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61" r:id="rId4"/>
    <p:sldId id="262" r:id="rId5"/>
    <p:sldId id="264" r:id="rId6"/>
    <p:sldId id="265" r:id="rId7"/>
    <p:sldId id="266" r:id="rId8"/>
    <p:sldId id="268" r:id="rId9"/>
    <p:sldId id="272" r:id="rId10"/>
    <p:sldId id="275" r:id="rId11"/>
    <p:sldId id="276" r:id="rId12"/>
    <p:sldId id="277" r:id="rId13"/>
    <p:sldId id="278" r:id="rId14"/>
    <p:sldId id="284" r:id="rId15"/>
    <p:sldId id="285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2" r:id="rId47"/>
    <p:sldId id="323" r:id="rId48"/>
  </p:sldIdLst>
  <p:sldSz cx="7556500" cy="10693400"/>
  <p:notesSz cx="7556500" cy="10693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sitzer" initials="B" lastIdx="0" clrIdx="0">
    <p:extLst>
      <p:ext uri="{19B8F6BF-5375-455C-9EA6-DF929625EA0E}">
        <p15:presenceInfo xmlns:p15="http://schemas.microsoft.com/office/powerpoint/2012/main" userId="Besi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86410"/>
  </p:normalViewPr>
  <p:slideViewPr>
    <p:cSldViewPr>
      <p:cViewPr>
        <p:scale>
          <a:sx n="75" d="100"/>
          <a:sy n="75" d="100"/>
        </p:scale>
        <p:origin x="1338" y="-124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19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245A9-0AD3-44A1-BE40-17F862F6E465}" type="datetimeFigureOut">
              <a:rPr lang="de-AT" smtClean="0"/>
              <a:t>17.11.2025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65320-CB22-4895-836C-0D85B3626F0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107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4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394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72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403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692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713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031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88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883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2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56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014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779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433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06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162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444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469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54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32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484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513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72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144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407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517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4409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8332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990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2751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206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7126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035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010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98651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2416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501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5926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08392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4257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9189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2409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01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18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816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77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79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18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4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716" y="0"/>
            <a:ext cx="7546848" cy="10692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5405" y="2431414"/>
            <a:ext cx="4191000" cy="1382395"/>
          </a:xfrm>
          <a:custGeom>
            <a:avLst/>
            <a:gdLst/>
            <a:ahLst/>
            <a:cxnLst/>
            <a:rect l="l" t="t" r="r" b="b"/>
            <a:pathLst>
              <a:path w="4191000" h="1382395">
                <a:moveTo>
                  <a:pt x="3143250" y="0"/>
                </a:moveTo>
                <a:lnTo>
                  <a:pt x="0" y="0"/>
                </a:lnTo>
                <a:lnTo>
                  <a:pt x="0" y="1382395"/>
                </a:lnTo>
                <a:lnTo>
                  <a:pt x="3143250" y="1382395"/>
                </a:lnTo>
                <a:lnTo>
                  <a:pt x="4191000" y="691261"/>
                </a:lnTo>
                <a:lnTo>
                  <a:pt x="314325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355214"/>
            <a:ext cx="4180204" cy="1382395"/>
          </a:xfrm>
          <a:custGeom>
            <a:avLst/>
            <a:gdLst/>
            <a:ahLst/>
            <a:cxnLst/>
            <a:rect l="l" t="t" r="r" b="b"/>
            <a:pathLst>
              <a:path w="4180204" h="1382395">
                <a:moveTo>
                  <a:pt x="3132454" y="0"/>
                </a:moveTo>
                <a:lnTo>
                  <a:pt x="0" y="0"/>
                </a:lnTo>
                <a:lnTo>
                  <a:pt x="0" y="1382395"/>
                </a:lnTo>
                <a:lnTo>
                  <a:pt x="3132454" y="1382395"/>
                </a:lnTo>
                <a:lnTo>
                  <a:pt x="4180204" y="691261"/>
                </a:lnTo>
                <a:lnTo>
                  <a:pt x="31324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2355214"/>
            <a:ext cx="3132455" cy="0"/>
          </a:xfrm>
          <a:custGeom>
            <a:avLst/>
            <a:gdLst/>
            <a:ahLst/>
            <a:cxnLst/>
            <a:rect l="l" t="t" r="r" b="b"/>
            <a:pathLst>
              <a:path w="3132455">
                <a:moveTo>
                  <a:pt x="313245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2355214"/>
            <a:ext cx="4180204" cy="1382395"/>
          </a:xfrm>
          <a:custGeom>
            <a:avLst/>
            <a:gdLst/>
            <a:ahLst/>
            <a:cxnLst/>
            <a:rect l="l" t="t" r="r" b="b"/>
            <a:pathLst>
              <a:path w="4180204" h="1382395">
                <a:moveTo>
                  <a:pt x="0" y="1382395"/>
                </a:moveTo>
                <a:lnTo>
                  <a:pt x="3132454" y="1382395"/>
                </a:lnTo>
                <a:lnTo>
                  <a:pt x="4180204" y="691261"/>
                </a:lnTo>
                <a:lnTo>
                  <a:pt x="3132454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9209" y="4277359"/>
            <a:ext cx="4191000" cy="1382395"/>
          </a:xfrm>
          <a:custGeom>
            <a:avLst/>
            <a:gdLst/>
            <a:ahLst/>
            <a:cxnLst/>
            <a:rect l="l" t="t" r="r" b="b"/>
            <a:pathLst>
              <a:path w="4191000" h="1382395">
                <a:moveTo>
                  <a:pt x="3143250" y="0"/>
                </a:moveTo>
                <a:lnTo>
                  <a:pt x="0" y="0"/>
                </a:lnTo>
                <a:lnTo>
                  <a:pt x="0" y="1382395"/>
                </a:lnTo>
                <a:lnTo>
                  <a:pt x="3143250" y="1382395"/>
                </a:lnTo>
                <a:lnTo>
                  <a:pt x="4191000" y="691261"/>
                </a:lnTo>
                <a:lnTo>
                  <a:pt x="314325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4201159"/>
            <a:ext cx="4144010" cy="1382395"/>
          </a:xfrm>
          <a:custGeom>
            <a:avLst/>
            <a:gdLst/>
            <a:ahLst/>
            <a:cxnLst/>
            <a:rect l="l" t="t" r="r" b="b"/>
            <a:pathLst>
              <a:path w="4144010" h="1382395">
                <a:moveTo>
                  <a:pt x="3096260" y="0"/>
                </a:moveTo>
                <a:lnTo>
                  <a:pt x="0" y="0"/>
                </a:lnTo>
                <a:lnTo>
                  <a:pt x="0" y="1382395"/>
                </a:lnTo>
                <a:lnTo>
                  <a:pt x="3096260" y="1382395"/>
                </a:lnTo>
                <a:lnTo>
                  <a:pt x="4144010" y="691261"/>
                </a:lnTo>
                <a:lnTo>
                  <a:pt x="309626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4201159"/>
            <a:ext cx="3096260" cy="0"/>
          </a:xfrm>
          <a:custGeom>
            <a:avLst/>
            <a:gdLst/>
            <a:ahLst/>
            <a:cxnLst/>
            <a:rect l="l" t="t" r="r" b="b"/>
            <a:pathLst>
              <a:path w="3096260">
                <a:moveTo>
                  <a:pt x="309626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4201159"/>
            <a:ext cx="4144010" cy="1382395"/>
          </a:xfrm>
          <a:custGeom>
            <a:avLst/>
            <a:gdLst/>
            <a:ahLst/>
            <a:cxnLst/>
            <a:rect l="l" t="t" r="r" b="b"/>
            <a:pathLst>
              <a:path w="4144010" h="1382395">
                <a:moveTo>
                  <a:pt x="0" y="1382395"/>
                </a:moveTo>
                <a:lnTo>
                  <a:pt x="3096260" y="1382395"/>
                </a:lnTo>
                <a:lnTo>
                  <a:pt x="4144010" y="691261"/>
                </a:lnTo>
                <a:lnTo>
                  <a:pt x="3096260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76835" y="6095364"/>
            <a:ext cx="4191000" cy="1382395"/>
          </a:xfrm>
          <a:custGeom>
            <a:avLst/>
            <a:gdLst/>
            <a:ahLst/>
            <a:cxnLst/>
            <a:rect l="l" t="t" r="r" b="b"/>
            <a:pathLst>
              <a:path w="4191000" h="1382395">
                <a:moveTo>
                  <a:pt x="3143250" y="0"/>
                </a:moveTo>
                <a:lnTo>
                  <a:pt x="0" y="0"/>
                </a:lnTo>
                <a:lnTo>
                  <a:pt x="0" y="1382395"/>
                </a:lnTo>
                <a:lnTo>
                  <a:pt x="3143250" y="1382395"/>
                </a:lnTo>
                <a:lnTo>
                  <a:pt x="4191000" y="691261"/>
                </a:lnTo>
                <a:lnTo>
                  <a:pt x="314325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35" y="6019164"/>
            <a:ext cx="4191000" cy="1382395"/>
          </a:xfrm>
          <a:custGeom>
            <a:avLst/>
            <a:gdLst/>
            <a:ahLst/>
            <a:cxnLst/>
            <a:rect l="l" t="t" r="r" b="b"/>
            <a:pathLst>
              <a:path w="4191000" h="1382395">
                <a:moveTo>
                  <a:pt x="3143250" y="0"/>
                </a:moveTo>
                <a:lnTo>
                  <a:pt x="0" y="0"/>
                </a:lnTo>
                <a:lnTo>
                  <a:pt x="0" y="1382395"/>
                </a:lnTo>
                <a:lnTo>
                  <a:pt x="3143250" y="1382395"/>
                </a:lnTo>
                <a:lnTo>
                  <a:pt x="4191000" y="691261"/>
                </a:lnTo>
                <a:lnTo>
                  <a:pt x="3143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635" y="6019164"/>
            <a:ext cx="4191000" cy="1382395"/>
          </a:xfrm>
          <a:custGeom>
            <a:avLst/>
            <a:gdLst/>
            <a:ahLst/>
            <a:cxnLst/>
            <a:rect l="l" t="t" r="r" b="b"/>
            <a:pathLst>
              <a:path w="4191000" h="1382395">
                <a:moveTo>
                  <a:pt x="3143250" y="0"/>
                </a:moveTo>
                <a:lnTo>
                  <a:pt x="0" y="0"/>
                </a:lnTo>
                <a:lnTo>
                  <a:pt x="0" y="1382395"/>
                </a:lnTo>
                <a:lnTo>
                  <a:pt x="3143250" y="1382395"/>
                </a:lnTo>
                <a:lnTo>
                  <a:pt x="4191000" y="691261"/>
                </a:lnTo>
                <a:lnTo>
                  <a:pt x="3143250" y="0"/>
                </a:lnTo>
                <a:close/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62230" y="7901940"/>
            <a:ext cx="4191000" cy="1382395"/>
          </a:xfrm>
          <a:custGeom>
            <a:avLst/>
            <a:gdLst/>
            <a:ahLst/>
            <a:cxnLst/>
            <a:rect l="l" t="t" r="r" b="b"/>
            <a:pathLst>
              <a:path w="4191000" h="1382395">
                <a:moveTo>
                  <a:pt x="3143250" y="0"/>
                </a:moveTo>
                <a:lnTo>
                  <a:pt x="0" y="0"/>
                </a:lnTo>
                <a:lnTo>
                  <a:pt x="0" y="1382395"/>
                </a:lnTo>
                <a:lnTo>
                  <a:pt x="3143250" y="1382395"/>
                </a:lnTo>
                <a:lnTo>
                  <a:pt x="4191000" y="691134"/>
                </a:lnTo>
                <a:lnTo>
                  <a:pt x="314325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0" y="7825740"/>
            <a:ext cx="4177029" cy="1382395"/>
          </a:xfrm>
          <a:custGeom>
            <a:avLst/>
            <a:gdLst/>
            <a:ahLst/>
            <a:cxnLst/>
            <a:rect l="l" t="t" r="r" b="b"/>
            <a:pathLst>
              <a:path w="4177029" h="1382395">
                <a:moveTo>
                  <a:pt x="3129279" y="0"/>
                </a:moveTo>
                <a:lnTo>
                  <a:pt x="0" y="0"/>
                </a:lnTo>
                <a:lnTo>
                  <a:pt x="0" y="1382395"/>
                </a:lnTo>
                <a:lnTo>
                  <a:pt x="3129279" y="1382395"/>
                </a:lnTo>
                <a:lnTo>
                  <a:pt x="4177029" y="691134"/>
                </a:lnTo>
                <a:lnTo>
                  <a:pt x="31292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0" y="7825740"/>
            <a:ext cx="3129280" cy="0"/>
          </a:xfrm>
          <a:custGeom>
            <a:avLst/>
            <a:gdLst/>
            <a:ahLst/>
            <a:cxnLst/>
            <a:rect l="l" t="t" r="r" b="b"/>
            <a:pathLst>
              <a:path w="3129280">
                <a:moveTo>
                  <a:pt x="312927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0" y="7825740"/>
            <a:ext cx="4177029" cy="1382395"/>
          </a:xfrm>
          <a:custGeom>
            <a:avLst/>
            <a:gdLst/>
            <a:ahLst/>
            <a:cxnLst/>
            <a:rect l="l" t="t" r="r" b="b"/>
            <a:pathLst>
              <a:path w="4177029" h="1382395">
                <a:moveTo>
                  <a:pt x="0" y="1382395"/>
                </a:moveTo>
                <a:lnTo>
                  <a:pt x="3129279" y="1382395"/>
                </a:lnTo>
                <a:lnTo>
                  <a:pt x="4177029" y="691134"/>
                </a:lnTo>
                <a:lnTo>
                  <a:pt x="3129279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3475990" y="3435984"/>
            <a:ext cx="4084954" cy="1382395"/>
          </a:xfrm>
          <a:custGeom>
            <a:avLst/>
            <a:gdLst/>
            <a:ahLst/>
            <a:cxnLst/>
            <a:rect l="l" t="t" r="r" b="b"/>
            <a:pathLst>
              <a:path w="4084954" h="1382395">
                <a:moveTo>
                  <a:pt x="4084574" y="0"/>
                </a:moveTo>
                <a:lnTo>
                  <a:pt x="1047623" y="0"/>
                </a:lnTo>
                <a:lnTo>
                  <a:pt x="0" y="691261"/>
                </a:lnTo>
                <a:lnTo>
                  <a:pt x="1047623" y="1382395"/>
                </a:lnTo>
                <a:lnTo>
                  <a:pt x="4084574" y="1382395"/>
                </a:lnTo>
                <a:lnTo>
                  <a:pt x="4084574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3399790" y="3359784"/>
            <a:ext cx="4161154" cy="1382395"/>
          </a:xfrm>
          <a:custGeom>
            <a:avLst/>
            <a:gdLst/>
            <a:ahLst/>
            <a:cxnLst/>
            <a:rect l="l" t="t" r="r" b="b"/>
            <a:pathLst>
              <a:path w="4161154" h="1382395">
                <a:moveTo>
                  <a:pt x="4160774" y="0"/>
                </a:moveTo>
                <a:lnTo>
                  <a:pt x="1047623" y="0"/>
                </a:lnTo>
                <a:lnTo>
                  <a:pt x="0" y="691261"/>
                </a:lnTo>
                <a:lnTo>
                  <a:pt x="1047623" y="1382395"/>
                </a:lnTo>
                <a:lnTo>
                  <a:pt x="4160774" y="1382395"/>
                </a:lnTo>
                <a:lnTo>
                  <a:pt x="416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4447413" y="3359784"/>
            <a:ext cx="3113405" cy="0"/>
          </a:xfrm>
          <a:custGeom>
            <a:avLst/>
            <a:gdLst/>
            <a:ahLst/>
            <a:cxnLst/>
            <a:rect l="l" t="t" r="r" b="b"/>
            <a:pathLst>
              <a:path w="3113404">
                <a:moveTo>
                  <a:pt x="0" y="0"/>
                </a:moveTo>
                <a:lnTo>
                  <a:pt x="3113151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3399790" y="3359784"/>
            <a:ext cx="4161154" cy="1382395"/>
          </a:xfrm>
          <a:custGeom>
            <a:avLst/>
            <a:gdLst/>
            <a:ahLst/>
            <a:cxnLst/>
            <a:rect l="l" t="t" r="r" b="b"/>
            <a:pathLst>
              <a:path w="4161154" h="1382395">
                <a:moveTo>
                  <a:pt x="4160774" y="1382395"/>
                </a:moveTo>
                <a:lnTo>
                  <a:pt x="1047623" y="1382395"/>
                </a:lnTo>
                <a:lnTo>
                  <a:pt x="0" y="691261"/>
                </a:lnTo>
                <a:lnTo>
                  <a:pt x="1047623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3453765" y="5165724"/>
            <a:ext cx="4107179" cy="1382395"/>
          </a:xfrm>
          <a:custGeom>
            <a:avLst/>
            <a:gdLst/>
            <a:ahLst/>
            <a:cxnLst/>
            <a:rect l="l" t="t" r="r" b="b"/>
            <a:pathLst>
              <a:path w="4107179" h="1382395">
                <a:moveTo>
                  <a:pt x="4106799" y="0"/>
                </a:moveTo>
                <a:lnTo>
                  <a:pt x="1047623" y="0"/>
                </a:lnTo>
                <a:lnTo>
                  <a:pt x="0" y="691134"/>
                </a:lnTo>
                <a:lnTo>
                  <a:pt x="1047623" y="1382395"/>
                </a:lnTo>
                <a:lnTo>
                  <a:pt x="4106799" y="1382395"/>
                </a:lnTo>
                <a:lnTo>
                  <a:pt x="410679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3377565" y="5089524"/>
            <a:ext cx="4183379" cy="1382395"/>
          </a:xfrm>
          <a:custGeom>
            <a:avLst/>
            <a:gdLst/>
            <a:ahLst/>
            <a:cxnLst/>
            <a:rect l="l" t="t" r="r" b="b"/>
            <a:pathLst>
              <a:path w="4183379" h="1382395">
                <a:moveTo>
                  <a:pt x="4182999" y="0"/>
                </a:moveTo>
                <a:lnTo>
                  <a:pt x="1047623" y="0"/>
                </a:lnTo>
                <a:lnTo>
                  <a:pt x="0" y="691134"/>
                </a:lnTo>
                <a:lnTo>
                  <a:pt x="1047623" y="1382395"/>
                </a:lnTo>
                <a:lnTo>
                  <a:pt x="4182999" y="1382395"/>
                </a:lnTo>
                <a:lnTo>
                  <a:pt x="4182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4425188" y="5089524"/>
            <a:ext cx="3135630" cy="0"/>
          </a:xfrm>
          <a:custGeom>
            <a:avLst/>
            <a:gdLst/>
            <a:ahLst/>
            <a:cxnLst/>
            <a:rect l="l" t="t" r="r" b="b"/>
            <a:pathLst>
              <a:path w="3135629">
                <a:moveTo>
                  <a:pt x="0" y="0"/>
                </a:moveTo>
                <a:lnTo>
                  <a:pt x="3135376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377565" y="5089524"/>
            <a:ext cx="4183379" cy="1382395"/>
          </a:xfrm>
          <a:custGeom>
            <a:avLst/>
            <a:gdLst/>
            <a:ahLst/>
            <a:cxnLst/>
            <a:rect l="l" t="t" r="r" b="b"/>
            <a:pathLst>
              <a:path w="4183379" h="1382395">
                <a:moveTo>
                  <a:pt x="4182999" y="1382395"/>
                </a:moveTo>
                <a:lnTo>
                  <a:pt x="1047623" y="1382395"/>
                </a:lnTo>
                <a:lnTo>
                  <a:pt x="0" y="691134"/>
                </a:lnTo>
                <a:lnTo>
                  <a:pt x="1047623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3453765" y="7007859"/>
            <a:ext cx="4107179" cy="1382395"/>
          </a:xfrm>
          <a:custGeom>
            <a:avLst/>
            <a:gdLst/>
            <a:ahLst/>
            <a:cxnLst/>
            <a:rect l="l" t="t" r="r" b="b"/>
            <a:pathLst>
              <a:path w="4107179" h="1382395">
                <a:moveTo>
                  <a:pt x="4106799" y="0"/>
                </a:moveTo>
                <a:lnTo>
                  <a:pt x="1047623" y="0"/>
                </a:lnTo>
                <a:lnTo>
                  <a:pt x="0" y="691134"/>
                </a:lnTo>
                <a:lnTo>
                  <a:pt x="1047623" y="1382395"/>
                </a:lnTo>
                <a:lnTo>
                  <a:pt x="4106799" y="1382395"/>
                </a:lnTo>
                <a:lnTo>
                  <a:pt x="410679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3377565" y="6931659"/>
            <a:ext cx="4183379" cy="1382395"/>
          </a:xfrm>
          <a:custGeom>
            <a:avLst/>
            <a:gdLst/>
            <a:ahLst/>
            <a:cxnLst/>
            <a:rect l="l" t="t" r="r" b="b"/>
            <a:pathLst>
              <a:path w="4183379" h="1382395">
                <a:moveTo>
                  <a:pt x="4182999" y="0"/>
                </a:moveTo>
                <a:lnTo>
                  <a:pt x="1047623" y="0"/>
                </a:lnTo>
                <a:lnTo>
                  <a:pt x="0" y="691134"/>
                </a:lnTo>
                <a:lnTo>
                  <a:pt x="1047623" y="1382395"/>
                </a:lnTo>
                <a:lnTo>
                  <a:pt x="4182999" y="1382395"/>
                </a:lnTo>
                <a:lnTo>
                  <a:pt x="4182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4425188" y="6931659"/>
            <a:ext cx="3135630" cy="0"/>
          </a:xfrm>
          <a:custGeom>
            <a:avLst/>
            <a:gdLst/>
            <a:ahLst/>
            <a:cxnLst/>
            <a:rect l="l" t="t" r="r" b="b"/>
            <a:pathLst>
              <a:path w="3135629">
                <a:moveTo>
                  <a:pt x="0" y="0"/>
                </a:moveTo>
                <a:lnTo>
                  <a:pt x="3135376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3377565" y="6931659"/>
            <a:ext cx="4183379" cy="1382395"/>
          </a:xfrm>
          <a:custGeom>
            <a:avLst/>
            <a:gdLst/>
            <a:ahLst/>
            <a:cxnLst/>
            <a:rect l="l" t="t" r="r" b="b"/>
            <a:pathLst>
              <a:path w="4183379" h="1382395">
                <a:moveTo>
                  <a:pt x="4182999" y="1382395"/>
                </a:moveTo>
                <a:lnTo>
                  <a:pt x="1047623" y="1382395"/>
                </a:lnTo>
                <a:lnTo>
                  <a:pt x="0" y="691134"/>
                </a:lnTo>
                <a:lnTo>
                  <a:pt x="1047623" y="0"/>
                </a:lnTo>
              </a:path>
            </a:pathLst>
          </a:custGeom>
          <a:ln w="952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319" y="1725845"/>
            <a:ext cx="6506210" cy="394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4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hyperlink" Target="mailto:office@kk-industries.eu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k-industries.eu/" TargetMode="External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g"/><Relationship Id="rId18" Type="http://schemas.openxmlformats.org/officeDocument/2006/relationships/image" Target="../media/image79.jp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5" Type="http://schemas.openxmlformats.org/officeDocument/2006/relationships/image" Target="../media/image76.jpg"/><Relationship Id="rId10" Type="http://schemas.openxmlformats.org/officeDocument/2006/relationships/image" Target="../media/image71.jp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8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jp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59.jp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59.jp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Relationship Id="rId9" Type="http://schemas.openxmlformats.org/officeDocument/2006/relationships/image" Target="../media/image9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emf"/><Relationship Id="rId5" Type="http://schemas.openxmlformats.org/officeDocument/2006/relationships/image" Target="../media/image96.jpg"/><Relationship Id="rId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jpg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13" Type="http://schemas.openxmlformats.org/officeDocument/2006/relationships/image" Target="../media/image116.jpg"/><Relationship Id="rId18" Type="http://schemas.openxmlformats.org/officeDocument/2006/relationships/image" Target="../media/image119.jpg"/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12" Type="http://schemas.openxmlformats.org/officeDocument/2006/relationships/image" Target="../media/image115.jpg"/><Relationship Id="rId17" Type="http://schemas.openxmlformats.org/officeDocument/2006/relationships/image" Target="../media/image87.jp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g"/><Relationship Id="rId11" Type="http://schemas.openxmlformats.org/officeDocument/2006/relationships/image" Target="../media/image114.jpg"/><Relationship Id="rId5" Type="http://schemas.openxmlformats.org/officeDocument/2006/relationships/image" Target="../media/image108.jpg"/><Relationship Id="rId15" Type="http://schemas.openxmlformats.org/officeDocument/2006/relationships/image" Target="../media/image118.png"/><Relationship Id="rId10" Type="http://schemas.openxmlformats.org/officeDocument/2006/relationships/image" Target="../media/image113.jpg"/><Relationship Id="rId4" Type="http://schemas.openxmlformats.org/officeDocument/2006/relationships/image" Target="../media/image107.jpg"/><Relationship Id="rId9" Type="http://schemas.openxmlformats.org/officeDocument/2006/relationships/image" Target="../media/image112.jpg"/><Relationship Id="rId1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openxmlformats.org/officeDocument/2006/relationships/image" Target="../media/image130.png"/><Relationship Id="rId3" Type="http://schemas.openxmlformats.org/officeDocument/2006/relationships/image" Target="../media/image120.jpg"/><Relationship Id="rId7" Type="http://schemas.openxmlformats.org/officeDocument/2006/relationships/image" Target="../media/image124.png"/><Relationship Id="rId12" Type="http://schemas.openxmlformats.org/officeDocument/2006/relationships/image" Target="../media/image129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jpg"/><Relationship Id="rId15" Type="http://schemas.openxmlformats.org/officeDocument/2006/relationships/image" Target="../media/image87.jpg"/><Relationship Id="rId10" Type="http://schemas.openxmlformats.org/officeDocument/2006/relationships/image" Target="../media/image127.png"/><Relationship Id="rId4" Type="http://schemas.openxmlformats.org/officeDocument/2006/relationships/image" Target="../media/image121.jpg"/><Relationship Id="rId9" Type="http://schemas.openxmlformats.org/officeDocument/2006/relationships/image" Target="../media/image126.jpg"/><Relationship Id="rId14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133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35.png"/><Relationship Id="rId4" Type="http://schemas.openxmlformats.org/officeDocument/2006/relationships/image" Target="../media/image1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87.jp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jpg"/><Relationship Id="rId11" Type="http://schemas.openxmlformats.org/officeDocument/2006/relationships/image" Target="../media/image145.png"/><Relationship Id="rId5" Type="http://schemas.openxmlformats.org/officeDocument/2006/relationships/image" Target="../media/image139.jpg"/><Relationship Id="rId10" Type="http://schemas.openxmlformats.org/officeDocument/2006/relationships/image" Target="../media/image144.png"/><Relationship Id="rId4" Type="http://schemas.openxmlformats.org/officeDocument/2006/relationships/image" Target="../media/image138.jpg"/><Relationship Id="rId9" Type="http://schemas.openxmlformats.org/officeDocument/2006/relationships/image" Target="../media/image143.png"/><Relationship Id="rId14" Type="http://schemas.openxmlformats.org/officeDocument/2006/relationships/image" Target="../media/image14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hyperlink" Target="mailto:office@kk-industries.eu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7.jp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g"/><Relationship Id="rId11" Type="http://schemas.openxmlformats.org/officeDocument/2006/relationships/image" Target="../media/image152.jpg"/><Relationship Id="rId5" Type="http://schemas.openxmlformats.org/officeDocument/2006/relationships/image" Target="../media/image149.jpg"/><Relationship Id="rId10" Type="http://schemas.openxmlformats.org/officeDocument/2006/relationships/image" Target="../media/image87.jpg"/><Relationship Id="rId4" Type="http://schemas.openxmlformats.org/officeDocument/2006/relationships/image" Target="../media/image148.jpg"/><Relationship Id="rId9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1.jp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11" Type="http://schemas.openxmlformats.org/officeDocument/2006/relationships/image" Target="../media/image59.jp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67.jpg"/><Relationship Id="rId4" Type="http://schemas.openxmlformats.org/officeDocument/2006/relationships/image" Target="../media/image163.png"/><Relationship Id="rId9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openxmlformats.org/officeDocument/2006/relationships/image" Target="../media/image173.jpg"/><Relationship Id="rId4" Type="http://schemas.openxmlformats.org/officeDocument/2006/relationships/image" Target="../media/image169.png"/><Relationship Id="rId9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1.jpg"/><Relationship Id="rId3" Type="http://schemas.openxmlformats.org/officeDocument/2006/relationships/image" Target="../media/image162.png"/><Relationship Id="rId7" Type="http://schemas.openxmlformats.org/officeDocument/2006/relationships/image" Target="../media/image177.pn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11" Type="http://schemas.openxmlformats.org/officeDocument/2006/relationships/image" Target="../media/image59.jp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8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11" Type="http://schemas.openxmlformats.org/officeDocument/2006/relationships/image" Target="../media/image87.jpg"/><Relationship Id="rId5" Type="http://schemas.openxmlformats.org/officeDocument/2006/relationships/image" Target="../media/image184.png"/><Relationship Id="rId10" Type="http://schemas.openxmlformats.org/officeDocument/2006/relationships/image" Target="../media/image59.jp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62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2.png"/><Relationship Id="rId11" Type="http://schemas.openxmlformats.org/officeDocument/2006/relationships/image" Target="../media/image195.jpg"/><Relationship Id="rId5" Type="http://schemas.openxmlformats.org/officeDocument/2006/relationships/image" Target="../media/image191.png"/><Relationship Id="rId10" Type="http://schemas.openxmlformats.org/officeDocument/2006/relationships/image" Target="../media/image87.jpg"/><Relationship Id="rId4" Type="http://schemas.openxmlformats.org/officeDocument/2006/relationships/image" Target="../media/image190.png"/><Relationship Id="rId9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3" Type="http://schemas.openxmlformats.org/officeDocument/2006/relationships/image" Target="../media/image162.png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0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5" Type="http://schemas.openxmlformats.org/officeDocument/2006/relationships/image" Target="../media/image87.jp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Relationship Id="rId1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jp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0.jpg"/><Relationship Id="rId5" Type="http://schemas.openxmlformats.org/officeDocument/2006/relationships/image" Target="../media/image209.jpg"/><Relationship Id="rId4" Type="http://schemas.openxmlformats.org/officeDocument/2006/relationships/image" Target="../media/image208.jpg"/><Relationship Id="rId9" Type="http://schemas.openxmlformats.org/officeDocument/2006/relationships/image" Target="../media/image2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g"/><Relationship Id="rId3" Type="http://schemas.openxmlformats.org/officeDocument/2006/relationships/image" Target="../media/image207.jpg"/><Relationship Id="rId7" Type="http://schemas.openxmlformats.org/officeDocument/2006/relationships/image" Target="../media/image217.jpg"/><Relationship Id="rId12" Type="http://schemas.openxmlformats.org/officeDocument/2006/relationships/image" Target="../media/image2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jpg"/><Relationship Id="rId11" Type="http://schemas.openxmlformats.org/officeDocument/2006/relationships/image" Target="../media/image221.jpg"/><Relationship Id="rId5" Type="http://schemas.openxmlformats.org/officeDocument/2006/relationships/image" Target="../media/image215.jpg"/><Relationship Id="rId10" Type="http://schemas.openxmlformats.org/officeDocument/2006/relationships/image" Target="../media/image220.jpg"/><Relationship Id="rId4" Type="http://schemas.openxmlformats.org/officeDocument/2006/relationships/image" Target="../media/image214.jpg"/><Relationship Id="rId9" Type="http://schemas.openxmlformats.org/officeDocument/2006/relationships/image" Target="../media/image2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g"/><Relationship Id="rId3" Type="http://schemas.openxmlformats.org/officeDocument/2006/relationships/image" Target="../media/image207.jpg"/><Relationship Id="rId7" Type="http://schemas.openxmlformats.org/officeDocument/2006/relationships/image" Target="../media/image2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jpg"/><Relationship Id="rId5" Type="http://schemas.openxmlformats.org/officeDocument/2006/relationships/image" Target="../media/image224.jpg"/><Relationship Id="rId10" Type="http://schemas.openxmlformats.org/officeDocument/2006/relationships/image" Target="../media/image228.jpg"/><Relationship Id="rId4" Type="http://schemas.openxmlformats.org/officeDocument/2006/relationships/image" Target="../media/image223.jpg"/><Relationship Id="rId9" Type="http://schemas.openxmlformats.org/officeDocument/2006/relationships/image" Target="../media/image22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3" Type="http://schemas.openxmlformats.org/officeDocument/2006/relationships/image" Target="../media/image207.jpg"/><Relationship Id="rId7" Type="http://schemas.openxmlformats.org/officeDocument/2006/relationships/image" Target="../media/image2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1.jpg"/><Relationship Id="rId5" Type="http://schemas.openxmlformats.org/officeDocument/2006/relationships/image" Target="../media/image230.jpg"/><Relationship Id="rId4" Type="http://schemas.openxmlformats.org/officeDocument/2006/relationships/image" Target="../media/image229.jpg"/><Relationship Id="rId9" Type="http://schemas.openxmlformats.org/officeDocument/2006/relationships/image" Target="../media/image23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g"/><Relationship Id="rId13" Type="http://schemas.openxmlformats.org/officeDocument/2006/relationships/image" Target="../media/image59.jpg"/><Relationship Id="rId3" Type="http://schemas.openxmlformats.org/officeDocument/2006/relationships/image" Target="../media/image234.png"/><Relationship Id="rId7" Type="http://schemas.openxmlformats.org/officeDocument/2006/relationships/image" Target="../media/image238.jpg"/><Relationship Id="rId12" Type="http://schemas.openxmlformats.org/officeDocument/2006/relationships/image" Target="../media/image2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7.jpg"/><Relationship Id="rId11" Type="http://schemas.openxmlformats.org/officeDocument/2006/relationships/image" Target="../media/image242.png"/><Relationship Id="rId5" Type="http://schemas.openxmlformats.org/officeDocument/2006/relationships/image" Target="../media/image236.jpg"/><Relationship Id="rId15" Type="http://schemas.openxmlformats.org/officeDocument/2006/relationships/image" Target="../media/image244.jpg"/><Relationship Id="rId10" Type="http://schemas.openxmlformats.org/officeDocument/2006/relationships/image" Target="../media/image241.png"/><Relationship Id="rId4" Type="http://schemas.openxmlformats.org/officeDocument/2006/relationships/image" Target="../media/image235.jpg"/><Relationship Id="rId9" Type="http://schemas.openxmlformats.org/officeDocument/2006/relationships/image" Target="../media/image240.png"/><Relationship Id="rId14" Type="http://schemas.openxmlformats.org/officeDocument/2006/relationships/image" Target="../media/image8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10" Type="http://schemas.openxmlformats.org/officeDocument/2006/relationships/image" Target="../media/image250.jpg"/><Relationship Id="rId4" Type="http://schemas.openxmlformats.org/officeDocument/2006/relationships/image" Target="../media/image246.png"/><Relationship Id="rId9" Type="http://schemas.openxmlformats.org/officeDocument/2006/relationships/image" Target="../media/image8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1.jpg"/><Relationship Id="rId7" Type="http://schemas.openxmlformats.org/officeDocument/2006/relationships/image" Target="../media/image255.png"/><Relationship Id="rId12" Type="http://schemas.openxmlformats.org/officeDocument/2006/relationships/image" Target="../media/image2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4.jpg"/><Relationship Id="rId11" Type="http://schemas.openxmlformats.org/officeDocument/2006/relationships/image" Target="../media/image87.jpg"/><Relationship Id="rId5" Type="http://schemas.openxmlformats.org/officeDocument/2006/relationships/image" Target="../media/image253.jpg"/><Relationship Id="rId10" Type="http://schemas.openxmlformats.org/officeDocument/2006/relationships/image" Target="../media/image59.jpg"/><Relationship Id="rId4" Type="http://schemas.openxmlformats.org/officeDocument/2006/relationships/image" Target="../media/image252.jpg"/><Relationship Id="rId9" Type="http://schemas.openxmlformats.org/officeDocument/2006/relationships/image" Target="../media/image25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g"/><Relationship Id="rId3" Type="http://schemas.openxmlformats.org/officeDocument/2006/relationships/image" Target="../media/image259.jpg"/><Relationship Id="rId7" Type="http://schemas.openxmlformats.org/officeDocument/2006/relationships/image" Target="../media/image26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2.png"/><Relationship Id="rId11" Type="http://schemas.openxmlformats.org/officeDocument/2006/relationships/image" Target="../media/image265.jpg"/><Relationship Id="rId5" Type="http://schemas.openxmlformats.org/officeDocument/2006/relationships/image" Target="../media/image261.jpg"/><Relationship Id="rId10" Type="http://schemas.openxmlformats.org/officeDocument/2006/relationships/image" Target="../media/image87.jpg"/><Relationship Id="rId4" Type="http://schemas.openxmlformats.org/officeDocument/2006/relationships/image" Target="../media/image260.jpg"/><Relationship Id="rId9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7" Type="http://schemas.openxmlformats.org/officeDocument/2006/relationships/image" Target="../media/image2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g"/><Relationship Id="rId3" Type="http://schemas.openxmlformats.org/officeDocument/2006/relationships/image" Target="../media/image271.jpg"/><Relationship Id="rId7" Type="http://schemas.openxmlformats.org/officeDocument/2006/relationships/image" Target="../media/image275.jpg"/><Relationship Id="rId12" Type="http://schemas.openxmlformats.org/officeDocument/2006/relationships/image" Target="../media/image2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4.jpg"/><Relationship Id="rId11" Type="http://schemas.openxmlformats.org/officeDocument/2006/relationships/image" Target="../media/image279.png"/><Relationship Id="rId5" Type="http://schemas.openxmlformats.org/officeDocument/2006/relationships/image" Target="../media/image273.jpg"/><Relationship Id="rId10" Type="http://schemas.openxmlformats.org/officeDocument/2006/relationships/image" Target="../media/image278.png"/><Relationship Id="rId4" Type="http://schemas.openxmlformats.org/officeDocument/2006/relationships/image" Target="../media/image272.jpg"/><Relationship Id="rId9" Type="http://schemas.openxmlformats.org/officeDocument/2006/relationships/image" Target="../media/image27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87.jpg"/><Relationship Id="rId3" Type="http://schemas.openxmlformats.org/officeDocument/2006/relationships/image" Target="../media/image281.png"/><Relationship Id="rId7" Type="http://schemas.openxmlformats.org/officeDocument/2006/relationships/image" Target="../media/image285.png"/><Relationship Id="rId12" Type="http://schemas.openxmlformats.org/officeDocument/2006/relationships/image" Target="../media/image5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4.png"/><Relationship Id="rId11" Type="http://schemas.openxmlformats.org/officeDocument/2006/relationships/image" Target="../media/image289.png"/><Relationship Id="rId5" Type="http://schemas.openxmlformats.org/officeDocument/2006/relationships/image" Target="../media/image283.png"/><Relationship Id="rId15" Type="http://schemas.openxmlformats.org/officeDocument/2006/relationships/image" Target="../media/image291.jpg"/><Relationship Id="rId10" Type="http://schemas.openxmlformats.org/officeDocument/2006/relationships/image" Target="../media/image288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Relationship Id="rId14" Type="http://schemas.openxmlformats.org/officeDocument/2006/relationships/image" Target="../media/image2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png"/><Relationship Id="rId18" Type="http://schemas.openxmlformats.org/officeDocument/2006/relationships/image" Target="../media/image307.png"/><Relationship Id="rId3" Type="http://schemas.openxmlformats.org/officeDocument/2006/relationships/image" Target="../media/image292.png"/><Relationship Id="rId21" Type="http://schemas.openxmlformats.org/officeDocument/2006/relationships/image" Target="../media/image87.jpg"/><Relationship Id="rId7" Type="http://schemas.openxmlformats.org/officeDocument/2006/relationships/image" Target="../media/image296.png"/><Relationship Id="rId12" Type="http://schemas.openxmlformats.org/officeDocument/2006/relationships/image" Target="../media/image301.png"/><Relationship Id="rId17" Type="http://schemas.openxmlformats.org/officeDocument/2006/relationships/image" Target="../media/image306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305.png"/><Relationship Id="rId20" Type="http://schemas.openxmlformats.org/officeDocument/2006/relationships/image" Target="../media/image2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5" Type="http://schemas.openxmlformats.org/officeDocument/2006/relationships/image" Target="../media/image304.png"/><Relationship Id="rId10" Type="http://schemas.openxmlformats.org/officeDocument/2006/relationships/image" Target="../media/image299.png"/><Relationship Id="rId19" Type="http://schemas.openxmlformats.org/officeDocument/2006/relationships/image" Target="../media/image59.jpg"/><Relationship Id="rId4" Type="http://schemas.openxmlformats.org/officeDocument/2006/relationships/image" Target="../media/image293.png"/><Relationship Id="rId9" Type="http://schemas.openxmlformats.org/officeDocument/2006/relationships/image" Target="../media/image298.png"/><Relationship Id="rId14" Type="http://schemas.openxmlformats.org/officeDocument/2006/relationships/image" Target="../media/image303.png"/><Relationship Id="rId22" Type="http://schemas.openxmlformats.org/officeDocument/2006/relationships/image" Target="../media/image30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19.png"/><Relationship Id="rId18" Type="http://schemas.openxmlformats.org/officeDocument/2006/relationships/image" Target="../media/image59.jpg"/><Relationship Id="rId3" Type="http://schemas.openxmlformats.org/officeDocument/2006/relationships/image" Target="../media/image309.png"/><Relationship Id="rId21" Type="http://schemas.openxmlformats.org/officeDocument/2006/relationships/image" Target="../media/image324.jpg"/><Relationship Id="rId7" Type="http://schemas.openxmlformats.org/officeDocument/2006/relationships/image" Target="../media/image313.png"/><Relationship Id="rId12" Type="http://schemas.openxmlformats.org/officeDocument/2006/relationships/image" Target="../media/image318.png"/><Relationship Id="rId17" Type="http://schemas.openxmlformats.org/officeDocument/2006/relationships/image" Target="../media/image32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322.jpg"/><Relationship Id="rId20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311.png"/><Relationship Id="rId15" Type="http://schemas.openxmlformats.org/officeDocument/2006/relationships/image" Target="../media/image321.png"/><Relationship Id="rId10" Type="http://schemas.openxmlformats.org/officeDocument/2006/relationships/image" Target="../media/image316.png"/><Relationship Id="rId19" Type="http://schemas.openxmlformats.org/officeDocument/2006/relationships/image" Target="../media/image290.png"/><Relationship Id="rId4" Type="http://schemas.openxmlformats.org/officeDocument/2006/relationships/image" Target="../media/image310.png"/><Relationship Id="rId9" Type="http://schemas.openxmlformats.org/officeDocument/2006/relationships/image" Target="../media/image315.png"/><Relationship Id="rId14" Type="http://schemas.openxmlformats.org/officeDocument/2006/relationships/image" Target="../media/image3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337.jp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87.jp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5" Type="http://schemas.openxmlformats.org/officeDocument/2006/relationships/image" Target="../media/image327.png"/><Relationship Id="rId15" Type="http://schemas.openxmlformats.org/officeDocument/2006/relationships/image" Target="../media/image59.jp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13" Type="http://schemas.openxmlformats.org/officeDocument/2006/relationships/image" Target="../media/image348.png"/><Relationship Id="rId18" Type="http://schemas.openxmlformats.org/officeDocument/2006/relationships/image" Target="../media/image353.png"/><Relationship Id="rId26" Type="http://schemas.openxmlformats.org/officeDocument/2006/relationships/image" Target="../media/image358.jpg"/><Relationship Id="rId3" Type="http://schemas.openxmlformats.org/officeDocument/2006/relationships/image" Target="../media/image338.png"/><Relationship Id="rId21" Type="http://schemas.openxmlformats.org/officeDocument/2006/relationships/image" Target="../media/image356.png"/><Relationship Id="rId7" Type="http://schemas.openxmlformats.org/officeDocument/2006/relationships/image" Target="../media/image342.png"/><Relationship Id="rId12" Type="http://schemas.openxmlformats.org/officeDocument/2006/relationships/image" Target="../media/image347.png"/><Relationship Id="rId17" Type="http://schemas.openxmlformats.org/officeDocument/2006/relationships/image" Target="../media/image352.png"/><Relationship Id="rId25" Type="http://schemas.openxmlformats.org/officeDocument/2006/relationships/image" Target="../media/image87.jp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351.png"/><Relationship Id="rId20" Type="http://schemas.openxmlformats.org/officeDocument/2006/relationships/image" Target="../media/image3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1.png"/><Relationship Id="rId11" Type="http://schemas.openxmlformats.org/officeDocument/2006/relationships/image" Target="../media/image346.png"/><Relationship Id="rId24" Type="http://schemas.openxmlformats.org/officeDocument/2006/relationships/image" Target="../media/image290.png"/><Relationship Id="rId5" Type="http://schemas.openxmlformats.org/officeDocument/2006/relationships/image" Target="../media/image340.png"/><Relationship Id="rId15" Type="http://schemas.openxmlformats.org/officeDocument/2006/relationships/image" Target="../media/image350.png"/><Relationship Id="rId23" Type="http://schemas.openxmlformats.org/officeDocument/2006/relationships/image" Target="../media/image59.jpg"/><Relationship Id="rId10" Type="http://schemas.openxmlformats.org/officeDocument/2006/relationships/image" Target="../media/image345.png"/><Relationship Id="rId19" Type="http://schemas.openxmlformats.org/officeDocument/2006/relationships/image" Target="../media/image354.png"/><Relationship Id="rId4" Type="http://schemas.openxmlformats.org/officeDocument/2006/relationships/image" Target="../media/image339.png"/><Relationship Id="rId9" Type="http://schemas.openxmlformats.org/officeDocument/2006/relationships/image" Target="../media/image344.png"/><Relationship Id="rId14" Type="http://schemas.openxmlformats.org/officeDocument/2006/relationships/image" Target="../media/image349.png"/><Relationship Id="rId22" Type="http://schemas.openxmlformats.org/officeDocument/2006/relationships/image" Target="../media/image3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26" Type="http://schemas.openxmlformats.org/officeDocument/2006/relationships/image" Target="../media/image382.png"/><Relationship Id="rId3" Type="http://schemas.openxmlformats.org/officeDocument/2006/relationships/image" Target="../media/image359.png"/><Relationship Id="rId21" Type="http://schemas.openxmlformats.org/officeDocument/2006/relationships/image" Target="../media/image377.png"/><Relationship Id="rId7" Type="http://schemas.openxmlformats.org/officeDocument/2006/relationships/image" Target="../media/image363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5" Type="http://schemas.openxmlformats.org/officeDocument/2006/relationships/image" Target="../media/image38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72.png"/><Relationship Id="rId20" Type="http://schemas.openxmlformats.org/officeDocument/2006/relationships/image" Target="../media/image376.png"/><Relationship Id="rId29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24" Type="http://schemas.openxmlformats.org/officeDocument/2006/relationships/image" Target="../media/image380.png"/><Relationship Id="rId5" Type="http://schemas.openxmlformats.org/officeDocument/2006/relationships/image" Target="../media/image361.png"/><Relationship Id="rId15" Type="http://schemas.openxmlformats.org/officeDocument/2006/relationships/image" Target="../media/image371.png"/><Relationship Id="rId23" Type="http://schemas.openxmlformats.org/officeDocument/2006/relationships/image" Target="../media/image379.png"/><Relationship Id="rId28" Type="http://schemas.openxmlformats.org/officeDocument/2006/relationships/image" Target="../media/image290.png"/><Relationship Id="rId10" Type="http://schemas.openxmlformats.org/officeDocument/2006/relationships/image" Target="../media/image366.png"/><Relationship Id="rId19" Type="http://schemas.openxmlformats.org/officeDocument/2006/relationships/image" Target="../media/image375.png"/><Relationship Id="rId4" Type="http://schemas.openxmlformats.org/officeDocument/2006/relationships/image" Target="../media/image360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Relationship Id="rId22" Type="http://schemas.openxmlformats.org/officeDocument/2006/relationships/image" Target="../media/image378.png"/><Relationship Id="rId27" Type="http://schemas.openxmlformats.org/officeDocument/2006/relationships/image" Target="../media/image59.jpg"/><Relationship Id="rId30" Type="http://schemas.openxmlformats.org/officeDocument/2006/relationships/image" Target="../media/image38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jpg"/><Relationship Id="rId3" Type="http://schemas.openxmlformats.org/officeDocument/2006/relationships/image" Target="../media/image384.jpg"/><Relationship Id="rId7" Type="http://schemas.openxmlformats.org/officeDocument/2006/relationships/image" Target="../media/image38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7.png"/><Relationship Id="rId5" Type="http://schemas.openxmlformats.org/officeDocument/2006/relationships/image" Target="../media/image386.jpg"/><Relationship Id="rId4" Type="http://schemas.openxmlformats.org/officeDocument/2006/relationships/image" Target="../media/image385.jpg"/><Relationship Id="rId9" Type="http://schemas.openxmlformats.org/officeDocument/2006/relationships/image" Target="../media/image390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jpg"/><Relationship Id="rId3" Type="http://schemas.openxmlformats.org/officeDocument/2006/relationships/image" Target="../media/image391.jpg"/><Relationship Id="rId7" Type="http://schemas.openxmlformats.org/officeDocument/2006/relationships/image" Target="../media/image395.jpg"/><Relationship Id="rId12" Type="http://schemas.openxmlformats.org/officeDocument/2006/relationships/image" Target="../media/image39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4.jpg"/><Relationship Id="rId11" Type="http://schemas.openxmlformats.org/officeDocument/2006/relationships/image" Target="../media/image389.jpg"/><Relationship Id="rId5" Type="http://schemas.openxmlformats.org/officeDocument/2006/relationships/image" Target="../media/image393.jpg"/><Relationship Id="rId10" Type="http://schemas.openxmlformats.org/officeDocument/2006/relationships/image" Target="../media/image398.png"/><Relationship Id="rId4" Type="http://schemas.openxmlformats.org/officeDocument/2006/relationships/image" Target="../media/image392.jpg"/><Relationship Id="rId9" Type="http://schemas.openxmlformats.org/officeDocument/2006/relationships/image" Target="../media/image397.jp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kk-industries.eu/de/maschinen/tafelscheren/cnc-tafelschere-hydraulisch" TargetMode="External"/><Relationship Id="rId18" Type="http://schemas.openxmlformats.org/officeDocument/2006/relationships/image" Target="../media/image408.jpeg"/><Relationship Id="rId26" Type="http://schemas.openxmlformats.org/officeDocument/2006/relationships/image" Target="../media/image416.jpeg"/><Relationship Id="rId39" Type="http://schemas.openxmlformats.org/officeDocument/2006/relationships/image" Target="../media/image426.jpeg"/><Relationship Id="rId21" Type="http://schemas.openxmlformats.org/officeDocument/2006/relationships/image" Target="../media/image411.jpeg"/><Relationship Id="rId34" Type="http://schemas.openxmlformats.org/officeDocument/2006/relationships/image" Target="../media/image424.jpeg"/><Relationship Id="rId42" Type="http://schemas.openxmlformats.org/officeDocument/2006/relationships/hyperlink" Target="https://www.kk-industries.eu/de/maschinen/schwenkbiegemaschinen/schwenkbiegemaschine-motorisch-oder-hydraulisch-angetrieben" TargetMode="External"/><Relationship Id="rId7" Type="http://schemas.openxmlformats.org/officeDocument/2006/relationships/image" Target="../media/image402.jp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406.jpeg"/><Relationship Id="rId29" Type="http://schemas.openxmlformats.org/officeDocument/2006/relationships/image" Target="../media/image419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kk-industries.eu/de/maschinen/drehmaschinen/konventionelle-drehmaschinen" TargetMode="External"/><Relationship Id="rId11" Type="http://schemas.openxmlformats.org/officeDocument/2006/relationships/hyperlink" Target="https://www.kk-industries.eu/de/maschinen/ausklinkmaschinen/ausklinkmaschinen-mit-fixen-winkel-90" TargetMode="External"/><Relationship Id="rId24" Type="http://schemas.openxmlformats.org/officeDocument/2006/relationships/image" Target="../media/image414.jpeg"/><Relationship Id="rId32" Type="http://schemas.openxmlformats.org/officeDocument/2006/relationships/image" Target="../media/image422.jpeg"/><Relationship Id="rId37" Type="http://schemas.openxmlformats.org/officeDocument/2006/relationships/hyperlink" Target="https://www.kk-industries.eu/de/maschinen/fraesmaschinen" TargetMode="External"/><Relationship Id="rId40" Type="http://schemas.openxmlformats.org/officeDocument/2006/relationships/hyperlink" Target="https://www.kk-industries.eu/de/maschinen/lochstanzen" TargetMode="External"/><Relationship Id="rId45" Type="http://schemas.openxmlformats.org/officeDocument/2006/relationships/hyperlink" Target="https://www.kk-industries.eu/de/maschinen/tafelscheren/tafelschere-motorisch" TargetMode="External"/><Relationship Id="rId5" Type="http://schemas.openxmlformats.org/officeDocument/2006/relationships/image" Target="../media/image401.jpg"/><Relationship Id="rId15" Type="http://schemas.openxmlformats.org/officeDocument/2006/relationships/image" Target="../media/image405.jpeg"/><Relationship Id="rId23" Type="http://schemas.openxmlformats.org/officeDocument/2006/relationships/image" Target="../media/image413.jpeg"/><Relationship Id="rId28" Type="http://schemas.openxmlformats.org/officeDocument/2006/relationships/image" Target="../media/image418.jpeg"/><Relationship Id="rId36" Type="http://schemas.openxmlformats.org/officeDocument/2006/relationships/hyperlink" Target="https://www.kk-industries.eu/de/maschinen/kreissaegen/halbautomatische-kreissaege" TargetMode="External"/><Relationship Id="rId10" Type="http://schemas.openxmlformats.org/officeDocument/2006/relationships/hyperlink" Target="https://www.kk-industries.eu/de/maschinen/abkantpressen/cnc-abkantpressen" TargetMode="External"/><Relationship Id="rId19" Type="http://schemas.openxmlformats.org/officeDocument/2006/relationships/image" Target="../media/image409.jpeg"/><Relationship Id="rId31" Type="http://schemas.openxmlformats.org/officeDocument/2006/relationships/image" Target="../media/image421.jpeg"/><Relationship Id="rId44" Type="http://schemas.openxmlformats.org/officeDocument/2006/relationships/hyperlink" Target="https://www.kk-industries.eu/de/maschinen/tafelscheren/tafelschere-hydraulisch-schwingschnitt" TargetMode="External"/><Relationship Id="rId4" Type="http://schemas.openxmlformats.org/officeDocument/2006/relationships/hyperlink" Target="https://www.kk-industries.eu/de/maschinen/hydraulikpressen/hydraulische-einstaenderpressen" TargetMode="External"/><Relationship Id="rId9" Type="http://schemas.openxmlformats.org/officeDocument/2006/relationships/image" Target="../media/image403.jpg"/><Relationship Id="rId14" Type="http://schemas.openxmlformats.org/officeDocument/2006/relationships/image" Target="../media/image404.jpeg"/><Relationship Id="rId22" Type="http://schemas.openxmlformats.org/officeDocument/2006/relationships/image" Target="../media/image412.jpeg"/><Relationship Id="rId27" Type="http://schemas.openxmlformats.org/officeDocument/2006/relationships/image" Target="../media/image417.jpeg"/><Relationship Id="rId30" Type="http://schemas.openxmlformats.org/officeDocument/2006/relationships/image" Target="../media/image420.jpeg"/><Relationship Id="rId35" Type="http://schemas.openxmlformats.org/officeDocument/2006/relationships/image" Target="../media/image425.jpeg"/><Relationship Id="rId43" Type="http://schemas.openxmlformats.org/officeDocument/2006/relationships/hyperlink" Target="https://www.kk-industries.eu/de/maschinen/schweissmaschinen/punktschweissmaschinen" TargetMode="External"/><Relationship Id="rId8" Type="http://schemas.openxmlformats.org/officeDocument/2006/relationships/hyperlink" Target="https://www.kk-industries.eu/de/maschinen/fraesmaschinen/nc-konventionelle-werkzeugfraesmaschinen" TargetMode="External"/><Relationship Id="rId3" Type="http://schemas.openxmlformats.org/officeDocument/2006/relationships/image" Target="../media/image400.jpg"/><Relationship Id="rId12" Type="http://schemas.openxmlformats.org/officeDocument/2006/relationships/hyperlink" Target="https://www.kk-industries.eu/de/maschinen/buegelsaege" TargetMode="External"/><Relationship Id="rId17" Type="http://schemas.openxmlformats.org/officeDocument/2006/relationships/image" Target="../media/image407.jpeg"/><Relationship Id="rId25" Type="http://schemas.openxmlformats.org/officeDocument/2006/relationships/image" Target="../media/image415.jpeg"/><Relationship Id="rId33" Type="http://schemas.openxmlformats.org/officeDocument/2006/relationships/image" Target="../media/image423.jpeg"/><Relationship Id="rId38" Type="http://schemas.openxmlformats.org/officeDocument/2006/relationships/hyperlink" Target="https://www.kk-industries.eu/de/maschinen/abkantpressen/konventionelle-abkantpressen" TargetMode="External"/><Relationship Id="rId46" Type="http://schemas.openxmlformats.org/officeDocument/2006/relationships/hyperlink" Target="https://www.kk-industries.eu/de/maschinen/tafelscheren" TargetMode="External"/><Relationship Id="rId20" Type="http://schemas.openxmlformats.org/officeDocument/2006/relationships/image" Target="../media/image410.jpeg"/><Relationship Id="rId41" Type="http://schemas.openxmlformats.org/officeDocument/2006/relationships/hyperlink" Target="https://www.kk-industries.eu/de/maschinen/lochstanzen/lochstanzen-cnc-positionieranschla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jpg"/><Relationship Id="rId13" Type="http://schemas.openxmlformats.org/officeDocument/2006/relationships/image" Target="../media/image436.jpg"/><Relationship Id="rId18" Type="http://schemas.openxmlformats.org/officeDocument/2006/relationships/image" Target="../media/image441.png"/><Relationship Id="rId3" Type="http://schemas.openxmlformats.org/officeDocument/2006/relationships/image" Target="../media/image427.png"/><Relationship Id="rId21" Type="http://schemas.openxmlformats.org/officeDocument/2006/relationships/hyperlink" Target="mailto:office@kk-industries.eu" TargetMode="External"/><Relationship Id="rId7" Type="http://schemas.openxmlformats.org/officeDocument/2006/relationships/image" Target="../media/image430.png"/><Relationship Id="rId12" Type="http://schemas.openxmlformats.org/officeDocument/2006/relationships/image" Target="../media/image435.png"/><Relationship Id="rId17" Type="http://schemas.openxmlformats.org/officeDocument/2006/relationships/image" Target="../media/image440.jpg"/><Relationship Id="rId25" Type="http://schemas.openxmlformats.org/officeDocument/2006/relationships/image" Target="../media/image447.jp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439.png"/><Relationship Id="rId20" Type="http://schemas.openxmlformats.org/officeDocument/2006/relationships/image" Target="../media/image4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image" Target="../media/image434.jpg"/><Relationship Id="rId24" Type="http://schemas.openxmlformats.org/officeDocument/2006/relationships/image" Target="../media/image446.jpg"/><Relationship Id="rId5" Type="http://schemas.openxmlformats.org/officeDocument/2006/relationships/image" Target="../media/image429.jpg"/><Relationship Id="rId15" Type="http://schemas.openxmlformats.org/officeDocument/2006/relationships/image" Target="../media/image438.jpg"/><Relationship Id="rId23" Type="http://schemas.openxmlformats.org/officeDocument/2006/relationships/image" Target="../media/image445.jpg"/><Relationship Id="rId10" Type="http://schemas.openxmlformats.org/officeDocument/2006/relationships/image" Target="../media/image433.png"/><Relationship Id="rId19" Type="http://schemas.openxmlformats.org/officeDocument/2006/relationships/image" Target="../media/image442.png"/><Relationship Id="rId4" Type="http://schemas.openxmlformats.org/officeDocument/2006/relationships/image" Target="../media/image428.png"/><Relationship Id="rId9" Type="http://schemas.openxmlformats.org/officeDocument/2006/relationships/image" Target="../media/image432.png"/><Relationship Id="rId14" Type="http://schemas.openxmlformats.org/officeDocument/2006/relationships/image" Target="../media/image437.png"/><Relationship Id="rId22" Type="http://schemas.openxmlformats.org/officeDocument/2006/relationships/image" Target="../media/image4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emf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2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3.jpg"/><Relationship Id="rId4" Type="http://schemas.openxmlformats.org/officeDocument/2006/relationships/image" Target="../media/image46.jp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1.jp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415" dirty="0"/>
              <a:t>N</a:t>
            </a:r>
            <a:r>
              <a:rPr spc="125" dirty="0"/>
              <a:t>E</a:t>
            </a:r>
            <a:r>
              <a:rPr spc="260" dirty="0"/>
              <a:t>U</a:t>
            </a:r>
            <a:r>
              <a:rPr spc="280" dirty="0"/>
              <a:t>-</a:t>
            </a:r>
            <a:r>
              <a:rPr spc="220" dirty="0"/>
              <a:t> </a:t>
            </a:r>
            <a:r>
              <a:rPr spc="260" dirty="0"/>
              <a:t>U</a:t>
            </a:r>
            <a:r>
              <a:rPr spc="415" dirty="0"/>
              <a:t>N</a:t>
            </a:r>
            <a:r>
              <a:rPr spc="310" dirty="0"/>
              <a:t>D</a:t>
            </a:r>
            <a:r>
              <a:rPr spc="229" dirty="0"/>
              <a:t> </a:t>
            </a:r>
            <a:r>
              <a:rPr spc="475" dirty="0"/>
              <a:t>G</a:t>
            </a:r>
            <a:r>
              <a:rPr spc="125" dirty="0"/>
              <a:t>E</a:t>
            </a:r>
            <a:r>
              <a:rPr spc="20" dirty="0"/>
              <a:t>B</a:t>
            </a:r>
            <a:r>
              <a:rPr spc="-15" dirty="0"/>
              <a:t>R</a:t>
            </a:r>
            <a:r>
              <a:rPr spc="150" dirty="0"/>
              <a:t>A</a:t>
            </a:r>
            <a:r>
              <a:rPr spc="260" dirty="0"/>
              <a:t>U</a:t>
            </a:r>
            <a:r>
              <a:rPr spc="540" dirty="0"/>
              <a:t>C</a:t>
            </a:r>
            <a:r>
              <a:rPr spc="320" dirty="0"/>
              <a:t>H</a:t>
            </a:r>
            <a:r>
              <a:rPr spc="10" dirty="0"/>
              <a:t>T</a:t>
            </a:r>
            <a:r>
              <a:rPr spc="-55" dirty="0"/>
              <a:t>M</a:t>
            </a:r>
            <a:r>
              <a:rPr spc="150" dirty="0"/>
              <a:t>A</a:t>
            </a:r>
            <a:r>
              <a:rPr spc="215" dirty="0"/>
              <a:t>S</a:t>
            </a:r>
            <a:r>
              <a:rPr spc="535" dirty="0"/>
              <a:t>C</a:t>
            </a:r>
            <a:r>
              <a:rPr spc="325" dirty="0"/>
              <a:t>H</a:t>
            </a:r>
            <a:r>
              <a:rPr spc="30" dirty="0"/>
              <a:t>I</a:t>
            </a:r>
            <a:r>
              <a:rPr spc="415" dirty="0"/>
              <a:t>N</a:t>
            </a:r>
            <a:r>
              <a:rPr spc="125" dirty="0"/>
              <a:t>E</a:t>
            </a:r>
            <a:r>
              <a:rPr spc="420" dirty="0"/>
              <a:t>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53861" y="2184197"/>
            <a:ext cx="119380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b="1" spc="370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3800" b="1" spc="355" dirty="0">
                <a:solidFill>
                  <a:srgbClr val="404040"/>
                </a:solidFill>
                <a:latin typeface="Calibri"/>
                <a:cs typeface="Calibri"/>
              </a:rPr>
              <a:t>0</a:t>
            </a:r>
            <a:r>
              <a:rPr lang="de-DE" sz="3800" b="1" spc="370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endParaRPr sz="3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72285" y="505459"/>
            <a:ext cx="5337810" cy="924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9780" y="9045575"/>
            <a:ext cx="1283198" cy="593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83680" y="8824737"/>
            <a:ext cx="207010" cy="394970"/>
          </a:xfrm>
          <a:custGeom>
            <a:avLst/>
            <a:gdLst/>
            <a:ahLst/>
            <a:cxnLst/>
            <a:rect l="l" t="t" r="r" b="b"/>
            <a:pathLst>
              <a:path w="207010" h="394970">
                <a:moveTo>
                  <a:pt x="12977" y="270710"/>
                </a:moveTo>
                <a:lnTo>
                  <a:pt x="8357" y="281748"/>
                </a:lnTo>
                <a:lnTo>
                  <a:pt x="4515" y="293536"/>
                </a:lnTo>
                <a:lnTo>
                  <a:pt x="1395" y="307214"/>
                </a:lnTo>
                <a:lnTo>
                  <a:pt x="0" y="319102"/>
                </a:lnTo>
                <a:lnTo>
                  <a:pt x="100" y="332656"/>
                </a:lnTo>
                <a:lnTo>
                  <a:pt x="19267" y="367048"/>
                </a:lnTo>
                <a:lnTo>
                  <a:pt x="54027" y="387940"/>
                </a:lnTo>
                <a:lnTo>
                  <a:pt x="93816" y="394838"/>
                </a:lnTo>
                <a:lnTo>
                  <a:pt x="105356" y="394262"/>
                </a:lnTo>
                <a:lnTo>
                  <a:pt x="142164" y="383463"/>
                </a:lnTo>
                <a:lnTo>
                  <a:pt x="172334" y="356692"/>
                </a:lnTo>
                <a:lnTo>
                  <a:pt x="185462" y="335088"/>
                </a:lnTo>
                <a:lnTo>
                  <a:pt x="103347" y="335088"/>
                </a:lnTo>
                <a:lnTo>
                  <a:pt x="87797" y="334275"/>
                </a:lnTo>
                <a:lnTo>
                  <a:pt x="50632" y="320385"/>
                </a:lnTo>
                <a:lnTo>
                  <a:pt x="24288" y="292225"/>
                </a:lnTo>
                <a:lnTo>
                  <a:pt x="17613" y="279574"/>
                </a:lnTo>
                <a:lnTo>
                  <a:pt x="12977" y="270710"/>
                </a:lnTo>
                <a:close/>
              </a:path>
              <a:path w="207010" h="394970">
                <a:moveTo>
                  <a:pt x="155595" y="0"/>
                </a:moveTo>
                <a:lnTo>
                  <a:pt x="117630" y="5180"/>
                </a:lnTo>
                <a:lnTo>
                  <a:pt x="73429" y="31188"/>
                </a:lnTo>
                <a:lnTo>
                  <a:pt x="46427" y="70757"/>
                </a:lnTo>
                <a:lnTo>
                  <a:pt x="35713" y="109220"/>
                </a:lnTo>
                <a:lnTo>
                  <a:pt x="34893" y="122529"/>
                </a:lnTo>
                <a:lnTo>
                  <a:pt x="35099" y="137449"/>
                </a:lnTo>
                <a:lnTo>
                  <a:pt x="59791" y="182765"/>
                </a:lnTo>
                <a:lnTo>
                  <a:pt x="105028" y="205456"/>
                </a:lnTo>
                <a:lnTo>
                  <a:pt x="131331" y="214586"/>
                </a:lnTo>
                <a:lnTo>
                  <a:pt x="143105" y="218805"/>
                </a:lnTo>
                <a:lnTo>
                  <a:pt x="177903" y="236712"/>
                </a:lnTo>
                <a:lnTo>
                  <a:pt x="188444" y="257921"/>
                </a:lnTo>
                <a:lnTo>
                  <a:pt x="188317" y="261858"/>
                </a:lnTo>
                <a:lnTo>
                  <a:pt x="172797" y="302225"/>
                </a:lnTo>
                <a:lnTo>
                  <a:pt x="141010" y="327686"/>
                </a:lnTo>
                <a:lnTo>
                  <a:pt x="103347" y="335088"/>
                </a:lnTo>
                <a:lnTo>
                  <a:pt x="185462" y="335088"/>
                </a:lnTo>
                <a:lnTo>
                  <a:pt x="199146" y="293023"/>
                </a:lnTo>
                <a:lnTo>
                  <a:pt x="201823" y="257211"/>
                </a:lnTo>
                <a:lnTo>
                  <a:pt x="201359" y="240651"/>
                </a:lnTo>
                <a:lnTo>
                  <a:pt x="183842" y="194580"/>
                </a:lnTo>
                <a:lnTo>
                  <a:pt x="142945" y="170885"/>
                </a:lnTo>
                <a:lnTo>
                  <a:pt x="116546" y="160430"/>
                </a:lnTo>
                <a:lnTo>
                  <a:pt x="103247" y="154971"/>
                </a:lnTo>
                <a:lnTo>
                  <a:pt x="66143" y="134096"/>
                </a:lnTo>
                <a:lnTo>
                  <a:pt x="60809" y="128508"/>
                </a:lnTo>
                <a:lnTo>
                  <a:pt x="55348" y="122920"/>
                </a:lnTo>
                <a:lnTo>
                  <a:pt x="52173" y="117205"/>
                </a:lnTo>
                <a:lnTo>
                  <a:pt x="51284" y="110220"/>
                </a:lnTo>
                <a:lnTo>
                  <a:pt x="51157" y="104632"/>
                </a:lnTo>
                <a:lnTo>
                  <a:pt x="52681" y="98917"/>
                </a:lnTo>
                <a:lnTo>
                  <a:pt x="84558" y="66786"/>
                </a:lnTo>
                <a:lnTo>
                  <a:pt x="121007" y="54594"/>
                </a:lnTo>
                <a:lnTo>
                  <a:pt x="137517" y="53705"/>
                </a:lnTo>
                <a:lnTo>
                  <a:pt x="204508" y="53705"/>
                </a:lnTo>
                <a:lnTo>
                  <a:pt x="206449" y="41827"/>
                </a:lnTo>
                <a:lnTo>
                  <a:pt x="206859" y="29067"/>
                </a:lnTo>
                <a:lnTo>
                  <a:pt x="206732" y="25765"/>
                </a:lnTo>
                <a:lnTo>
                  <a:pt x="206635" y="22523"/>
                </a:lnTo>
                <a:lnTo>
                  <a:pt x="205081" y="15351"/>
                </a:lnTo>
                <a:lnTo>
                  <a:pt x="204319" y="10271"/>
                </a:lnTo>
                <a:lnTo>
                  <a:pt x="194388" y="7045"/>
                </a:lnTo>
                <a:lnTo>
                  <a:pt x="182986" y="4228"/>
                </a:lnTo>
                <a:lnTo>
                  <a:pt x="170281" y="1943"/>
                </a:lnTo>
                <a:lnTo>
                  <a:pt x="155595" y="0"/>
                </a:lnTo>
                <a:close/>
              </a:path>
              <a:path w="207010" h="394970">
                <a:moveTo>
                  <a:pt x="204508" y="53705"/>
                </a:moveTo>
                <a:lnTo>
                  <a:pt x="137517" y="53705"/>
                </a:lnTo>
                <a:lnTo>
                  <a:pt x="145391" y="54086"/>
                </a:lnTo>
                <a:lnTo>
                  <a:pt x="153011" y="55737"/>
                </a:lnTo>
                <a:lnTo>
                  <a:pt x="160631" y="57896"/>
                </a:lnTo>
                <a:lnTo>
                  <a:pt x="167743" y="60436"/>
                </a:lnTo>
                <a:lnTo>
                  <a:pt x="180443" y="69326"/>
                </a:lnTo>
                <a:lnTo>
                  <a:pt x="186412" y="75041"/>
                </a:lnTo>
                <a:lnTo>
                  <a:pt x="193718" y="79081"/>
                </a:lnTo>
                <a:lnTo>
                  <a:pt x="199294" y="69254"/>
                </a:lnTo>
                <a:lnTo>
                  <a:pt x="204414" y="54280"/>
                </a:lnTo>
                <a:lnTo>
                  <a:pt x="204508" y="53705"/>
                </a:lnTo>
                <a:close/>
              </a:path>
            </a:pathLst>
          </a:custGeom>
          <a:solidFill>
            <a:srgbClr val="2B4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12384" y="8805164"/>
            <a:ext cx="100965" cy="345440"/>
          </a:xfrm>
          <a:custGeom>
            <a:avLst/>
            <a:gdLst/>
            <a:ahLst/>
            <a:cxnLst/>
            <a:rect l="l" t="t" r="r" b="b"/>
            <a:pathLst>
              <a:path w="100964" h="345440">
                <a:moveTo>
                  <a:pt x="36957" y="134366"/>
                </a:moveTo>
                <a:lnTo>
                  <a:pt x="16256" y="179070"/>
                </a:lnTo>
                <a:lnTo>
                  <a:pt x="8060" y="220696"/>
                </a:lnTo>
                <a:lnTo>
                  <a:pt x="6521" y="234199"/>
                </a:lnTo>
                <a:lnTo>
                  <a:pt x="5200" y="246713"/>
                </a:lnTo>
                <a:lnTo>
                  <a:pt x="4012" y="258404"/>
                </a:lnTo>
                <a:lnTo>
                  <a:pt x="2558" y="271966"/>
                </a:lnTo>
                <a:lnTo>
                  <a:pt x="1524" y="283464"/>
                </a:lnTo>
                <a:lnTo>
                  <a:pt x="762" y="290830"/>
                </a:lnTo>
                <a:lnTo>
                  <a:pt x="508" y="296545"/>
                </a:lnTo>
                <a:lnTo>
                  <a:pt x="381" y="300990"/>
                </a:lnTo>
                <a:lnTo>
                  <a:pt x="127" y="305308"/>
                </a:lnTo>
                <a:lnTo>
                  <a:pt x="0" y="309118"/>
                </a:lnTo>
                <a:lnTo>
                  <a:pt x="0" y="312039"/>
                </a:lnTo>
                <a:lnTo>
                  <a:pt x="254" y="319024"/>
                </a:lnTo>
                <a:lnTo>
                  <a:pt x="1524" y="324485"/>
                </a:lnTo>
                <a:lnTo>
                  <a:pt x="3937" y="328930"/>
                </a:lnTo>
                <a:lnTo>
                  <a:pt x="6223" y="333502"/>
                </a:lnTo>
                <a:lnTo>
                  <a:pt x="8763" y="336550"/>
                </a:lnTo>
                <a:lnTo>
                  <a:pt x="11811" y="339090"/>
                </a:lnTo>
                <a:lnTo>
                  <a:pt x="14478" y="342138"/>
                </a:lnTo>
                <a:lnTo>
                  <a:pt x="17272" y="343662"/>
                </a:lnTo>
                <a:lnTo>
                  <a:pt x="19812" y="344297"/>
                </a:lnTo>
                <a:lnTo>
                  <a:pt x="22479" y="345059"/>
                </a:lnTo>
                <a:lnTo>
                  <a:pt x="24130" y="345440"/>
                </a:lnTo>
                <a:lnTo>
                  <a:pt x="26162" y="344932"/>
                </a:lnTo>
                <a:lnTo>
                  <a:pt x="26797" y="343789"/>
                </a:lnTo>
                <a:lnTo>
                  <a:pt x="26962" y="342138"/>
                </a:lnTo>
                <a:lnTo>
                  <a:pt x="26853" y="336550"/>
                </a:lnTo>
                <a:lnTo>
                  <a:pt x="26881" y="322646"/>
                </a:lnTo>
                <a:lnTo>
                  <a:pt x="33203" y="282487"/>
                </a:lnTo>
                <a:lnTo>
                  <a:pt x="39232" y="254710"/>
                </a:lnTo>
                <a:lnTo>
                  <a:pt x="43722" y="232394"/>
                </a:lnTo>
                <a:lnTo>
                  <a:pt x="53563" y="193976"/>
                </a:lnTo>
                <a:lnTo>
                  <a:pt x="68199" y="156718"/>
                </a:lnTo>
                <a:lnTo>
                  <a:pt x="63881" y="148971"/>
                </a:lnTo>
                <a:lnTo>
                  <a:pt x="58293" y="143129"/>
                </a:lnTo>
                <a:lnTo>
                  <a:pt x="51943" y="139573"/>
                </a:lnTo>
                <a:lnTo>
                  <a:pt x="45593" y="136144"/>
                </a:lnTo>
                <a:lnTo>
                  <a:pt x="40513" y="134874"/>
                </a:lnTo>
                <a:lnTo>
                  <a:pt x="36957" y="134366"/>
                </a:lnTo>
                <a:close/>
              </a:path>
              <a:path w="100964" h="345440">
                <a:moveTo>
                  <a:pt x="66294" y="0"/>
                </a:moveTo>
                <a:lnTo>
                  <a:pt x="62992" y="0"/>
                </a:lnTo>
                <a:lnTo>
                  <a:pt x="60325" y="762"/>
                </a:lnTo>
                <a:lnTo>
                  <a:pt x="58039" y="11938"/>
                </a:lnTo>
                <a:lnTo>
                  <a:pt x="57023" y="18542"/>
                </a:lnTo>
                <a:lnTo>
                  <a:pt x="55880" y="25019"/>
                </a:lnTo>
                <a:lnTo>
                  <a:pt x="55061" y="31877"/>
                </a:lnTo>
                <a:lnTo>
                  <a:pt x="54228" y="37465"/>
                </a:lnTo>
                <a:lnTo>
                  <a:pt x="53467" y="43307"/>
                </a:lnTo>
                <a:lnTo>
                  <a:pt x="52959" y="48768"/>
                </a:lnTo>
                <a:lnTo>
                  <a:pt x="52832" y="53594"/>
                </a:lnTo>
                <a:lnTo>
                  <a:pt x="52324" y="58928"/>
                </a:lnTo>
                <a:lnTo>
                  <a:pt x="52069" y="62738"/>
                </a:lnTo>
                <a:lnTo>
                  <a:pt x="52197" y="65659"/>
                </a:lnTo>
                <a:lnTo>
                  <a:pt x="52324" y="67945"/>
                </a:lnTo>
                <a:lnTo>
                  <a:pt x="52705" y="70739"/>
                </a:lnTo>
                <a:lnTo>
                  <a:pt x="53848" y="73787"/>
                </a:lnTo>
                <a:lnTo>
                  <a:pt x="54483" y="76835"/>
                </a:lnTo>
                <a:lnTo>
                  <a:pt x="55626" y="78994"/>
                </a:lnTo>
                <a:lnTo>
                  <a:pt x="56642" y="80137"/>
                </a:lnTo>
                <a:lnTo>
                  <a:pt x="56134" y="84074"/>
                </a:lnTo>
                <a:lnTo>
                  <a:pt x="56007" y="91186"/>
                </a:lnTo>
                <a:lnTo>
                  <a:pt x="57023" y="93726"/>
                </a:lnTo>
                <a:lnTo>
                  <a:pt x="59055" y="95631"/>
                </a:lnTo>
                <a:lnTo>
                  <a:pt x="61087" y="97790"/>
                </a:lnTo>
                <a:lnTo>
                  <a:pt x="63500" y="99060"/>
                </a:lnTo>
                <a:lnTo>
                  <a:pt x="66040" y="98679"/>
                </a:lnTo>
                <a:lnTo>
                  <a:pt x="68884" y="91186"/>
                </a:lnTo>
                <a:lnTo>
                  <a:pt x="71723" y="84074"/>
                </a:lnTo>
                <a:lnTo>
                  <a:pt x="74295" y="77216"/>
                </a:lnTo>
                <a:lnTo>
                  <a:pt x="77724" y="70104"/>
                </a:lnTo>
                <a:lnTo>
                  <a:pt x="81026" y="61976"/>
                </a:lnTo>
                <a:lnTo>
                  <a:pt x="84455" y="54229"/>
                </a:lnTo>
                <a:lnTo>
                  <a:pt x="88265" y="46609"/>
                </a:lnTo>
                <a:lnTo>
                  <a:pt x="91821" y="39243"/>
                </a:lnTo>
                <a:lnTo>
                  <a:pt x="95631" y="31877"/>
                </a:lnTo>
                <a:lnTo>
                  <a:pt x="98679" y="26289"/>
                </a:lnTo>
                <a:lnTo>
                  <a:pt x="100965" y="22352"/>
                </a:lnTo>
                <a:lnTo>
                  <a:pt x="99187" y="19431"/>
                </a:lnTo>
                <a:lnTo>
                  <a:pt x="73914" y="2159"/>
                </a:lnTo>
                <a:lnTo>
                  <a:pt x="70231" y="762"/>
                </a:lnTo>
                <a:lnTo>
                  <a:pt x="66294" y="0"/>
                </a:lnTo>
                <a:close/>
              </a:path>
            </a:pathLst>
          </a:custGeom>
          <a:solidFill>
            <a:srgbClr val="2B4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85266" y="8879802"/>
            <a:ext cx="116205" cy="250825"/>
          </a:xfrm>
          <a:custGeom>
            <a:avLst/>
            <a:gdLst/>
            <a:ahLst/>
            <a:cxnLst/>
            <a:rect l="l" t="t" r="r" b="b"/>
            <a:pathLst>
              <a:path w="116204" h="250825">
                <a:moveTo>
                  <a:pt x="94261" y="0"/>
                </a:moveTo>
                <a:lnTo>
                  <a:pt x="59634" y="17399"/>
                </a:lnTo>
                <a:lnTo>
                  <a:pt x="37658" y="48905"/>
                </a:lnTo>
                <a:lnTo>
                  <a:pt x="17816" y="92688"/>
                </a:lnTo>
                <a:lnTo>
                  <a:pt x="6436" y="131922"/>
                </a:lnTo>
                <a:lnTo>
                  <a:pt x="499" y="171183"/>
                </a:lnTo>
                <a:lnTo>
                  <a:pt x="0" y="182212"/>
                </a:lnTo>
                <a:lnTo>
                  <a:pt x="47" y="197052"/>
                </a:lnTo>
                <a:lnTo>
                  <a:pt x="19552" y="244027"/>
                </a:lnTo>
                <a:lnTo>
                  <a:pt x="40770" y="250577"/>
                </a:lnTo>
                <a:lnTo>
                  <a:pt x="55957" y="247782"/>
                </a:lnTo>
                <a:lnTo>
                  <a:pt x="64587" y="240058"/>
                </a:lnTo>
                <a:lnTo>
                  <a:pt x="73481" y="230133"/>
                </a:lnTo>
                <a:lnTo>
                  <a:pt x="74127" y="229272"/>
                </a:lnTo>
                <a:lnTo>
                  <a:pt x="46243" y="229272"/>
                </a:lnTo>
                <a:lnTo>
                  <a:pt x="43449" y="228637"/>
                </a:lnTo>
                <a:lnTo>
                  <a:pt x="33543" y="203491"/>
                </a:lnTo>
                <a:lnTo>
                  <a:pt x="33035" y="199300"/>
                </a:lnTo>
                <a:lnTo>
                  <a:pt x="32781" y="190791"/>
                </a:lnTo>
                <a:lnTo>
                  <a:pt x="33026" y="188461"/>
                </a:lnTo>
                <a:lnTo>
                  <a:pt x="32908" y="184568"/>
                </a:lnTo>
                <a:lnTo>
                  <a:pt x="33287" y="182212"/>
                </a:lnTo>
                <a:lnTo>
                  <a:pt x="43123" y="173302"/>
                </a:lnTo>
                <a:lnTo>
                  <a:pt x="52395" y="164498"/>
                </a:lnTo>
                <a:lnTo>
                  <a:pt x="55387" y="161467"/>
                </a:lnTo>
                <a:lnTo>
                  <a:pt x="35284" y="161467"/>
                </a:lnTo>
                <a:lnTo>
                  <a:pt x="37089" y="150555"/>
                </a:lnTo>
                <a:lnTo>
                  <a:pt x="47000" y="111632"/>
                </a:lnTo>
                <a:lnTo>
                  <a:pt x="62187" y="75646"/>
                </a:lnTo>
                <a:lnTo>
                  <a:pt x="87645" y="42201"/>
                </a:lnTo>
                <a:lnTo>
                  <a:pt x="93487" y="39153"/>
                </a:lnTo>
                <a:lnTo>
                  <a:pt x="114404" y="39153"/>
                </a:lnTo>
                <a:lnTo>
                  <a:pt x="115060" y="30847"/>
                </a:lnTo>
                <a:lnTo>
                  <a:pt x="115585" y="16928"/>
                </a:lnTo>
                <a:lnTo>
                  <a:pt x="113700" y="14276"/>
                </a:lnTo>
                <a:lnTo>
                  <a:pt x="104655" y="4802"/>
                </a:lnTo>
                <a:lnTo>
                  <a:pt x="94261" y="0"/>
                </a:lnTo>
                <a:close/>
              </a:path>
              <a:path w="116204" h="250825">
                <a:moveTo>
                  <a:pt x="107076" y="155739"/>
                </a:moveTo>
                <a:lnTo>
                  <a:pt x="103705" y="162089"/>
                </a:lnTo>
                <a:lnTo>
                  <a:pt x="99837" y="169201"/>
                </a:lnTo>
                <a:lnTo>
                  <a:pt x="95543" y="177224"/>
                </a:lnTo>
                <a:lnTo>
                  <a:pt x="71643" y="212254"/>
                </a:lnTo>
                <a:lnTo>
                  <a:pt x="66182" y="217715"/>
                </a:lnTo>
                <a:lnTo>
                  <a:pt x="60848" y="223176"/>
                </a:lnTo>
                <a:lnTo>
                  <a:pt x="55006" y="226732"/>
                </a:lnTo>
                <a:lnTo>
                  <a:pt x="49164" y="228383"/>
                </a:lnTo>
                <a:lnTo>
                  <a:pt x="46243" y="229272"/>
                </a:lnTo>
                <a:lnTo>
                  <a:pt x="74127" y="229272"/>
                </a:lnTo>
                <a:lnTo>
                  <a:pt x="82630" y="217945"/>
                </a:lnTo>
                <a:lnTo>
                  <a:pt x="107368" y="174730"/>
                </a:lnTo>
                <a:lnTo>
                  <a:pt x="112918" y="162089"/>
                </a:lnTo>
                <a:lnTo>
                  <a:pt x="111267" y="160184"/>
                </a:lnTo>
                <a:lnTo>
                  <a:pt x="109489" y="157898"/>
                </a:lnTo>
                <a:lnTo>
                  <a:pt x="107076" y="155739"/>
                </a:lnTo>
                <a:close/>
              </a:path>
              <a:path w="116204" h="250825">
                <a:moveTo>
                  <a:pt x="114404" y="39153"/>
                </a:moveTo>
                <a:lnTo>
                  <a:pt x="93487" y="39153"/>
                </a:lnTo>
                <a:lnTo>
                  <a:pt x="93006" y="48905"/>
                </a:lnTo>
                <a:lnTo>
                  <a:pt x="91494" y="60251"/>
                </a:lnTo>
                <a:lnTo>
                  <a:pt x="79997" y="97073"/>
                </a:lnTo>
                <a:lnTo>
                  <a:pt x="59874" y="133042"/>
                </a:lnTo>
                <a:lnTo>
                  <a:pt x="35284" y="161467"/>
                </a:lnTo>
                <a:lnTo>
                  <a:pt x="55387" y="161467"/>
                </a:lnTo>
                <a:lnTo>
                  <a:pt x="83485" y="128285"/>
                </a:lnTo>
                <a:lnTo>
                  <a:pt x="102673" y="93026"/>
                </a:lnTo>
                <a:lnTo>
                  <a:pt x="114022" y="43988"/>
                </a:lnTo>
                <a:lnTo>
                  <a:pt x="114404" y="39153"/>
                </a:lnTo>
                <a:close/>
              </a:path>
            </a:pathLst>
          </a:custGeom>
          <a:solidFill>
            <a:srgbClr val="2B4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93849" y="8446007"/>
            <a:ext cx="1079093" cy="6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55168" y="9381890"/>
            <a:ext cx="2908300" cy="964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15"/>
              </a:lnSpc>
            </a:pPr>
            <a:r>
              <a:rPr sz="2100" b="1" spc="440" dirty="0">
                <a:solidFill>
                  <a:srgbClr val="252525"/>
                </a:solidFill>
                <a:latin typeface="Calibri"/>
                <a:cs typeface="Calibri"/>
              </a:rPr>
              <a:t>+4</a:t>
            </a:r>
            <a:r>
              <a:rPr sz="2100" b="1" spc="200" dirty="0">
                <a:solidFill>
                  <a:srgbClr val="252525"/>
                </a:solidFill>
                <a:latin typeface="Calibri"/>
                <a:cs typeface="Calibri"/>
              </a:rPr>
              <a:t>3</a:t>
            </a:r>
            <a:r>
              <a:rPr sz="2100" b="1" spc="1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100" b="1" spc="60" dirty="0">
                <a:solidFill>
                  <a:srgbClr val="252525"/>
                </a:solidFill>
                <a:latin typeface="Calibri"/>
                <a:cs typeface="Calibri"/>
              </a:rPr>
              <a:t>(</a:t>
            </a:r>
            <a:r>
              <a:rPr sz="2100" b="1" spc="110" dirty="0">
                <a:solidFill>
                  <a:srgbClr val="252525"/>
                </a:solidFill>
                <a:latin typeface="Calibri"/>
                <a:cs typeface="Calibri"/>
              </a:rPr>
              <a:t>0</a:t>
            </a:r>
            <a:r>
              <a:rPr sz="2100" b="1" spc="-20" dirty="0">
                <a:solidFill>
                  <a:srgbClr val="252525"/>
                </a:solidFill>
                <a:latin typeface="Calibri"/>
                <a:cs typeface="Calibri"/>
              </a:rPr>
              <a:t>)</a:t>
            </a:r>
            <a:r>
              <a:rPr sz="2100" b="1" spc="1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100" b="1" spc="200" dirty="0">
                <a:solidFill>
                  <a:srgbClr val="252525"/>
                </a:solidFill>
                <a:latin typeface="Calibri"/>
                <a:cs typeface="Calibri"/>
              </a:rPr>
              <a:t>6</a:t>
            </a:r>
            <a:r>
              <a:rPr sz="2100" b="1" spc="204" dirty="0">
                <a:solidFill>
                  <a:srgbClr val="252525"/>
                </a:solidFill>
                <a:latin typeface="Calibri"/>
                <a:cs typeface="Calibri"/>
              </a:rPr>
              <a:t>6</a:t>
            </a:r>
            <a:r>
              <a:rPr sz="2100" b="1" spc="200" dirty="0">
                <a:solidFill>
                  <a:srgbClr val="252525"/>
                </a:solidFill>
                <a:latin typeface="Calibri"/>
                <a:cs typeface="Calibri"/>
              </a:rPr>
              <a:t>4</a:t>
            </a:r>
            <a:r>
              <a:rPr sz="2100" b="1" spc="15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100" b="1" spc="200" dirty="0">
                <a:solidFill>
                  <a:srgbClr val="252525"/>
                </a:solidFill>
                <a:latin typeface="Calibri"/>
                <a:cs typeface="Calibri"/>
              </a:rPr>
              <a:t>3</a:t>
            </a:r>
            <a:r>
              <a:rPr sz="2100" b="1" spc="204" dirty="0">
                <a:solidFill>
                  <a:srgbClr val="252525"/>
                </a:solidFill>
                <a:latin typeface="Calibri"/>
                <a:cs typeface="Calibri"/>
              </a:rPr>
              <a:t>8</a:t>
            </a:r>
            <a:r>
              <a:rPr sz="2100" b="1" spc="200" dirty="0">
                <a:solidFill>
                  <a:srgbClr val="252525"/>
                </a:solidFill>
                <a:latin typeface="Calibri"/>
                <a:cs typeface="Calibri"/>
              </a:rPr>
              <a:t>0</a:t>
            </a:r>
            <a:r>
              <a:rPr sz="2100" b="1" spc="1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100" b="1" spc="204" dirty="0">
                <a:solidFill>
                  <a:srgbClr val="252525"/>
                </a:solidFill>
                <a:latin typeface="Calibri"/>
                <a:cs typeface="Calibri"/>
              </a:rPr>
              <a:t>7</a:t>
            </a:r>
            <a:r>
              <a:rPr sz="2100" b="1" spc="200" dirty="0">
                <a:solidFill>
                  <a:srgbClr val="252525"/>
                </a:solidFill>
                <a:latin typeface="Calibri"/>
                <a:cs typeface="Calibri"/>
              </a:rPr>
              <a:t>7</a:t>
            </a:r>
            <a:r>
              <a:rPr sz="2100" b="1" spc="15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100" b="1" spc="200" dirty="0">
                <a:solidFill>
                  <a:srgbClr val="252525"/>
                </a:solidFill>
                <a:latin typeface="Calibri"/>
                <a:cs typeface="Calibri"/>
              </a:rPr>
              <a:t>76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755"/>
              </a:lnSpc>
            </a:pPr>
            <a:r>
              <a:rPr sz="2300" b="1" spc="35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www.kk</a:t>
            </a:r>
            <a:r>
              <a:rPr sz="2300" b="1" spc="225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-</a:t>
            </a:r>
            <a:r>
              <a:rPr sz="2300" b="1" spc="40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i</a:t>
            </a:r>
            <a:r>
              <a:rPr sz="2300" b="1" spc="80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n</a:t>
            </a:r>
            <a:r>
              <a:rPr sz="2300" b="1" spc="40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dust</a:t>
            </a:r>
            <a:r>
              <a:rPr sz="2300" b="1" spc="35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2300" b="1" spc="70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ies</a:t>
            </a:r>
            <a:r>
              <a:rPr sz="2300" b="1" spc="45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2300" b="1" spc="110" dirty="0">
                <a:solidFill>
                  <a:srgbClr val="252525"/>
                </a:solidFill>
                <a:latin typeface="Calibri"/>
                <a:cs typeface="Calibri"/>
                <a:hlinkClick r:id="rId6"/>
              </a:rPr>
              <a:t>eu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100" b="1" spc="35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of</a:t>
            </a:r>
            <a:r>
              <a:rPr sz="2100" b="1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f</a:t>
            </a:r>
            <a:r>
              <a:rPr sz="2100" b="1" spc="5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i</a:t>
            </a:r>
            <a:r>
              <a:rPr sz="2100" b="1" spc="70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c</a:t>
            </a:r>
            <a:r>
              <a:rPr sz="2100" b="1" spc="85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e</a:t>
            </a:r>
            <a:r>
              <a:rPr sz="2100" b="1" spc="215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@</a:t>
            </a:r>
            <a:r>
              <a:rPr sz="2100" b="1" spc="65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k</a:t>
            </a:r>
            <a:r>
              <a:rPr sz="2100" b="1" spc="70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k</a:t>
            </a:r>
            <a:r>
              <a:rPr sz="2100" b="1" spc="204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-</a:t>
            </a:r>
            <a:r>
              <a:rPr sz="2100" b="1" spc="70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indu</a:t>
            </a:r>
            <a:r>
              <a:rPr sz="2100" b="1" spc="75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s</a:t>
            </a:r>
            <a:r>
              <a:rPr sz="2100" b="1" spc="-20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tr</a:t>
            </a:r>
            <a:r>
              <a:rPr sz="2100" b="1" spc="-10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i</a:t>
            </a:r>
            <a:r>
              <a:rPr sz="2100" b="1" spc="75" dirty="0">
                <a:solidFill>
                  <a:srgbClr val="252525"/>
                </a:solidFill>
                <a:latin typeface="Calibri"/>
                <a:cs typeface="Calibri"/>
                <a:hlinkClick r:id="rId7"/>
              </a:rPr>
              <a:t>es.eu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88315" y="552449"/>
            <a:ext cx="950010" cy="876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63565" y="9425279"/>
            <a:ext cx="1603629" cy="1014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93360" y="9229978"/>
            <a:ext cx="1104265" cy="6427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e-DE" dirty="0"/>
          </a:p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002650" y="8870315"/>
            <a:ext cx="1270766" cy="6320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https://www.kk-industries.eu/imagecache/f/7/4/d/4/f74d488512b7cabb37b5152c7927e99812258db2.png">
            <a:extLst>
              <a:ext uri="{FF2B5EF4-FFF2-40B4-BE49-F238E27FC236}">
                <a16:creationId xmlns:a16="http://schemas.microsoft.com/office/drawing/2014/main" id="{2509CF64-3D62-4C5B-AD8D-31EBC474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4" y="2387199"/>
            <a:ext cx="1918808" cy="134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k-industries.eu/imagecache/0/2/3/c/0/023c0f0af12d7daf45764d21421dd43c91a9fd3f.png">
            <a:extLst>
              <a:ext uri="{FF2B5EF4-FFF2-40B4-BE49-F238E27FC236}">
                <a16:creationId xmlns:a16="http://schemas.microsoft.com/office/drawing/2014/main" id="{6DBAFA11-6BAA-4354-B5A9-22B019B0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71" y="3492290"/>
            <a:ext cx="2255286" cy="12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kk-industries.eu/imagecache/7/c/2/a/7/7c2a7a7c4ed67087fa7b534fa8e31a53fdd43f9a.png">
            <a:extLst>
              <a:ext uri="{FF2B5EF4-FFF2-40B4-BE49-F238E27FC236}">
                <a16:creationId xmlns:a16="http://schemas.microsoft.com/office/drawing/2014/main" id="{134BAB6A-A54D-4899-98C4-42AC83B43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3" y="4064660"/>
            <a:ext cx="2879322" cy="179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kk-industries.eu/imagecache/4/c/a/b/e/4cabe889787328c320a25cfc18063bb9c5f838a3.jpeg">
            <a:extLst>
              <a:ext uri="{FF2B5EF4-FFF2-40B4-BE49-F238E27FC236}">
                <a16:creationId xmlns:a16="http://schemas.microsoft.com/office/drawing/2014/main" id="{503F046C-6A6C-4947-9B07-920BC6D3B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1" y="7848159"/>
            <a:ext cx="1117965" cy="133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kk-industries.eu/imagecache/d/c/e/0/8/dce08b0e4e19795e3a225071d3f17616fe4c1479.jpeg">
            <a:extLst>
              <a:ext uri="{FF2B5EF4-FFF2-40B4-BE49-F238E27FC236}">
                <a16:creationId xmlns:a16="http://schemas.microsoft.com/office/drawing/2014/main" id="{6945BF35-EAA5-4576-A99D-37C34C44E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64" y="7877475"/>
            <a:ext cx="1395917" cy="12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08CA96A-F824-4CC5-A816-74EB60D129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97" y="5044700"/>
            <a:ext cx="2183322" cy="1455548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B0799DD-D698-4BFC-829E-E684D91E5D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6767911" y="5665197"/>
            <a:ext cx="914528" cy="266737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3D54DE4E-3DC7-490C-83C6-F93F55AEA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6639924" y="3905453"/>
            <a:ext cx="1133633" cy="25721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0D6CFA6-7EF5-4AA7-98C5-CA1D82E0A8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-368450" y="2881246"/>
            <a:ext cx="1267002" cy="27890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FBFDAFDB-BEAC-4B5A-A347-4512D71958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-155431" y="4649716"/>
            <a:ext cx="1143160" cy="56205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C426EF8-E75E-47E2-BE01-20A52A27B2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6200000">
            <a:off x="-126853" y="6466287"/>
            <a:ext cx="1028844" cy="50489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C492389-B4B9-45E0-8C24-339007469E8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200000">
            <a:off x="-63986" y="8336453"/>
            <a:ext cx="676369" cy="219106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492F3802-8B12-4CD5-BE4B-D593BE89AEA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87" y="6924556"/>
            <a:ext cx="1577508" cy="1481764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C57D71CC-4C9B-4757-9A52-E9A33F4CEE9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5400000">
            <a:off x="6577385" y="7541596"/>
            <a:ext cx="1276528" cy="247685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28D66385-0E70-4096-AF1A-8CCBF1D8E04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4" y="6019738"/>
            <a:ext cx="2235432" cy="14555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1807" y="7303659"/>
            <a:ext cx="1338359" cy="2480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58868" y="5367601"/>
            <a:ext cx="21036" cy="1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43029" y="3170501"/>
            <a:ext cx="3002648" cy="2209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5218" y="1291475"/>
            <a:ext cx="1172311" cy="1663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6948" y="1116012"/>
            <a:ext cx="1569755" cy="18391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83331" y="600947"/>
            <a:ext cx="1685600" cy="25283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3577" y="3144904"/>
            <a:ext cx="1956866" cy="20572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72700" y="1177371"/>
            <a:ext cx="1243330" cy="765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200"/>
              </a:lnSpc>
            </a:pPr>
            <a:r>
              <a:rPr sz="1000" spc="-35" dirty="0">
                <a:solidFill>
                  <a:srgbClr val="231F20"/>
                </a:solidFill>
                <a:latin typeface="Century Gothic"/>
                <a:cs typeface="Century Gothic"/>
              </a:rPr>
              <a:t>Singl</a:t>
            </a:r>
            <a:r>
              <a:rPr sz="1000" spc="-15" dirty="0">
                <a:solidFill>
                  <a:srgbClr val="231F20"/>
                </a:solidFill>
                <a:latin typeface="Century Gothic"/>
                <a:cs typeface="Century Gothic"/>
              </a:rPr>
              <a:t>e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Century Gothic"/>
                <a:cs typeface="Century Gothic"/>
              </a:rPr>
              <a:t>Pisto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n </a:t>
            </a:r>
            <a:r>
              <a:rPr sz="1000" spc="-70" dirty="0">
                <a:solidFill>
                  <a:srgbClr val="231F20"/>
                </a:solidFill>
                <a:latin typeface="Century Gothic"/>
                <a:cs typeface="Century Gothic"/>
              </a:rPr>
              <a:t>Model</a:t>
            </a:r>
            <a:r>
              <a:rPr sz="1000" spc="-30" dirty="0">
                <a:solidFill>
                  <a:srgbClr val="231F20"/>
                </a:solidFill>
                <a:latin typeface="Century Gothic"/>
                <a:cs typeface="Century Gothic"/>
              </a:rPr>
              <a:t>s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Century Gothic"/>
                <a:cs typeface="Century Gothic"/>
              </a:rPr>
              <a:t>/ </a:t>
            </a:r>
            <a:r>
              <a:rPr sz="1000" spc="-30" dirty="0">
                <a:solidFill>
                  <a:srgbClr val="231F20"/>
                </a:solidFill>
                <a:latin typeface="Century Gothic"/>
                <a:cs typeface="Century Gothic"/>
              </a:rPr>
              <a:t>Einzylind</a:t>
            </a:r>
            <a:r>
              <a:rPr sz="1000" spc="-45" dirty="0">
                <a:solidFill>
                  <a:srgbClr val="231F20"/>
                </a:solidFill>
                <a:latin typeface="Century Gothic"/>
                <a:cs typeface="Century Gothic"/>
              </a:rPr>
              <a:t>e</a:t>
            </a:r>
            <a:r>
              <a:rPr sz="1000" spc="-10" dirty="0">
                <a:solidFill>
                  <a:srgbClr val="231F20"/>
                </a:solidFill>
                <a:latin typeface="Century Gothic"/>
                <a:cs typeface="Century Gothic"/>
              </a:rPr>
              <a:t>r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Century Gothic"/>
                <a:cs typeface="Century Gothic"/>
              </a:rPr>
              <a:t>Modelle</a:t>
            </a:r>
            <a:r>
              <a:rPr sz="1000" spc="-5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HKM-4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</a:t>
            </a:r>
            <a:endParaRPr sz="1000">
              <a:latin typeface="Arial"/>
              <a:cs typeface="Arial"/>
            </a:endParaRPr>
          </a:p>
          <a:p>
            <a:pPr marL="296545" marR="293370" algn="ctr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HKM-4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 HKM-6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53360" y="2910233"/>
            <a:ext cx="4097654" cy="168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6260" marR="5080" indent="-408305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ERT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del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HK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2757805" algn="ctr">
              <a:lnSpc>
                <a:spcPct val="101200"/>
              </a:lnSpc>
            </a:pPr>
            <a:r>
              <a:rPr sz="1000" spc="-70" dirty="0">
                <a:solidFill>
                  <a:srgbClr val="231F20"/>
                </a:solidFill>
                <a:latin typeface="Century Gothic"/>
                <a:cs typeface="Century Gothic"/>
              </a:rPr>
              <a:t>Doubl</a:t>
            </a:r>
            <a:r>
              <a:rPr sz="1000" spc="-50" dirty="0">
                <a:solidFill>
                  <a:srgbClr val="231F20"/>
                </a:solidFill>
                <a:latin typeface="Century Gothic"/>
                <a:cs typeface="Century Gothic"/>
              </a:rPr>
              <a:t>e</a:t>
            </a:r>
            <a:r>
              <a:rPr sz="100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Century Gothic"/>
                <a:cs typeface="Century Gothic"/>
              </a:rPr>
              <a:t>Pisto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n </a:t>
            </a:r>
            <a:r>
              <a:rPr sz="1000" spc="-70" dirty="0">
                <a:solidFill>
                  <a:srgbClr val="231F20"/>
                </a:solidFill>
                <a:latin typeface="Century Gothic"/>
                <a:cs typeface="Century Gothic"/>
              </a:rPr>
              <a:t>Model</a:t>
            </a:r>
            <a:r>
              <a:rPr sz="1000" spc="-30" dirty="0">
                <a:solidFill>
                  <a:srgbClr val="231F20"/>
                </a:solidFill>
                <a:latin typeface="Century Gothic"/>
                <a:cs typeface="Century Gothic"/>
              </a:rPr>
              <a:t>s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Century Gothic"/>
                <a:cs typeface="Century Gothic"/>
              </a:rPr>
              <a:t>/ </a:t>
            </a:r>
            <a:r>
              <a:rPr sz="1000" spc="-35" dirty="0">
                <a:solidFill>
                  <a:srgbClr val="231F20"/>
                </a:solidFill>
                <a:latin typeface="Century Gothic"/>
                <a:cs typeface="Century Gothic"/>
              </a:rPr>
              <a:t>Zweizylind</a:t>
            </a:r>
            <a:r>
              <a:rPr sz="1000" spc="-45" dirty="0">
                <a:solidFill>
                  <a:srgbClr val="231F20"/>
                </a:solidFill>
                <a:latin typeface="Century Gothic"/>
                <a:cs typeface="Century Gothic"/>
              </a:rPr>
              <a:t>e</a:t>
            </a:r>
            <a:r>
              <a:rPr sz="1000" spc="-10" dirty="0">
                <a:solidFill>
                  <a:srgbClr val="231F20"/>
                </a:solidFill>
                <a:latin typeface="Century Gothic"/>
                <a:cs typeface="Century Gothic"/>
              </a:rPr>
              <a:t>r</a:t>
            </a:r>
            <a:r>
              <a:rPr sz="1000" spc="-2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Century Gothic"/>
                <a:cs typeface="Century Gothic"/>
              </a:rPr>
              <a:t>Modelle</a:t>
            </a:r>
            <a:r>
              <a:rPr sz="1000" spc="-5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HKM-5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</a:t>
            </a:r>
            <a:endParaRPr sz="1000">
              <a:latin typeface="Arial"/>
              <a:cs typeface="Arial"/>
            </a:endParaRPr>
          </a:p>
          <a:p>
            <a:pPr marL="313690" marR="3061970" indent="33655" algn="just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HKM-6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 HKM-8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 HKM-11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 HKM-17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99901" y="5447650"/>
            <a:ext cx="289242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80" dirty="0">
                <a:solidFill>
                  <a:srgbClr val="00007F"/>
                </a:solidFill>
                <a:latin typeface="Century Gothic"/>
                <a:cs typeface="Century Gothic"/>
              </a:rPr>
              <a:t>W</a:t>
            </a:r>
            <a:r>
              <a:rPr sz="1300" spc="-60" dirty="0">
                <a:solidFill>
                  <a:srgbClr val="00007F"/>
                </a:solidFill>
                <a:latin typeface="Century Gothic"/>
                <a:cs typeface="Century Gothic"/>
              </a:rPr>
              <a:t>OR</a:t>
            </a:r>
            <a:r>
              <a:rPr sz="1300" spc="-20" dirty="0">
                <a:solidFill>
                  <a:srgbClr val="00007F"/>
                </a:solidFill>
                <a:latin typeface="Century Gothic"/>
                <a:cs typeface="Century Gothic"/>
              </a:rPr>
              <a:t>K</a:t>
            </a:r>
            <a:r>
              <a:rPr sz="1300" spc="-35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20" dirty="0">
                <a:solidFill>
                  <a:srgbClr val="00007F"/>
                </a:solidFill>
                <a:latin typeface="Century Gothic"/>
                <a:cs typeface="Century Gothic"/>
              </a:rPr>
              <a:t>S</a:t>
            </a: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TATION</a:t>
            </a:r>
            <a:r>
              <a:rPr sz="1300" spc="35" dirty="0">
                <a:solidFill>
                  <a:srgbClr val="00007F"/>
                </a:solidFill>
                <a:latin typeface="Century Gothic"/>
                <a:cs typeface="Century Gothic"/>
              </a:rPr>
              <a:t>S</a:t>
            </a:r>
            <a:r>
              <a:rPr sz="1300" spc="-35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-4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5" dirty="0">
                <a:solidFill>
                  <a:srgbClr val="00007F"/>
                </a:solidFill>
                <a:latin typeface="Century Gothic"/>
                <a:cs typeface="Century Gothic"/>
              </a:rPr>
              <a:t>ARBEITSSTATIONEN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7205" y="5740876"/>
            <a:ext cx="1007998" cy="100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67425" y="6781007"/>
            <a:ext cx="8813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64394" y="5749189"/>
            <a:ext cx="1007990" cy="1007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33258" y="5749189"/>
            <a:ext cx="1007998" cy="1007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94569" y="6793707"/>
            <a:ext cx="204660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37" baseline="2777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500" spc="-22" baseline="2777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500" spc="-52" baseline="2777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500" spc="-30" baseline="2777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500" baseline="2777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500" spc="-75" baseline="277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500" spc="-30" baseline="2777" dirty="0">
                <a:solidFill>
                  <a:srgbClr val="231F20"/>
                </a:solidFill>
                <a:latin typeface="Arial"/>
                <a:cs typeface="Arial"/>
              </a:rPr>
              <a:t>Q</a:t>
            </a:r>
            <a:r>
              <a:rPr sz="1500" spc="-60" baseline="2777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500" spc="-15" baseline="2777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500" spc="-30" baseline="2777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500" baseline="2777" dirty="0">
                <a:solidFill>
                  <a:srgbClr val="231F20"/>
                </a:solidFill>
                <a:latin typeface="Arial"/>
                <a:cs typeface="Arial"/>
              </a:rPr>
              <a:t>E  </a:t>
            </a:r>
            <a:r>
              <a:rPr sz="1500" spc="-67" baseline="277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  <a:p>
            <a:pPr marL="135890">
              <a:lnSpc>
                <a:spcPct val="100000"/>
              </a:lnSpc>
              <a:tabLst>
                <a:tab pos="1288415" algn="l"/>
              </a:tabLst>
            </a:pPr>
            <a:r>
              <a:rPr sz="1500" spc="-37" baseline="2777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500" spc="-15" baseline="2777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500" baseline="2777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500" spc="-75" baseline="277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37" baseline="2777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500" spc="-44" baseline="2777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500" spc="-7" baseline="2777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500" spc="-22" baseline="2777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500" spc="-30" baseline="2777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500" spc="-37" baseline="2777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500" baseline="2777" dirty="0">
                <a:solidFill>
                  <a:srgbClr val="231F20"/>
                </a:solidFill>
                <a:latin typeface="Arial"/>
                <a:cs typeface="Arial"/>
              </a:rPr>
              <a:t>g	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Shea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02122" y="5749189"/>
            <a:ext cx="1007999" cy="10079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02984" y="6805945"/>
            <a:ext cx="8401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THIC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Shea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62685" y="5757502"/>
            <a:ext cx="1007989" cy="1007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52357" y="6800506"/>
            <a:ext cx="628650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hi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23224" y="5755989"/>
            <a:ext cx="1007999" cy="10079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100847" y="6804893"/>
            <a:ext cx="6864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CHIN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74383" y="1039936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4" h="516255">
                <a:moveTo>
                  <a:pt x="171221" y="10515"/>
                </a:moveTo>
                <a:lnTo>
                  <a:pt x="139103" y="75882"/>
                </a:lnTo>
                <a:lnTo>
                  <a:pt x="66293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709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4" h="516255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4" h="516255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4" h="516255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51000" y="1190777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5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5">
                <a:moveTo>
                  <a:pt x="230746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46" y="57670"/>
                </a:lnTo>
                <a:close/>
              </a:path>
              <a:path w="365125" h="205105">
                <a:moveTo>
                  <a:pt x="157734" y="37806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58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09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6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6" y="38396"/>
                </a:lnTo>
                <a:lnTo>
                  <a:pt x="157734" y="37806"/>
                </a:lnTo>
                <a:close/>
              </a:path>
              <a:path w="365125" h="205105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5">
                <a:moveTo>
                  <a:pt x="116345" y="30378"/>
                </a:moveTo>
                <a:lnTo>
                  <a:pt x="70357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41" y="33858"/>
                </a:lnTo>
                <a:lnTo>
                  <a:pt x="116345" y="30378"/>
                </a:lnTo>
                <a:close/>
              </a:path>
              <a:path w="365125" h="205105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09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62" y="121831"/>
                </a:lnTo>
                <a:lnTo>
                  <a:pt x="169202" y="111010"/>
                </a:lnTo>
                <a:close/>
              </a:path>
              <a:path w="365125" h="205105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4" y="82042"/>
                </a:lnTo>
                <a:lnTo>
                  <a:pt x="281876" y="72580"/>
                </a:lnTo>
                <a:close/>
              </a:path>
              <a:path w="365125" h="205105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0" y="39458"/>
                </a:lnTo>
                <a:lnTo>
                  <a:pt x="65760" y="34340"/>
                </a:lnTo>
                <a:lnTo>
                  <a:pt x="68325" y="30848"/>
                </a:lnTo>
                <a:lnTo>
                  <a:pt x="70357" y="30378"/>
                </a:lnTo>
                <a:lnTo>
                  <a:pt x="116345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5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5">
                <a:moveTo>
                  <a:pt x="211546" y="60248"/>
                </a:moveTo>
                <a:lnTo>
                  <a:pt x="172846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5">
                <a:moveTo>
                  <a:pt x="86880" y="14655"/>
                </a:moveTo>
                <a:lnTo>
                  <a:pt x="77457" y="16408"/>
                </a:lnTo>
                <a:lnTo>
                  <a:pt x="73044" y="18516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2" y="18516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8918" y="232729"/>
            <a:ext cx="6700510" cy="6318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2818" y="262758"/>
            <a:ext cx="3183890" cy="464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55" marR="5080" indent="-8890">
              <a:lnSpc>
                <a:spcPct val="138500"/>
              </a:lnSpc>
            </a:pPr>
            <a:r>
              <a:rPr sz="1300" spc="20" dirty="0">
                <a:solidFill>
                  <a:srgbClr val="00007F"/>
                </a:solidFill>
                <a:latin typeface="Century Gothic"/>
                <a:cs typeface="Century Gothic"/>
              </a:rPr>
              <a:t>LOCHSTANZEN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20" dirty="0">
                <a:solidFill>
                  <a:srgbClr val="00007F"/>
                </a:solidFill>
                <a:latin typeface="Century Gothic"/>
                <a:cs typeface="Century Gothic"/>
              </a:rPr>
              <a:t>&amp;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PROFILSTAHLSCHEREN</a:t>
            </a: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HKM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76280" y="496181"/>
            <a:ext cx="693343" cy="2681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9928" y="9889952"/>
            <a:ext cx="6290017" cy="57158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009849"/>
              </p:ext>
            </p:extLst>
          </p:nvPr>
        </p:nvGraphicFramePr>
        <p:xfrm>
          <a:off x="660082" y="7300618"/>
          <a:ext cx="6232447" cy="2476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8041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5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ion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0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EURO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5880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Auf Anfrage</a:t>
                      </a: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5880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13.200 €</a:t>
                      </a: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5880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13.700 €</a:t>
                      </a: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45847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FEF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FEF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FEFF0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Auf Anfrage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F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1">
                <a:tc>
                  <a:txBody>
                    <a:bodyPr/>
                    <a:lstStyle/>
                    <a:p>
                      <a:pPr marL="535305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20.000 €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21.999 €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35305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.500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€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16255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39.100 € 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1308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57.000 € 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9585" y="4938353"/>
            <a:ext cx="1361599" cy="2118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848" y="214599"/>
            <a:ext cx="6289848" cy="532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036" y="7132815"/>
            <a:ext cx="1823391" cy="15360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39708" y="4479910"/>
            <a:ext cx="1511935" cy="29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7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FO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PRICE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1170"/>
              </a:lnSpc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Optiona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Hydrauli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Stripper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2418" y="962622"/>
            <a:ext cx="2799080" cy="2458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1900" indent="18415" algn="just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  <a:p>
            <a:pPr marR="27305" algn="r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bl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20653" y="1283945"/>
            <a:ext cx="57975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ct val="100000"/>
              </a:lnSpc>
            </a:pPr>
            <a:r>
              <a:rPr sz="1000" spc="2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endParaRPr sz="1000">
              <a:latin typeface="Arial"/>
              <a:cs typeface="Arial"/>
            </a:endParaRPr>
          </a:p>
          <a:p>
            <a:pPr marL="31115">
              <a:lnSpc>
                <a:spcPct val="100000"/>
              </a:lnSpc>
            </a:pPr>
            <a:r>
              <a:rPr sz="1000" spc="1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14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6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endParaRPr sz="100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Pu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hi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3526" y="1283930"/>
            <a:ext cx="937894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804" marR="210820" indent="18415" algn="just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1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85 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14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6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ngl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 </a:t>
            </a:r>
            <a:r>
              <a:rPr sz="1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Pu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hi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7737" y="7137359"/>
            <a:ext cx="6238875" cy="0"/>
          </a:xfrm>
          <a:custGeom>
            <a:avLst/>
            <a:gdLst/>
            <a:ahLst/>
            <a:cxnLst/>
            <a:rect l="l" t="t" r="r" b="b"/>
            <a:pathLst>
              <a:path w="6238875">
                <a:moveTo>
                  <a:pt x="0" y="0"/>
                </a:moveTo>
                <a:lnTo>
                  <a:pt x="6238806" y="0"/>
                </a:lnTo>
              </a:path>
            </a:pathLst>
          </a:custGeom>
          <a:ln w="3175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6175" y="1028372"/>
            <a:ext cx="1939150" cy="2400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37930" y="3558857"/>
            <a:ext cx="1196085" cy="903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99885" y="4495001"/>
            <a:ext cx="12446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52418" y="962622"/>
            <a:ext cx="2789783" cy="24586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4777" y="8765699"/>
            <a:ext cx="1876770" cy="9549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5286" y="3550083"/>
            <a:ext cx="1367133" cy="8824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15772" y="213126"/>
            <a:ext cx="2324735" cy="648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>
              <a:lnSpc>
                <a:spcPct val="100000"/>
              </a:lnSpc>
            </a:pP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HYDR.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PROFILSTAHLSCHEREN</a:t>
            </a:r>
            <a:endParaRPr sz="1300">
              <a:latin typeface="Century Gothic"/>
              <a:cs typeface="Century Gothic"/>
            </a:endParaRPr>
          </a:p>
          <a:p>
            <a:pPr marL="12700" marR="166370" indent="3175">
              <a:lnSpc>
                <a:spcPct val="105800"/>
              </a:lnSpc>
              <a:spcBef>
                <a:spcPts val="305"/>
              </a:spcBef>
            </a:pPr>
            <a:r>
              <a:rPr sz="1300" spc="-20" dirty="0">
                <a:solidFill>
                  <a:srgbClr val="000080"/>
                </a:solidFill>
                <a:latin typeface="Century Gothic"/>
                <a:cs typeface="Century Gothic"/>
              </a:rPr>
              <a:t>mit</a:t>
            </a:r>
            <a:r>
              <a:rPr sz="1300" spc="30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  <a:r>
              <a:rPr sz="1300" spc="-60" dirty="0">
                <a:solidFill>
                  <a:srgbClr val="000080"/>
                </a:solidFill>
                <a:latin typeface="Century Gothic"/>
                <a:cs typeface="Century Gothic"/>
              </a:rPr>
              <a:t>einem</a:t>
            </a:r>
            <a:r>
              <a:rPr sz="1300" spc="30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  <a:r>
              <a:rPr sz="1300" spc="-70" dirty="0">
                <a:solidFill>
                  <a:srgbClr val="000080"/>
                </a:solidFill>
                <a:latin typeface="Century Gothic"/>
                <a:cs typeface="Century Gothic"/>
              </a:rPr>
              <a:t>und</a:t>
            </a:r>
            <a:r>
              <a:rPr sz="1300" spc="30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  <a:r>
              <a:rPr sz="1300" spc="-35" dirty="0">
                <a:solidFill>
                  <a:srgbClr val="000080"/>
                </a:solidFill>
                <a:latin typeface="Century Gothic"/>
                <a:cs typeface="Century Gothic"/>
              </a:rPr>
              <a:t>zwei</a:t>
            </a:r>
            <a:r>
              <a:rPr sz="1300" spc="30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000080"/>
                </a:solidFill>
                <a:latin typeface="Century Gothic"/>
                <a:cs typeface="Century Gothic"/>
              </a:rPr>
              <a:t>Zylinder </a:t>
            </a:r>
            <a:r>
              <a:rPr sz="1300" spc="-70" dirty="0">
                <a:solidFill>
                  <a:srgbClr val="000080"/>
                </a:solidFill>
                <a:latin typeface="Century Gothic"/>
                <a:cs typeface="Century Gothic"/>
              </a:rPr>
              <a:t>Mod.</a:t>
            </a:r>
            <a:r>
              <a:rPr sz="1300" spc="30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  <a:r>
              <a:rPr sz="1300" spc="-30" dirty="0">
                <a:solidFill>
                  <a:srgbClr val="000080"/>
                </a:solidFill>
                <a:latin typeface="Century Gothic"/>
                <a:cs typeface="Century Gothic"/>
              </a:rPr>
              <a:t>HPM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37859" y="141019"/>
            <a:ext cx="457850" cy="233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6271" y="9880286"/>
            <a:ext cx="6290017" cy="5715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536150"/>
              </p:ext>
            </p:extLst>
          </p:nvPr>
        </p:nvGraphicFramePr>
        <p:xfrm>
          <a:off x="707737" y="4921484"/>
          <a:ext cx="6232447" cy="21349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804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5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ion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000" b="1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000" b="1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EURO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54673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Punch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14.600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4673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Punch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</a:pPr>
                      <a:r>
                        <a:rPr lang="de-DE"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17.000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2197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Punch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</a:pPr>
                      <a:r>
                        <a:rPr lang="de-DE"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lang="de-DE"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51879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17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Punch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460">
                <a:tc gridSpan="4"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6350" cap="flat" cmpd="sng" algn="ctr">
                      <a:solidFill>
                        <a:srgbClr val="636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Doubl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Punch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23.500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999"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Doubl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Punch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32.500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412">
                <a:tc>
                  <a:txBody>
                    <a:bodyPr/>
                    <a:lstStyle/>
                    <a:p>
                      <a:pPr marL="39624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Doubl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Punc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de-DE"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39.500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056313"/>
              </p:ext>
            </p:extLst>
          </p:nvPr>
        </p:nvGraphicFramePr>
        <p:xfrm>
          <a:off x="2701631" y="8778257"/>
          <a:ext cx="4349649" cy="9463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401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Optiona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Accessories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Punchin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Machine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Ironworker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0" marR="202565" indent="-117475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100" i="1" spc="-6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Price Euro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042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28.500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58">
                <a:tc>
                  <a:txBody>
                    <a:bodyPr/>
                    <a:lstStyle/>
                    <a:p>
                      <a:pPr marL="34925" marR="259079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Ironworker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angl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feedin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wit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Unit Tota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12m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loadin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6m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unloading)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35.5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66132"/>
              </p:ext>
            </p:extLst>
          </p:nvPr>
        </p:nvGraphicFramePr>
        <p:xfrm>
          <a:off x="2689368" y="7415472"/>
          <a:ext cx="4349649" cy="1061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1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1401">
                <a:tc gridSpan="2"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Optiona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Accessories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Punchin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Machine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4650" marR="202565" indent="-117475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100" i="1" spc="-6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Price Euro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04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55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042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0515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56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04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26228" y="362991"/>
            <a:ext cx="6289848" cy="532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7512" y="369511"/>
            <a:ext cx="2947670" cy="1951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ct val="100000"/>
              </a:lnSpc>
            </a:pPr>
            <a:r>
              <a:rPr sz="1400" spc="-45" dirty="0">
                <a:solidFill>
                  <a:srgbClr val="003F54"/>
                </a:solidFill>
                <a:latin typeface="Century Gothic"/>
                <a:cs typeface="Century Gothic"/>
              </a:rPr>
              <a:t>FASER-LASERSCHNEIDANLAGE</a:t>
            </a:r>
            <a:endParaRPr sz="1400" dirty="0">
              <a:latin typeface="Century Gothic"/>
              <a:cs typeface="Century Gothic"/>
            </a:endParaRPr>
          </a:p>
          <a:p>
            <a:pPr marL="17780">
              <a:lnSpc>
                <a:spcPct val="100000"/>
              </a:lnSpc>
              <a:spcBef>
                <a:spcPts val="290"/>
              </a:spcBef>
            </a:pPr>
            <a:r>
              <a:rPr sz="1400" spc="30" dirty="0">
                <a:solidFill>
                  <a:srgbClr val="003F54"/>
                </a:solidFill>
                <a:latin typeface="Calibri"/>
                <a:cs typeface="Calibri"/>
              </a:rPr>
              <a:t>Mod.</a:t>
            </a:r>
            <a:r>
              <a:rPr sz="1400" spc="85" dirty="0">
                <a:solidFill>
                  <a:srgbClr val="003F54"/>
                </a:solidFill>
                <a:latin typeface="Calibri"/>
                <a:cs typeface="Calibri"/>
              </a:rPr>
              <a:t> </a:t>
            </a:r>
            <a:r>
              <a:rPr lang="de-DE" sz="1400" spc="30" dirty="0">
                <a:solidFill>
                  <a:srgbClr val="003F54"/>
                </a:solidFill>
                <a:latin typeface="Cambria"/>
                <a:cs typeface="Cambria"/>
              </a:rPr>
              <a:t>FLC</a:t>
            </a:r>
            <a:r>
              <a:rPr sz="1400" spc="95" dirty="0">
                <a:solidFill>
                  <a:srgbClr val="003F54"/>
                </a:solidFill>
                <a:latin typeface="Cambria"/>
                <a:cs typeface="Cambria"/>
              </a:rPr>
              <a:t> </a:t>
            </a:r>
            <a:r>
              <a:rPr sz="1400" spc="-105" dirty="0">
                <a:solidFill>
                  <a:srgbClr val="003F54"/>
                </a:solidFill>
                <a:latin typeface="Cambria"/>
                <a:cs typeface="Cambria"/>
              </a:rPr>
              <a:t>/</a:t>
            </a:r>
            <a:r>
              <a:rPr sz="1400" spc="95" dirty="0">
                <a:solidFill>
                  <a:srgbClr val="003F54"/>
                </a:solidFill>
                <a:latin typeface="Cambria"/>
                <a:cs typeface="Cambria"/>
              </a:rPr>
              <a:t> </a:t>
            </a:r>
            <a:r>
              <a:rPr lang="de-DE" sz="1400" dirty="0">
                <a:solidFill>
                  <a:srgbClr val="003F54"/>
                </a:solidFill>
                <a:latin typeface="Cambria"/>
                <a:cs typeface="Cambria"/>
              </a:rPr>
              <a:t>FLC-P</a:t>
            </a: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lang="de-DE" sz="15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de-DE" sz="1000" dirty="0">
                <a:solidFill>
                  <a:srgbClr val="6D6E71"/>
                </a:solidFill>
                <a:latin typeface="Arial"/>
                <a:cs typeface="Arial"/>
              </a:rPr>
              <a:t>Der Resonator (Laserquelle) ist ein Festkörperlaser, welcher komplett kein </a:t>
            </a:r>
            <a:r>
              <a:rPr lang="de-DE" sz="1000" dirty="0" err="1">
                <a:solidFill>
                  <a:srgbClr val="6D6E71"/>
                </a:solidFill>
                <a:latin typeface="Arial"/>
                <a:cs typeface="Arial"/>
              </a:rPr>
              <a:t>Lasergas</a:t>
            </a:r>
            <a:r>
              <a:rPr lang="de-DE" sz="1000" dirty="0">
                <a:solidFill>
                  <a:srgbClr val="6D6E71"/>
                </a:solidFill>
                <a:latin typeface="Arial"/>
                <a:cs typeface="Arial"/>
              </a:rPr>
              <a:t> benötigt.</a:t>
            </a:r>
            <a:endParaRPr lang="de-DE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de-DE" sz="1000" dirty="0">
              <a:latin typeface="Times New Roman"/>
              <a:cs typeface="Times New Roman"/>
            </a:endParaRPr>
          </a:p>
          <a:p>
            <a:pPr marL="12700" marR="640080">
              <a:lnSpc>
                <a:spcPct val="100000"/>
              </a:lnSpc>
            </a:pPr>
            <a:r>
              <a:rPr lang="de-DE" sz="1000" dirty="0">
                <a:solidFill>
                  <a:srgbClr val="6D6E71"/>
                </a:solidFill>
                <a:latin typeface="Arial"/>
                <a:cs typeface="Arial"/>
              </a:rPr>
              <a:t>Die Übertragung des Laserstrahls erfolgt spiegellos über einen Lichtwellenleiter direkt an den Schneidkopf. Dadurch reduzieren sich der Wartungsaufwand sowie die Betriebskosten.</a:t>
            </a:r>
            <a:endParaRPr lang="de-DE"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84440" y="8424861"/>
            <a:ext cx="2851785" cy="1523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900" dirty="0"/>
              <a:t>Lange Lebensdauer: Der Kollimator und die Fokussierlinsen sind mit einem wassergekühlten Kühlkörper ausgestattet, der die Temperatur des Schneidkopfes senkt und somit seine Lebensdauer verlängert.</a:t>
            </a:r>
          </a:p>
          <a:p>
            <a:r>
              <a:rPr lang="de-DE" sz="900" dirty="0"/>
              <a:t>Hochleistungs-Auto-Fokus-Schneidkopf:</a:t>
            </a:r>
            <a:br>
              <a:rPr lang="de-DE" sz="900" dirty="0"/>
            </a:br>
            <a:r>
              <a:rPr lang="de-DE" sz="900" dirty="0"/>
              <a:t>Ein kosteneffizienter, intelligenter Schneidkopf mit automatischer Fokussierung. Ausgestattet mit einem Daten- und Zustands-Direktverbindungssystem, das einen nahtlosen Betrieb ohne Gerätewechsel ermöglicht. Darüber hinaus verfügt der Schneidkopf über ein modulares Design, das Wartung und Austausch erleichtert.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90492" y="8388321"/>
            <a:ext cx="292735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000" b="1" dirty="0"/>
              <a:t>BOCI Auto-Fokus-Schneidkopf</a:t>
            </a:r>
            <a:endParaRPr sz="1000" b="1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3088" y="6931065"/>
            <a:ext cx="2852420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900" b="1" dirty="0"/>
              <a:t>Die Konstruktion des Schiebetors besteht aus geglühtem Flugzeugaluminium, das mit einer Presskraft von 4300 Tonnen geformt wurde und dadurch eine bislang unerreichte Steifigkeit erreicht. Flugzeugaluminium bietet zahlreiche Vorteile: hohe Steifigkeit (höher als Gusseisen), geringes Gewicht, Korrosions- und Oxidationsbeständigkeit sowie eine gute Bearbeitbarkeit.</a:t>
            </a:r>
            <a:endParaRPr lang="de-DE" sz="900" dirty="0"/>
          </a:p>
        </p:txBody>
      </p:sp>
      <p:sp>
        <p:nvSpPr>
          <p:cNvPr id="13" name="object 13"/>
          <p:cNvSpPr txBox="1"/>
          <p:nvPr/>
        </p:nvSpPr>
        <p:spPr>
          <a:xfrm>
            <a:off x="817625" y="6741317"/>
            <a:ext cx="286448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000" b="1" dirty="0"/>
              <a:t>Schiebetor aus geglühtem Flugzeugaluminium</a:t>
            </a:r>
            <a:endParaRPr sz="1000" b="1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71265" y="6741317"/>
            <a:ext cx="7391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3F54"/>
                </a:solidFill>
                <a:latin typeface="Tahoma"/>
                <a:cs typeface="Tahoma"/>
              </a:rPr>
              <a:t>(Serie</a:t>
            </a:r>
            <a:r>
              <a:rPr sz="1000" spc="-15" dirty="0">
                <a:solidFill>
                  <a:srgbClr val="003F54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003F54"/>
                </a:solidFill>
                <a:latin typeface="Tahoma"/>
                <a:cs typeface="Tahoma"/>
              </a:rPr>
              <a:t>HD-F)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77385" y="5722533"/>
            <a:ext cx="94678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2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k</a:t>
            </a:r>
            <a:r>
              <a:rPr sz="900" b="1" spc="-30" dirty="0">
                <a:solidFill>
                  <a:srgbClr val="003F54"/>
                </a:solidFill>
                <a:latin typeface="Arial"/>
                <a:cs typeface="Arial"/>
              </a:rPr>
              <a:t>W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Laserstärke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74591" y="5976203"/>
            <a:ext cx="94678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4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k</a:t>
            </a:r>
            <a:r>
              <a:rPr sz="900" b="1" spc="-30" dirty="0">
                <a:solidFill>
                  <a:srgbClr val="003F54"/>
                </a:solidFill>
                <a:latin typeface="Arial"/>
                <a:cs typeface="Arial"/>
              </a:rPr>
              <a:t>W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Laserstärke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68025" y="6229872"/>
            <a:ext cx="94678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2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k</a:t>
            </a:r>
            <a:r>
              <a:rPr sz="900" b="1" spc="-30" dirty="0">
                <a:solidFill>
                  <a:srgbClr val="003F54"/>
                </a:solidFill>
                <a:latin typeface="Arial"/>
                <a:cs typeface="Arial"/>
              </a:rPr>
              <a:t>W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Laserstärke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65231" y="6483542"/>
            <a:ext cx="94678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4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k</a:t>
            </a:r>
            <a:r>
              <a:rPr sz="900" b="1" spc="-30" dirty="0">
                <a:solidFill>
                  <a:srgbClr val="003F54"/>
                </a:solidFill>
                <a:latin typeface="Arial"/>
                <a:cs typeface="Arial"/>
              </a:rPr>
              <a:t>W</a:t>
            </a:r>
            <a:r>
              <a:rPr sz="900" b="1" spc="-5" dirty="0">
                <a:solidFill>
                  <a:srgbClr val="003F54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003F54"/>
                </a:solidFill>
                <a:latin typeface="Arial"/>
                <a:cs typeface="Arial"/>
              </a:rPr>
              <a:t>Laserstärke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2989" y="10022248"/>
            <a:ext cx="6290017" cy="5715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EF34971-076A-442B-900F-052901057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25" y="2394875"/>
            <a:ext cx="5158047" cy="304374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7B282BA-BF4B-4723-8374-19D89B29A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25" y="5455246"/>
            <a:ext cx="5158047" cy="122604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07A7C0C-D160-407E-AC6E-46B15037F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62" y="6943089"/>
            <a:ext cx="2430969" cy="138368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C546A02-1CB3-4539-BBA4-1161EAF34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618" y="8567150"/>
            <a:ext cx="975343" cy="137414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ED7F642-BEAB-4EBE-AC93-E2301ABDF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8062" y="863732"/>
            <a:ext cx="2852420" cy="14886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233" y="5751110"/>
            <a:ext cx="6051783" cy="1398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0824" y="281764"/>
            <a:ext cx="6289848" cy="532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6666" y="259923"/>
            <a:ext cx="2614930" cy="482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</a:pPr>
            <a:r>
              <a:rPr sz="1400" spc="-35" dirty="0">
                <a:solidFill>
                  <a:srgbClr val="003F54"/>
                </a:solidFill>
                <a:latin typeface="Century Gothic"/>
                <a:cs typeface="Century Gothic"/>
              </a:rPr>
              <a:t>FASER-LASERSCHNEIDANLAGEN</a:t>
            </a:r>
            <a:endParaRPr sz="14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400" spc="30" dirty="0">
                <a:solidFill>
                  <a:srgbClr val="003F54"/>
                </a:solidFill>
                <a:latin typeface="Calibri"/>
                <a:cs typeface="Calibri"/>
              </a:rPr>
              <a:t>Mod.</a:t>
            </a:r>
            <a:r>
              <a:rPr sz="1400" spc="85" dirty="0">
                <a:solidFill>
                  <a:srgbClr val="003F54"/>
                </a:solidFill>
                <a:latin typeface="Calibri"/>
                <a:cs typeface="Calibri"/>
              </a:rPr>
              <a:t> </a:t>
            </a:r>
            <a:r>
              <a:rPr lang="de-DE" sz="1400" spc="30" dirty="0">
                <a:solidFill>
                  <a:srgbClr val="003F54"/>
                </a:solidFill>
                <a:latin typeface="Century Gothic"/>
                <a:cs typeface="Century Gothic"/>
              </a:rPr>
              <a:t>FLC-P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5919" y="1091872"/>
            <a:ext cx="2496820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7795">
              <a:lnSpc>
                <a:spcPct val="100000"/>
              </a:lnSpc>
            </a:pPr>
            <a:r>
              <a:rPr sz="900" dirty="0">
                <a:solidFill>
                  <a:srgbClr val="6D6E71"/>
                </a:solidFill>
                <a:latin typeface="Arial"/>
                <a:cs typeface="Arial"/>
              </a:rPr>
              <a:t>Diese Laserschneidanlagen sind kompakt und haben eine geringe Aufstellgröße.</a:t>
            </a:r>
            <a:endParaRPr sz="900">
              <a:latin typeface="Arial"/>
              <a:cs typeface="Arial"/>
            </a:endParaRPr>
          </a:p>
          <a:p>
            <a:pPr marL="12700" marR="106045">
              <a:lnSpc>
                <a:spcPct val="100000"/>
              </a:lnSpc>
            </a:pPr>
            <a:r>
              <a:rPr sz="900" dirty="0">
                <a:solidFill>
                  <a:srgbClr val="6D6E71"/>
                </a:solidFill>
                <a:latin typeface="Arial"/>
                <a:cs typeface="Arial"/>
              </a:rPr>
              <a:t>Die Zu- und Herausführung der Bleche bei den Arbeitsgängen ist ausgesprochen leicht.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solidFill>
                  <a:srgbClr val="6D6E71"/>
                </a:solidFill>
                <a:latin typeface="Arial"/>
                <a:cs typeface="Arial"/>
              </a:rPr>
              <a:t>Dieses Modell überzeugt durch Geschwindigkeit, Mengenleistung und ihre hochwertigen Bauteile.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130" y="7724066"/>
            <a:ext cx="2896235" cy="1600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solidFill>
                  <a:srgbClr val="3F3F3F"/>
                </a:solidFill>
                <a:latin typeface="Arial"/>
                <a:cs typeface="Arial"/>
              </a:rPr>
              <a:t>Standardausrüstung:</a:t>
            </a:r>
            <a:endParaRPr sz="800" dirty="0">
              <a:latin typeface="Arial"/>
              <a:cs typeface="Arial"/>
            </a:endParaRP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Wasserkühler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Schaltschrank-Belüftung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Automatischer Fokus-Schneidkopf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Verschachtelungssoftware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19-Zoll-CNC-Steuereinheit mit Touchscreen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Fly-Cutting (Schnellschneiden)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Starterkit mit Düse und Linse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Schubladen für Schnittreste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Automatischer Wechseltisch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Automatische Düsenreinigung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Vor-Ort-Maschinenschulung</a:t>
            </a:r>
          </a:p>
          <a:p>
            <a:pPr marL="74295" indent="-61594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lang="de-DE" sz="800" dirty="0"/>
              <a:t>Kabellose Fernbedienung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91233" y="7907461"/>
            <a:ext cx="2970530" cy="98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 marR="866140" indent="-59055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4930" algn="l"/>
              </a:tabLst>
            </a:pPr>
            <a:r>
              <a:rPr sz="800" dirty="0">
                <a:solidFill>
                  <a:srgbClr val="7F7F7F"/>
                </a:solidFill>
                <a:latin typeface="Arial"/>
                <a:cs typeface="Arial"/>
              </a:rPr>
              <a:t>Einfache Benutzeroberfläche Parameterseite (Leistung/Geschwindigkeit/Gasdruck)</a:t>
            </a:r>
            <a:endParaRPr sz="800" dirty="0">
              <a:latin typeface="Arial"/>
              <a:cs typeface="Arial"/>
            </a:endParaRPr>
          </a:p>
          <a:p>
            <a:pPr marL="77470" indent="-62230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8105" algn="l"/>
              </a:tabLst>
            </a:pPr>
            <a:r>
              <a:rPr sz="800" dirty="0">
                <a:solidFill>
                  <a:srgbClr val="7F7F7F"/>
                </a:solidFill>
                <a:latin typeface="Arial"/>
                <a:cs typeface="Arial"/>
              </a:rPr>
              <a:t>Externe Metalix oder Lantek Cad/Cam Software mit Autonesting</a:t>
            </a:r>
            <a:endParaRPr sz="800" dirty="0">
              <a:latin typeface="Arial"/>
              <a:cs typeface="Arial"/>
            </a:endParaRPr>
          </a:p>
          <a:p>
            <a:pPr marL="77470" indent="-62230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8105" algn="l"/>
              </a:tabLst>
            </a:pPr>
            <a:r>
              <a:rPr sz="800" dirty="0">
                <a:solidFill>
                  <a:srgbClr val="7F7F7F"/>
                </a:solidFill>
                <a:latin typeface="Arial"/>
                <a:cs typeface="Arial"/>
              </a:rPr>
              <a:t>Beleuchtung für den Arbeitsbereich</a:t>
            </a:r>
            <a:endParaRPr sz="800" dirty="0">
              <a:latin typeface="Arial"/>
              <a:cs typeface="Arial"/>
            </a:endParaRPr>
          </a:p>
          <a:p>
            <a:pPr marL="77470" indent="-62230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8105" algn="l"/>
              </a:tabLst>
            </a:pPr>
            <a:r>
              <a:rPr sz="800" dirty="0">
                <a:solidFill>
                  <a:srgbClr val="7F7F7F"/>
                </a:solidFill>
                <a:latin typeface="Arial"/>
                <a:cs typeface="Arial"/>
              </a:rPr>
              <a:t>Mehrkammernabsaugtisch</a:t>
            </a:r>
            <a:endParaRPr sz="800" dirty="0">
              <a:latin typeface="Arial"/>
              <a:cs typeface="Arial"/>
            </a:endParaRPr>
          </a:p>
          <a:p>
            <a:pPr marL="77470" indent="-62230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8105" algn="l"/>
              </a:tabLst>
            </a:pPr>
            <a:r>
              <a:rPr sz="800" dirty="0">
                <a:solidFill>
                  <a:srgbClr val="7F7F7F"/>
                </a:solidFill>
                <a:latin typeface="Arial"/>
                <a:cs typeface="Arial"/>
              </a:rPr>
              <a:t>Sicherheitseinrichtungen mit Kontrolllampe</a:t>
            </a:r>
            <a:endParaRPr sz="800" dirty="0">
              <a:latin typeface="Arial"/>
              <a:cs typeface="Arial"/>
            </a:endParaRPr>
          </a:p>
          <a:p>
            <a:pPr marL="77470" indent="-62230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8105" algn="l"/>
              </a:tabLst>
            </a:pPr>
            <a:r>
              <a:rPr sz="800" dirty="0">
                <a:solidFill>
                  <a:srgbClr val="7F7F7F"/>
                </a:solidFill>
                <a:latin typeface="Arial"/>
                <a:cs typeface="Arial"/>
              </a:rPr>
              <a:t>Spezial-Laserschneidoptionen</a:t>
            </a:r>
            <a:endParaRPr sz="800" dirty="0">
              <a:latin typeface="Arial"/>
              <a:cs typeface="Arial"/>
            </a:endParaRPr>
          </a:p>
          <a:p>
            <a:pPr marL="77470" indent="-62230">
              <a:lnSpc>
                <a:spcPct val="100000"/>
              </a:lnSpc>
              <a:buClr>
                <a:srgbClr val="7F7F7F"/>
              </a:buClr>
              <a:buFont typeface="Arial"/>
              <a:buChar char="-"/>
              <a:tabLst>
                <a:tab pos="78105" algn="l"/>
              </a:tabLst>
            </a:pPr>
            <a:r>
              <a:rPr sz="800" dirty="0">
                <a:solidFill>
                  <a:srgbClr val="7F7F7F"/>
                </a:solidFill>
                <a:latin typeface="Arial"/>
                <a:cs typeface="Arial"/>
              </a:rPr>
              <a:t>Fernwartungszugang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6225" y="9759836"/>
            <a:ext cx="6290017" cy="5715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769380"/>
              </p:ext>
            </p:extLst>
          </p:nvPr>
        </p:nvGraphicFramePr>
        <p:xfrm>
          <a:off x="580965" y="5733214"/>
          <a:ext cx="6058800" cy="1757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3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1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189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lang="de-DE" sz="900" dirty="0">
                          <a:solidFill>
                            <a:srgbClr val="6D6E71"/>
                          </a:solidFill>
                          <a:latin typeface="Arial"/>
                          <a:cs typeface="Arial"/>
                        </a:rPr>
                        <a:t>FLC-P 1530 12 kW + 220 Rohrschneidevorrichtung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de-DE"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10.999</a:t>
                      </a:r>
                      <a:r>
                        <a:rPr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,-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51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lang="de-DE" sz="900" dirty="0">
                          <a:solidFill>
                            <a:srgbClr val="6D6E71"/>
                          </a:solidFill>
                          <a:latin typeface="Arial"/>
                          <a:cs typeface="Arial"/>
                        </a:rPr>
                        <a:t>FLC-P 2040 12 kW + 220 Rohrschneidevorrichtung</a:t>
                      </a:r>
                      <a:endParaRPr lang="de-DE" sz="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de-DE"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24.999</a:t>
                      </a:r>
                      <a:r>
                        <a:rPr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,-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937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lang="de-DE" sz="900" dirty="0">
                          <a:solidFill>
                            <a:srgbClr val="6D6E71"/>
                          </a:solidFill>
                          <a:latin typeface="Arial"/>
                          <a:cs typeface="Arial"/>
                        </a:rPr>
                        <a:t>FLC-P 2060 6 kW + 220 Rohrschneidevorrichtung</a:t>
                      </a:r>
                      <a:endParaRPr lang="de-DE" sz="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lang="de-DE"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174.999</a:t>
                      </a:r>
                      <a:r>
                        <a:rPr sz="1200" b="1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,-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50"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Optionen: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617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6D6E71"/>
                          </a:solidFill>
                          <a:latin typeface="Arial"/>
                          <a:cs typeface="Arial"/>
                        </a:rPr>
                        <a:t>Kompakt-Staubabsaugung mit Filter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</a:pPr>
                      <a:r>
                        <a:rPr lang="de-DE"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Auf Anfrage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6D6E71"/>
                          </a:solidFill>
                          <a:latin typeface="Arial"/>
                          <a:cs typeface="Arial"/>
                        </a:rPr>
                        <a:t>Teileförderband, motorisiert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</a:pPr>
                      <a:r>
                        <a:rPr lang="de-DE"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Auf Anfrage</a:t>
                      </a:r>
                      <a:endParaRPr lang="de-DE"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840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6D6E71"/>
                          </a:solidFill>
                          <a:latin typeface="Arial"/>
                          <a:cs typeface="Arial"/>
                        </a:rPr>
                        <a:t>Automatischer Wechseltisch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</a:pPr>
                      <a:r>
                        <a:rPr lang="de-DE"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Inkl.</a:t>
                      </a:r>
                      <a:endParaRPr lang="de-DE"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693"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6D6E71"/>
                          </a:solidFill>
                          <a:latin typeface="Arial"/>
                          <a:cs typeface="Arial"/>
                        </a:rPr>
                        <a:t>Automatischer Fokus-Laserkopf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R="109220" algn="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</a:pPr>
                      <a:r>
                        <a:rPr lang="de-DE" sz="9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Inkl.</a:t>
                      </a:r>
                      <a:endParaRPr lang="de-DE"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C2D1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7072B5A9-86A1-4306-9744-C5B8064EF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721" y="786095"/>
            <a:ext cx="3332044" cy="14370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FE50A18-92C1-44A2-A540-FCD0474DA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85" y="2273325"/>
            <a:ext cx="3756216" cy="33952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467995"/>
            <a:ext cx="6645909" cy="562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6250" y="1201140"/>
            <a:ext cx="1857857" cy="13237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4150" y="1208125"/>
            <a:ext cx="3695186" cy="1316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250" y="2706637"/>
            <a:ext cx="6624717" cy="6450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76250" y="9829800"/>
            <a:ext cx="6645909" cy="603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2600" y="426240"/>
            <a:ext cx="329882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9300"/>
              </a:lnSpc>
            </a:pPr>
            <a:r>
              <a:rPr sz="1400" spc="65" dirty="0">
                <a:solidFill>
                  <a:srgbClr val="002060"/>
                </a:solidFill>
                <a:latin typeface="Century Gothic"/>
                <a:cs typeface="Century Gothic"/>
              </a:rPr>
              <a:t>3</a:t>
            </a:r>
            <a:r>
              <a:rPr sz="1400" spc="95" dirty="0">
                <a:solidFill>
                  <a:srgbClr val="002060"/>
                </a:solidFill>
                <a:latin typeface="Century Gothic"/>
                <a:cs typeface="Century Gothic"/>
              </a:rPr>
              <a:t>-</a:t>
            </a:r>
            <a:r>
              <a:rPr sz="1400" spc="-30" dirty="0">
                <a:solidFill>
                  <a:srgbClr val="002060"/>
                </a:solidFill>
                <a:latin typeface="Century Gothic"/>
                <a:cs typeface="Century Gothic"/>
              </a:rPr>
              <a:t>W</a:t>
            </a:r>
            <a:r>
              <a:rPr sz="1400" spc="-75" dirty="0">
                <a:solidFill>
                  <a:srgbClr val="002060"/>
                </a:solidFill>
                <a:latin typeface="Century Gothic"/>
                <a:cs typeface="Century Gothic"/>
              </a:rPr>
              <a:t>A</a:t>
            </a:r>
            <a:r>
              <a:rPr sz="1400" spc="-45" dirty="0">
                <a:solidFill>
                  <a:srgbClr val="002060"/>
                </a:solidFill>
                <a:latin typeface="Century Gothic"/>
                <a:cs typeface="Century Gothic"/>
              </a:rPr>
              <a:t>L</a:t>
            </a:r>
            <a:r>
              <a:rPr sz="1400" spc="125" dirty="0">
                <a:solidFill>
                  <a:srgbClr val="002060"/>
                </a:solidFill>
                <a:latin typeface="Century Gothic"/>
                <a:cs typeface="Century Gothic"/>
              </a:rPr>
              <a:t>Z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80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95" dirty="0">
                <a:solidFill>
                  <a:srgbClr val="002060"/>
                </a:solidFill>
                <a:latin typeface="Century Gothic"/>
                <a:cs typeface="Century Gothic"/>
              </a:rPr>
              <a:t>-</a:t>
            </a:r>
            <a:r>
              <a:rPr sz="1400" spc="-5" dirty="0">
                <a:solidFill>
                  <a:srgbClr val="002060"/>
                </a:solidFill>
                <a:latin typeface="Century Gothic"/>
                <a:cs typeface="Century Gothic"/>
              </a:rPr>
              <a:t>B</a:t>
            </a:r>
            <a:r>
              <a:rPr sz="1400" spc="20" dirty="0">
                <a:solidFill>
                  <a:srgbClr val="002060"/>
                </a:solidFill>
                <a:latin typeface="Century Gothic"/>
                <a:cs typeface="Century Gothic"/>
              </a:rPr>
              <a:t>L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-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400" spc="-30" dirty="0">
                <a:solidFill>
                  <a:srgbClr val="002060"/>
                </a:solidFill>
                <a:latin typeface="Century Gothic"/>
                <a:cs typeface="Century Gothic"/>
              </a:rPr>
              <a:t>H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75" dirty="0">
                <a:solidFill>
                  <a:srgbClr val="002060"/>
                </a:solidFill>
                <a:latin typeface="Century Gothic"/>
                <a:cs typeface="Century Gothic"/>
              </a:rPr>
              <a:t>I</a:t>
            </a:r>
            <a:r>
              <a:rPr sz="1400" spc="5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10" dirty="0">
                <a:solidFill>
                  <a:srgbClr val="002060"/>
                </a:solidFill>
                <a:latin typeface="Century Gothic"/>
                <a:cs typeface="Century Gothic"/>
              </a:rPr>
              <a:t>R</a:t>
            </a:r>
            <a:r>
              <a:rPr sz="1400" spc="-20" dirty="0">
                <a:solidFill>
                  <a:srgbClr val="002060"/>
                </a:solidFill>
                <a:latin typeface="Century Gothic"/>
                <a:cs typeface="Century Gothic"/>
              </a:rPr>
              <a:t>O</a:t>
            </a:r>
            <a:r>
              <a:rPr sz="1400" spc="-55" dirty="0">
                <a:solidFill>
                  <a:srgbClr val="002060"/>
                </a:solidFill>
                <a:latin typeface="Century Gothic"/>
                <a:cs typeface="Century Gothic"/>
              </a:rPr>
              <a:t>LLMA</a:t>
            </a:r>
            <a:r>
              <a:rPr sz="1400" spc="60" dirty="0">
                <a:solidFill>
                  <a:srgbClr val="002060"/>
                </a:solidFill>
                <a:latin typeface="Century Gothic"/>
                <a:cs typeface="Century Gothic"/>
              </a:rPr>
              <a:t>S</a:t>
            </a:r>
            <a:r>
              <a:rPr sz="1400" spc="-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H</a:t>
            </a:r>
            <a:r>
              <a:rPr sz="1400" spc="75" dirty="0">
                <a:solidFill>
                  <a:srgbClr val="002060"/>
                </a:solidFill>
                <a:latin typeface="Century Gothic"/>
                <a:cs typeface="Century Gothic"/>
              </a:rPr>
              <a:t>I</a:t>
            </a:r>
            <a:r>
              <a:rPr sz="1400" spc="65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80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30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400" spc="-80" dirty="0">
                <a:solidFill>
                  <a:srgbClr val="002060"/>
                </a:solidFill>
                <a:latin typeface="Century Gothic"/>
                <a:cs typeface="Century Gothic"/>
              </a:rPr>
              <a:t>M</a:t>
            </a:r>
            <a:r>
              <a:rPr sz="1400" spc="-95" dirty="0">
                <a:solidFill>
                  <a:srgbClr val="002060"/>
                </a:solidFill>
                <a:latin typeface="Century Gothic"/>
                <a:cs typeface="Century Gothic"/>
              </a:rPr>
              <a:t>o</a:t>
            </a:r>
            <a:r>
              <a:rPr sz="1400" spc="-150" dirty="0">
                <a:solidFill>
                  <a:srgbClr val="002060"/>
                </a:solidFill>
                <a:latin typeface="Century Gothic"/>
                <a:cs typeface="Century Gothic"/>
              </a:rPr>
              <a:t>d</a:t>
            </a:r>
            <a:r>
              <a:rPr sz="1400" spc="35" dirty="0">
                <a:solidFill>
                  <a:srgbClr val="002060"/>
                </a:solidFill>
                <a:latin typeface="Century Gothic"/>
                <a:cs typeface="Century Gothic"/>
              </a:rPr>
              <a:t>.</a:t>
            </a:r>
            <a:r>
              <a:rPr sz="1400" spc="25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400" spc="25" dirty="0">
                <a:solidFill>
                  <a:srgbClr val="002060"/>
                </a:solidFill>
                <a:latin typeface="Century Gothic"/>
                <a:cs typeface="Century Gothic"/>
              </a:rPr>
              <a:t>Y</a:t>
            </a:r>
            <a:r>
              <a:rPr sz="1400" spc="30" dirty="0">
                <a:solidFill>
                  <a:srgbClr val="002060"/>
                </a:solidFill>
                <a:latin typeface="Century Gothic"/>
                <a:cs typeface="Century Gothic"/>
              </a:rPr>
              <a:t>3</a:t>
            </a:r>
            <a:r>
              <a:rPr sz="1400" spc="-65" dirty="0">
                <a:solidFill>
                  <a:srgbClr val="002060"/>
                </a:solidFill>
                <a:latin typeface="Century Gothic"/>
                <a:cs typeface="Century Gothic"/>
              </a:rPr>
              <a:t>R</a:t>
            </a:r>
            <a:r>
              <a:rPr sz="1400" spc="80" dirty="0">
                <a:solidFill>
                  <a:srgbClr val="002060"/>
                </a:solidFill>
                <a:latin typeface="Century Gothic"/>
                <a:cs typeface="Century Gothic"/>
              </a:rPr>
              <a:t>-</a:t>
            </a:r>
            <a:r>
              <a:rPr sz="1400" spc="90" dirty="0">
                <a:solidFill>
                  <a:srgbClr val="002060"/>
                </a:solidFill>
                <a:latin typeface="Century Gothic"/>
                <a:cs typeface="Century Gothic"/>
              </a:rPr>
              <a:t>HHS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86225" y="363856"/>
            <a:ext cx="478383" cy="248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467995"/>
            <a:ext cx="6645909" cy="562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6250" y="1371675"/>
            <a:ext cx="6645909" cy="8900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2600" y="426240"/>
            <a:ext cx="329882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9300"/>
              </a:lnSpc>
            </a:pPr>
            <a:r>
              <a:rPr sz="1400" spc="65" dirty="0">
                <a:solidFill>
                  <a:srgbClr val="002060"/>
                </a:solidFill>
                <a:latin typeface="Century Gothic"/>
                <a:cs typeface="Century Gothic"/>
              </a:rPr>
              <a:t>4</a:t>
            </a:r>
            <a:r>
              <a:rPr sz="1400" spc="95" dirty="0">
                <a:solidFill>
                  <a:srgbClr val="002060"/>
                </a:solidFill>
                <a:latin typeface="Century Gothic"/>
                <a:cs typeface="Century Gothic"/>
              </a:rPr>
              <a:t>-</a:t>
            </a:r>
            <a:r>
              <a:rPr sz="1400" spc="-30" dirty="0">
                <a:solidFill>
                  <a:srgbClr val="002060"/>
                </a:solidFill>
                <a:latin typeface="Century Gothic"/>
                <a:cs typeface="Century Gothic"/>
              </a:rPr>
              <a:t>W</a:t>
            </a:r>
            <a:r>
              <a:rPr sz="1400" spc="-75" dirty="0">
                <a:solidFill>
                  <a:srgbClr val="002060"/>
                </a:solidFill>
                <a:latin typeface="Century Gothic"/>
                <a:cs typeface="Century Gothic"/>
              </a:rPr>
              <a:t>A</a:t>
            </a:r>
            <a:r>
              <a:rPr sz="1400" spc="-45" dirty="0">
                <a:solidFill>
                  <a:srgbClr val="002060"/>
                </a:solidFill>
                <a:latin typeface="Century Gothic"/>
                <a:cs typeface="Century Gothic"/>
              </a:rPr>
              <a:t>L</a:t>
            </a:r>
            <a:r>
              <a:rPr sz="1400" spc="125" dirty="0">
                <a:solidFill>
                  <a:srgbClr val="002060"/>
                </a:solidFill>
                <a:latin typeface="Century Gothic"/>
                <a:cs typeface="Century Gothic"/>
              </a:rPr>
              <a:t>Z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80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95" dirty="0">
                <a:solidFill>
                  <a:srgbClr val="002060"/>
                </a:solidFill>
                <a:latin typeface="Century Gothic"/>
                <a:cs typeface="Century Gothic"/>
              </a:rPr>
              <a:t>-</a:t>
            </a:r>
            <a:r>
              <a:rPr sz="1400" spc="-5" dirty="0">
                <a:solidFill>
                  <a:srgbClr val="002060"/>
                </a:solidFill>
                <a:latin typeface="Century Gothic"/>
                <a:cs typeface="Century Gothic"/>
              </a:rPr>
              <a:t>B</a:t>
            </a:r>
            <a:r>
              <a:rPr sz="1400" spc="20" dirty="0">
                <a:solidFill>
                  <a:srgbClr val="002060"/>
                </a:solidFill>
                <a:latin typeface="Century Gothic"/>
                <a:cs typeface="Century Gothic"/>
              </a:rPr>
              <a:t>L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-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400" spc="-30" dirty="0">
                <a:solidFill>
                  <a:srgbClr val="002060"/>
                </a:solidFill>
                <a:latin typeface="Century Gothic"/>
                <a:cs typeface="Century Gothic"/>
              </a:rPr>
              <a:t>H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75" dirty="0">
                <a:solidFill>
                  <a:srgbClr val="002060"/>
                </a:solidFill>
                <a:latin typeface="Century Gothic"/>
                <a:cs typeface="Century Gothic"/>
              </a:rPr>
              <a:t>I</a:t>
            </a:r>
            <a:r>
              <a:rPr sz="1400" spc="5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10" dirty="0">
                <a:solidFill>
                  <a:srgbClr val="002060"/>
                </a:solidFill>
                <a:latin typeface="Century Gothic"/>
                <a:cs typeface="Century Gothic"/>
              </a:rPr>
              <a:t>R</a:t>
            </a:r>
            <a:r>
              <a:rPr sz="1400" spc="-20" dirty="0">
                <a:solidFill>
                  <a:srgbClr val="002060"/>
                </a:solidFill>
                <a:latin typeface="Century Gothic"/>
                <a:cs typeface="Century Gothic"/>
              </a:rPr>
              <a:t>O</a:t>
            </a:r>
            <a:r>
              <a:rPr sz="1400" spc="-55" dirty="0">
                <a:solidFill>
                  <a:srgbClr val="002060"/>
                </a:solidFill>
                <a:latin typeface="Century Gothic"/>
                <a:cs typeface="Century Gothic"/>
              </a:rPr>
              <a:t>LLMA</a:t>
            </a:r>
            <a:r>
              <a:rPr sz="1400" spc="60" dirty="0">
                <a:solidFill>
                  <a:srgbClr val="002060"/>
                </a:solidFill>
                <a:latin typeface="Century Gothic"/>
                <a:cs typeface="Century Gothic"/>
              </a:rPr>
              <a:t>S</a:t>
            </a:r>
            <a:r>
              <a:rPr sz="1400" spc="-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H</a:t>
            </a:r>
            <a:r>
              <a:rPr sz="1400" spc="75" dirty="0">
                <a:solidFill>
                  <a:srgbClr val="002060"/>
                </a:solidFill>
                <a:latin typeface="Century Gothic"/>
                <a:cs typeface="Century Gothic"/>
              </a:rPr>
              <a:t>I</a:t>
            </a:r>
            <a:r>
              <a:rPr sz="1400" spc="65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400" spc="80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400" spc="30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400" spc="-80" dirty="0">
                <a:solidFill>
                  <a:srgbClr val="002060"/>
                </a:solidFill>
                <a:latin typeface="Century Gothic"/>
                <a:cs typeface="Century Gothic"/>
              </a:rPr>
              <a:t>M</a:t>
            </a:r>
            <a:r>
              <a:rPr sz="1400" spc="-95" dirty="0">
                <a:solidFill>
                  <a:srgbClr val="002060"/>
                </a:solidFill>
                <a:latin typeface="Century Gothic"/>
                <a:cs typeface="Century Gothic"/>
              </a:rPr>
              <a:t>o</a:t>
            </a:r>
            <a:r>
              <a:rPr sz="1400" spc="-150" dirty="0">
                <a:solidFill>
                  <a:srgbClr val="002060"/>
                </a:solidFill>
                <a:latin typeface="Century Gothic"/>
                <a:cs typeface="Century Gothic"/>
              </a:rPr>
              <a:t>d</a:t>
            </a:r>
            <a:r>
              <a:rPr sz="1400" spc="35" dirty="0">
                <a:solidFill>
                  <a:srgbClr val="002060"/>
                </a:solidFill>
                <a:latin typeface="Century Gothic"/>
                <a:cs typeface="Century Gothic"/>
              </a:rPr>
              <a:t>.</a:t>
            </a:r>
            <a:r>
              <a:rPr sz="1400" spc="25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400" spc="25" dirty="0">
                <a:solidFill>
                  <a:srgbClr val="002060"/>
                </a:solidFill>
                <a:latin typeface="Century Gothic"/>
                <a:cs typeface="Century Gothic"/>
              </a:rPr>
              <a:t>Y</a:t>
            </a:r>
            <a:r>
              <a:rPr sz="1400" spc="30" dirty="0">
                <a:solidFill>
                  <a:srgbClr val="002060"/>
                </a:solidFill>
                <a:latin typeface="Century Gothic"/>
                <a:cs typeface="Century Gothic"/>
              </a:rPr>
              <a:t>4</a:t>
            </a:r>
            <a:r>
              <a:rPr sz="1400" spc="-65" dirty="0">
                <a:solidFill>
                  <a:srgbClr val="002060"/>
                </a:solidFill>
                <a:latin typeface="Century Gothic"/>
                <a:cs typeface="Century Gothic"/>
              </a:rPr>
              <a:t>R</a:t>
            </a:r>
            <a:r>
              <a:rPr sz="1400" spc="80" dirty="0">
                <a:solidFill>
                  <a:srgbClr val="002060"/>
                </a:solidFill>
                <a:latin typeface="Century Gothic"/>
                <a:cs typeface="Century Gothic"/>
              </a:rPr>
              <a:t>-</a:t>
            </a:r>
            <a:r>
              <a:rPr sz="1400" spc="90" dirty="0">
                <a:solidFill>
                  <a:srgbClr val="002060"/>
                </a:solidFill>
                <a:latin typeface="Century Gothic"/>
                <a:cs typeface="Century Gothic"/>
              </a:rPr>
              <a:t>HHS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86225" y="363856"/>
            <a:ext cx="478383" cy="248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808" y="1832496"/>
            <a:ext cx="849474" cy="12455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72547" y="4736277"/>
            <a:ext cx="653415" cy="264795"/>
          </a:xfrm>
          <a:custGeom>
            <a:avLst/>
            <a:gdLst/>
            <a:ahLst/>
            <a:cxnLst/>
            <a:rect l="l" t="t" r="r" b="b"/>
            <a:pathLst>
              <a:path w="653414" h="264795">
                <a:moveTo>
                  <a:pt x="89954" y="211909"/>
                </a:moveTo>
                <a:lnTo>
                  <a:pt x="16154" y="211909"/>
                </a:lnTo>
                <a:lnTo>
                  <a:pt x="15074" y="215706"/>
                </a:lnTo>
                <a:lnTo>
                  <a:pt x="14478" y="219744"/>
                </a:lnTo>
                <a:lnTo>
                  <a:pt x="15917" y="234974"/>
                </a:lnTo>
                <a:lnTo>
                  <a:pt x="21444" y="246951"/>
                </a:lnTo>
                <a:lnTo>
                  <a:pt x="30758" y="256390"/>
                </a:lnTo>
                <a:lnTo>
                  <a:pt x="43479" y="262502"/>
                </a:lnTo>
                <a:lnTo>
                  <a:pt x="59225" y="264498"/>
                </a:lnTo>
                <a:lnTo>
                  <a:pt x="72038" y="259708"/>
                </a:lnTo>
                <a:lnTo>
                  <a:pt x="82316" y="250705"/>
                </a:lnTo>
                <a:lnTo>
                  <a:pt x="89150" y="238457"/>
                </a:lnTo>
                <a:lnTo>
                  <a:pt x="91630" y="223935"/>
                </a:lnTo>
                <a:lnTo>
                  <a:pt x="91630" y="219744"/>
                </a:lnTo>
                <a:lnTo>
                  <a:pt x="91046" y="215706"/>
                </a:lnTo>
                <a:lnTo>
                  <a:pt x="89954" y="211909"/>
                </a:lnTo>
                <a:close/>
              </a:path>
              <a:path w="653414" h="264795">
                <a:moveTo>
                  <a:pt x="652957" y="52587"/>
                </a:moveTo>
                <a:lnTo>
                  <a:pt x="0" y="52587"/>
                </a:lnTo>
                <a:lnTo>
                  <a:pt x="0" y="211909"/>
                </a:lnTo>
                <a:lnTo>
                  <a:pt x="607644" y="211909"/>
                </a:lnTo>
                <a:lnTo>
                  <a:pt x="607644" y="155394"/>
                </a:lnTo>
                <a:lnTo>
                  <a:pt x="652957" y="155394"/>
                </a:lnTo>
                <a:lnTo>
                  <a:pt x="652957" y="52587"/>
                </a:lnTo>
                <a:close/>
              </a:path>
              <a:path w="653414" h="264795">
                <a:moveTo>
                  <a:pt x="241185" y="1597"/>
                </a:moveTo>
                <a:lnTo>
                  <a:pt x="182372" y="1597"/>
                </a:lnTo>
                <a:lnTo>
                  <a:pt x="182372" y="52587"/>
                </a:lnTo>
                <a:lnTo>
                  <a:pt x="241185" y="52587"/>
                </a:lnTo>
                <a:lnTo>
                  <a:pt x="241185" y="1597"/>
                </a:lnTo>
                <a:close/>
              </a:path>
              <a:path w="653414" h="264795">
                <a:moveTo>
                  <a:pt x="296628" y="0"/>
                </a:moveTo>
                <a:lnTo>
                  <a:pt x="283814" y="4791"/>
                </a:lnTo>
                <a:lnTo>
                  <a:pt x="273536" y="13794"/>
                </a:lnTo>
                <a:lnTo>
                  <a:pt x="266703" y="26040"/>
                </a:lnTo>
                <a:lnTo>
                  <a:pt x="264223" y="40560"/>
                </a:lnTo>
                <a:lnTo>
                  <a:pt x="264223" y="44738"/>
                </a:lnTo>
                <a:lnTo>
                  <a:pt x="264820" y="48777"/>
                </a:lnTo>
                <a:lnTo>
                  <a:pt x="265912" y="52587"/>
                </a:lnTo>
                <a:lnTo>
                  <a:pt x="339699" y="52587"/>
                </a:lnTo>
                <a:lnTo>
                  <a:pt x="340791" y="48777"/>
                </a:lnTo>
                <a:lnTo>
                  <a:pt x="341376" y="44738"/>
                </a:lnTo>
                <a:lnTo>
                  <a:pt x="339936" y="29522"/>
                </a:lnTo>
                <a:lnTo>
                  <a:pt x="334409" y="17544"/>
                </a:lnTo>
                <a:lnTo>
                  <a:pt x="325095" y="8105"/>
                </a:lnTo>
                <a:lnTo>
                  <a:pt x="312374" y="1994"/>
                </a:lnTo>
                <a:lnTo>
                  <a:pt x="296628" y="0"/>
                </a:lnTo>
                <a:close/>
              </a:path>
              <a:path w="653414" h="264795">
                <a:moveTo>
                  <a:pt x="468922" y="1597"/>
                </a:moveTo>
                <a:lnTo>
                  <a:pt x="410121" y="1597"/>
                </a:lnTo>
                <a:lnTo>
                  <a:pt x="410121" y="52587"/>
                </a:lnTo>
                <a:lnTo>
                  <a:pt x="468922" y="52587"/>
                </a:lnTo>
                <a:lnTo>
                  <a:pt x="468922" y="1597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09170" y="997729"/>
            <a:ext cx="64008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lu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nu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5060" y="1107630"/>
            <a:ext cx="904875" cy="1975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395">
              <a:lnSpc>
                <a:spcPct val="100000"/>
              </a:lnSpc>
            </a:pP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ip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93851" y="997729"/>
            <a:ext cx="75501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45" marR="5080" indent="-144780">
              <a:lnSpc>
                <a:spcPct val="100000"/>
              </a:lnSpc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800" spc="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Jo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22151" y="1379136"/>
            <a:ext cx="640080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marR="5080" indent="-93345">
              <a:lnSpc>
                <a:spcPct val="100000"/>
              </a:lnSpc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lu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nu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ip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72891" y="5110454"/>
            <a:ext cx="1360182" cy="1542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1925" y="5021876"/>
            <a:ext cx="1637842" cy="19021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63521" y="5110454"/>
            <a:ext cx="1190459" cy="1734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9253" y="9441826"/>
            <a:ext cx="3562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0" dirty="0">
                <a:solidFill>
                  <a:srgbClr val="0000FF"/>
                </a:solidFill>
                <a:latin typeface="Arial"/>
                <a:cs typeface="Arial"/>
              </a:rPr>
              <a:t>PK-35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26929" y="9441826"/>
            <a:ext cx="29972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70" dirty="0">
                <a:solidFill>
                  <a:srgbClr val="0000FF"/>
                </a:solidFill>
                <a:latin typeface="Arial"/>
                <a:cs typeface="Arial"/>
              </a:rPr>
              <a:t>1.700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0800" y="9441826"/>
            <a:ext cx="29972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70" dirty="0">
                <a:solidFill>
                  <a:srgbClr val="0000FF"/>
                </a:solidFill>
                <a:latin typeface="Arial"/>
                <a:cs typeface="Arial"/>
              </a:rPr>
              <a:t>1.600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97152" y="1901902"/>
            <a:ext cx="1065428" cy="1184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07282" y="1816697"/>
            <a:ext cx="1068666" cy="12300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85500" y="1257390"/>
            <a:ext cx="1342322" cy="18202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06677" y="6748395"/>
            <a:ext cx="93154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-3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Des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She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ov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36031" y="6748395"/>
            <a:ext cx="3670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52039" y="6748395"/>
            <a:ext cx="79057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 marR="5080" indent="-27305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-3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Cla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ssi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ov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03579" y="1609648"/>
            <a:ext cx="998432" cy="13879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75060" y="1107630"/>
            <a:ext cx="904417" cy="19750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22895" y="1585611"/>
            <a:ext cx="63690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" marR="5080" indent="-140335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ys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39084" y="1024991"/>
            <a:ext cx="245745" cy="247650"/>
          </a:xfrm>
          <a:custGeom>
            <a:avLst/>
            <a:gdLst/>
            <a:ahLst/>
            <a:cxnLst/>
            <a:rect l="l" t="t" r="r" b="b"/>
            <a:pathLst>
              <a:path w="245744" h="247650">
                <a:moveTo>
                  <a:pt x="128193" y="0"/>
                </a:moveTo>
                <a:lnTo>
                  <a:pt x="84121" y="7121"/>
                </a:lnTo>
                <a:lnTo>
                  <a:pt x="47180" y="26965"/>
                </a:lnTo>
                <a:lnTo>
                  <a:pt x="19536" y="57036"/>
                </a:lnTo>
                <a:lnTo>
                  <a:pt x="3352" y="94838"/>
                </a:lnTo>
                <a:lnTo>
                  <a:pt x="0" y="123103"/>
                </a:lnTo>
                <a:lnTo>
                  <a:pt x="855" y="137875"/>
                </a:lnTo>
                <a:lnTo>
                  <a:pt x="12918" y="178672"/>
                </a:lnTo>
                <a:lnTo>
                  <a:pt x="37183" y="212163"/>
                </a:lnTo>
                <a:lnTo>
                  <a:pt x="71025" y="235738"/>
                </a:lnTo>
                <a:lnTo>
                  <a:pt x="111821" y="246785"/>
                </a:lnTo>
                <a:lnTo>
                  <a:pt x="122935" y="247284"/>
                </a:lnTo>
                <a:lnTo>
                  <a:pt x="137546" y="246419"/>
                </a:lnTo>
                <a:lnTo>
                  <a:pt x="177951" y="234235"/>
                </a:lnTo>
                <a:lnTo>
                  <a:pt x="211155" y="209733"/>
                </a:lnTo>
                <a:lnTo>
                  <a:pt x="234521" y="175567"/>
                </a:lnTo>
                <a:lnTo>
                  <a:pt x="245408" y="134395"/>
                </a:lnTo>
                <a:lnTo>
                  <a:pt x="244713" y="118236"/>
                </a:lnTo>
                <a:lnTo>
                  <a:pt x="233817" y="74533"/>
                </a:lnTo>
                <a:lnTo>
                  <a:pt x="211515" y="39338"/>
                </a:lnTo>
                <a:lnTo>
                  <a:pt x="180134" y="14377"/>
                </a:lnTo>
                <a:lnTo>
                  <a:pt x="142002" y="1377"/>
                </a:lnTo>
                <a:lnTo>
                  <a:pt x="128193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8500" y="1316538"/>
            <a:ext cx="245745" cy="247650"/>
          </a:xfrm>
          <a:custGeom>
            <a:avLst/>
            <a:gdLst/>
            <a:ahLst/>
            <a:cxnLst/>
            <a:rect l="l" t="t" r="r" b="b"/>
            <a:pathLst>
              <a:path w="245744" h="247650">
                <a:moveTo>
                  <a:pt x="128193" y="0"/>
                </a:moveTo>
                <a:lnTo>
                  <a:pt x="84121" y="7121"/>
                </a:lnTo>
                <a:lnTo>
                  <a:pt x="47180" y="26965"/>
                </a:lnTo>
                <a:lnTo>
                  <a:pt x="19536" y="57036"/>
                </a:lnTo>
                <a:lnTo>
                  <a:pt x="3352" y="94838"/>
                </a:lnTo>
                <a:lnTo>
                  <a:pt x="0" y="123103"/>
                </a:lnTo>
                <a:lnTo>
                  <a:pt x="855" y="137875"/>
                </a:lnTo>
                <a:lnTo>
                  <a:pt x="12918" y="178672"/>
                </a:lnTo>
                <a:lnTo>
                  <a:pt x="37183" y="212163"/>
                </a:lnTo>
                <a:lnTo>
                  <a:pt x="71025" y="235738"/>
                </a:lnTo>
                <a:lnTo>
                  <a:pt x="111821" y="246785"/>
                </a:lnTo>
                <a:lnTo>
                  <a:pt x="122935" y="247284"/>
                </a:lnTo>
                <a:lnTo>
                  <a:pt x="137546" y="246419"/>
                </a:lnTo>
                <a:lnTo>
                  <a:pt x="177951" y="234235"/>
                </a:lnTo>
                <a:lnTo>
                  <a:pt x="211155" y="209733"/>
                </a:lnTo>
                <a:lnTo>
                  <a:pt x="234521" y="175567"/>
                </a:lnTo>
                <a:lnTo>
                  <a:pt x="245408" y="134395"/>
                </a:lnTo>
                <a:lnTo>
                  <a:pt x="244713" y="118236"/>
                </a:lnTo>
                <a:lnTo>
                  <a:pt x="233817" y="74533"/>
                </a:lnTo>
                <a:lnTo>
                  <a:pt x="211515" y="39338"/>
                </a:lnTo>
                <a:lnTo>
                  <a:pt x="180134" y="14377"/>
                </a:lnTo>
                <a:lnTo>
                  <a:pt x="142002" y="1377"/>
                </a:lnTo>
                <a:lnTo>
                  <a:pt x="128193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86261" y="1440125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342" y="0"/>
                </a:lnTo>
              </a:path>
            </a:pathLst>
          </a:custGeom>
          <a:ln w="24384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61433" y="1364497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5">
                <a:moveTo>
                  <a:pt x="0" y="0"/>
                </a:moveTo>
                <a:lnTo>
                  <a:pt x="0" y="151269"/>
                </a:lnTo>
              </a:path>
            </a:pathLst>
          </a:custGeom>
          <a:ln w="24231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9363" y="1227789"/>
            <a:ext cx="125095" cy="106680"/>
          </a:xfrm>
          <a:custGeom>
            <a:avLst/>
            <a:gdLst/>
            <a:ahLst/>
            <a:cxnLst/>
            <a:rect l="l" t="t" r="r" b="b"/>
            <a:pathLst>
              <a:path w="125094" h="106680">
                <a:moveTo>
                  <a:pt x="119507" y="47777"/>
                </a:moveTo>
                <a:lnTo>
                  <a:pt x="37401" y="47777"/>
                </a:lnTo>
                <a:lnTo>
                  <a:pt x="49629" y="50652"/>
                </a:lnTo>
                <a:lnTo>
                  <a:pt x="68489" y="55590"/>
                </a:lnTo>
                <a:lnTo>
                  <a:pt x="94915" y="88470"/>
                </a:lnTo>
                <a:lnTo>
                  <a:pt x="95618" y="106362"/>
                </a:lnTo>
                <a:lnTo>
                  <a:pt x="124623" y="94834"/>
                </a:lnTo>
                <a:lnTo>
                  <a:pt x="123638" y="73832"/>
                </a:lnTo>
                <a:lnTo>
                  <a:pt x="121923" y="57473"/>
                </a:lnTo>
                <a:lnTo>
                  <a:pt x="119507" y="47777"/>
                </a:lnTo>
                <a:close/>
              </a:path>
              <a:path w="125094" h="106680">
                <a:moveTo>
                  <a:pt x="37401" y="0"/>
                </a:moveTo>
                <a:lnTo>
                  <a:pt x="0" y="36664"/>
                </a:lnTo>
                <a:lnTo>
                  <a:pt x="37401" y="74307"/>
                </a:lnTo>
                <a:lnTo>
                  <a:pt x="37401" y="47777"/>
                </a:lnTo>
                <a:lnTo>
                  <a:pt x="119507" y="47777"/>
                </a:lnTo>
                <a:lnTo>
                  <a:pt x="80697" y="24938"/>
                </a:lnTo>
                <a:lnTo>
                  <a:pt x="37401" y="24041"/>
                </a:lnTo>
                <a:lnTo>
                  <a:pt x="374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8144" y="1316538"/>
            <a:ext cx="245745" cy="247650"/>
          </a:xfrm>
          <a:custGeom>
            <a:avLst/>
            <a:gdLst/>
            <a:ahLst/>
            <a:cxnLst/>
            <a:rect l="l" t="t" r="r" b="b"/>
            <a:pathLst>
              <a:path w="245744" h="247650">
                <a:moveTo>
                  <a:pt x="128193" y="0"/>
                </a:moveTo>
                <a:lnTo>
                  <a:pt x="84121" y="7121"/>
                </a:lnTo>
                <a:lnTo>
                  <a:pt x="47180" y="26965"/>
                </a:lnTo>
                <a:lnTo>
                  <a:pt x="19536" y="57036"/>
                </a:lnTo>
                <a:lnTo>
                  <a:pt x="3352" y="94838"/>
                </a:lnTo>
                <a:lnTo>
                  <a:pt x="0" y="123103"/>
                </a:lnTo>
                <a:lnTo>
                  <a:pt x="855" y="137875"/>
                </a:lnTo>
                <a:lnTo>
                  <a:pt x="12918" y="178672"/>
                </a:lnTo>
                <a:lnTo>
                  <a:pt x="37183" y="212163"/>
                </a:lnTo>
                <a:lnTo>
                  <a:pt x="71025" y="235738"/>
                </a:lnTo>
                <a:lnTo>
                  <a:pt x="111821" y="246785"/>
                </a:lnTo>
                <a:lnTo>
                  <a:pt x="122935" y="247284"/>
                </a:lnTo>
                <a:lnTo>
                  <a:pt x="137546" y="246419"/>
                </a:lnTo>
                <a:lnTo>
                  <a:pt x="177951" y="234235"/>
                </a:lnTo>
                <a:lnTo>
                  <a:pt x="211155" y="209733"/>
                </a:lnTo>
                <a:lnTo>
                  <a:pt x="234521" y="175567"/>
                </a:lnTo>
                <a:lnTo>
                  <a:pt x="245408" y="134395"/>
                </a:lnTo>
                <a:lnTo>
                  <a:pt x="244713" y="118236"/>
                </a:lnTo>
                <a:lnTo>
                  <a:pt x="233817" y="74533"/>
                </a:lnTo>
                <a:lnTo>
                  <a:pt x="211515" y="39338"/>
                </a:lnTo>
                <a:lnTo>
                  <a:pt x="180134" y="14377"/>
                </a:lnTo>
                <a:lnTo>
                  <a:pt x="142002" y="1377"/>
                </a:lnTo>
                <a:lnTo>
                  <a:pt x="128193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5907" y="1440125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342" y="0"/>
                </a:lnTo>
              </a:path>
            </a:pathLst>
          </a:custGeom>
          <a:ln w="24384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61078" y="1364497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5">
                <a:moveTo>
                  <a:pt x="0" y="0"/>
                </a:moveTo>
                <a:lnTo>
                  <a:pt x="0" y="151269"/>
                </a:lnTo>
              </a:path>
            </a:pathLst>
          </a:custGeom>
          <a:ln w="24231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9005" y="1227789"/>
            <a:ext cx="125095" cy="106680"/>
          </a:xfrm>
          <a:custGeom>
            <a:avLst/>
            <a:gdLst/>
            <a:ahLst/>
            <a:cxnLst/>
            <a:rect l="l" t="t" r="r" b="b"/>
            <a:pathLst>
              <a:path w="125094" h="106680">
                <a:moveTo>
                  <a:pt x="119507" y="47777"/>
                </a:moveTo>
                <a:lnTo>
                  <a:pt x="37401" y="47777"/>
                </a:lnTo>
                <a:lnTo>
                  <a:pt x="49629" y="50652"/>
                </a:lnTo>
                <a:lnTo>
                  <a:pt x="68489" y="55590"/>
                </a:lnTo>
                <a:lnTo>
                  <a:pt x="94915" y="88470"/>
                </a:lnTo>
                <a:lnTo>
                  <a:pt x="95618" y="106362"/>
                </a:lnTo>
                <a:lnTo>
                  <a:pt x="124623" y="94834"/>
                </a:lnTo>
                <a:lnTo>
                  <a:pt x="123638" y="73832"/>
                </a:lnTo>
                <a:lnTo>
                  <a:pt x="121923" y="57473"/>
                </a:lnTo>
                <a:lnTo>
                  <a:pt x="119507" y="47777"/>
                </a:lnTo>
                <a:close/>
              </a:path>
              <a:path w="125094" h="106680">
                <a:moveTo>
                  <a:pt x="37401" y="0"/>
                </a:moveTo>
                <a:lnTo>
                  <a:pt x="0" y="36664"/>
                </a:lnTo>
                <a:lnTo>
                  <a:pt x="37401" y="74307"/>
                </a:lnTo>
                <a:lnTo>
                  <a:pt x="37401" y="47777"/>
                </a:lnTo>
                <a:lnTo>
                  <a:pt x="119507" y="47777"/>
                </a:lnTo>
                <a:lnTo>
                  <a:pt x="80697" y="24938"/>
                </a:lnTo>
                <a:lnTo>
                  <a:pt x="37401" y="24041"/>
                </a:lnTo>
                <a:lnTo>
                  <a:pt x="374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66622" y="972193"/>
            <a:ext cx="0" cy="149225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0"/>
                </a:moveTo>
                <a:lnTo>
                  <a:pt x="0" y="148729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34212" y="902815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4">
                <a:moveTo>
                  <a:pt x="32410" y="0"/>
                </a:moveTo>
                <a:lnTo>
                  <a:pt x="0" y="89065"/>
                </a:lnTo>
                <a:lnTo>
                  <a:pt x="13859" y="80831"/>
                </a:lnTo>
                <a:lnTo>
                  <a:pt x="24093" y="75910"/>
                </a:lnTo>
                <a:lnTo>
                  <a:pt x="32525" y="74301"/>
                </a:lnTo>
                <a:lnTo>
                  <a:pt x="49729" y="74301"/>
                </a:lnTo>
                <a:lnTo>
                  <a:pt x="32410" y="0"/>
                </a:lnTo>
                <a:close/>
              </a:path>
              <a:path w="51434" h="89534">
                <a:moveTo>
                  <a:pt x="49729" y="74301"/>
                </a:moveTo>
                <a:lnTo>
                  <a:pt x="32525" y="74301"/>
                </a:lnTo>
                <a:lnTo>
                  <a:pt x="40984" y="76004"/>
                </a:lnTo>
                <a:lnTo>
                  <a:pt x="51295" y="81019"/>
                </a:lnTo>
                <a:lnTo>
                  <a:pt x="49729" y="743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47738" y="1063137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4">
                <a:moveTo>
                  <a:pt x="0" y="8045"/>
                </a:moveTo>
                <a:lnTo>
                  <a:pt x="18884" y="89052"/>
                </a:lnTo>
                <a:lnTo>
                  <a:pt x="45921" y="14763"/>
                </a:lnTo>
                <a:lnTo>
                  <a:pt x="18769" y="14763"/>
                </a:lnTo>
                <a:lnTo>
                  <a:pt x="10310" y="13060"/>
                </a:lnTo>
                <a:lnTo>
                  <a:pt x="0" y="8045"/>
                </a:lnTo>
                <a:close/>
              </a:path>
              <a:path w="51434" h="89534">
                <a:moveTo>
                  <a:pt x="51295" y="0"/>
                </a:moveTo>
                <a:lnTo>
                  <a:pt x="37435" y="8233"/>
                </a:lnTo>
                <a:lnTo>
                  <a:pt x="27201" y="13154"/>
                </a:lnTo>
                <a:lnTo>
                  <a:pt x="18769" y="14763"/>
                </a:lnTo>
                <a:lnTo>
                  <a:pt x="45921" y="14763"/>
                </a:lnTo>
                <a:lnTo>
                  <a:pt x="512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39946" y="6403404"/>
            <a:ext cx="77914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420" marR="5080" indent="-173355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yst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01131" y="5615648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80" h="309879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52527" y="5980747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80" h="309879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12468" y="6135503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21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07236" y="6040780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433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04609" y="5869583"/>
            <a:ext cx="156845" cy="133350"/>
          </a:xfrm>
          <a:custGeom>
            <a:avLst/>
            <a:gdLst/>
            <a:ahLst/>
            <a:cxnLst/>
            <a:rect l="l" t="t" r="r" b="b"/>
            <a:pathLst>
              <a:path w="156844" h="133350">
                <a:moveTo>
                  <a:pt x="150794" y="59842"/>
                </a:moveTo>
                <a:lnTo>
                  <a:pt x="47155" y="59842"/>
                </a:lnTo>
                <a:lnTo>
                  <a:pt x="73812" y="66189"/>
                </a:lnTo>
                <a:lnTo>
                  <a:pt x="90555" y="70962"/>
                </a:lnTo>
                <a:lnTo>
                  <a:pt x="118591" y="100673"/>
                </a:lnTo>
                <a:lnTo>
                  <a:pt x="120548" y="133197"/>
                </a:lnTo>
                <a:lnTo>
                  <a:pt x="156849" y="111686"/>
                </a:lnTo>
                <a:lnTo>
                  <a:pt x="155805" y="91474"/>
                </a:lnTo>
                <a:lnTo>
                  <a:pt x="154155" y="74924"/>
                </a:lnTo>
                <a:lnTo>
                  <a:pt x="151508" y="61668"/>
                </a:lnTo>
                <a:lnTo>
                  <a:pt x="150794" y="59842"/>
                </a:lnTo>
                <a:close/>
              </a:path>
              <a:path w="156844" h="133350">
                <a:moveTo>
                  <a:pt x="47155" y="0"/>
                </a:moveTo>
                <a:lnTo>
                  <a:pt x="0" y="45923"/>
                </a:lnTo>
                <a:lnTo>
                  <a:pt x="47155" y="93065"/>
                </a:lnTo>
                <a:lnTo>
                  <a:pt x="47155" y="59842"/>
                </a:lnTo>
                <a:lnTo>
                  <a:pt x="150794" y="59842"/>
                </a:lnTo>
                <a:lnTo>
                  <a:pt x="109520" y="31937"/>
                </a:lnTo>
                <a:lnTo>
                  <a:pt x="47155" y="30111"/>
                </a:lnTo>
                <a:lnTo>
                  <a:pt x="47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7815" y="5980747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80" h="309879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7757" y="6135503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21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02525" y="6040780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433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9897" y="5869583"/>
            <a:ext cx="156845" cy="133350"/>
          </a:xfrm>
          <a:custGeom>
            <a:avLst/>
            <a:gdLst/>
            <a:ahLst/>
            <a:cxnLst/>
            <a:rect l="l" t="t" r="r" b="b"/>
            <a:pathLst>
              <a:path w="156844" h="133350">
                <a:moveTo>
                  <a:pt x="150794" y="59842"/>
                </a:moveTo>
                <a:lnTo>
                  <a:pt x="47155" y="59842"/>
                </a:lnTo>
                <a:lnTo>
                  <a:pt x="73812" y="66189"/>
                </a:lnTo>
                <a:lnTo>
                  <a:pt x="90555" y="70962"/>
                </a:lnTo>
                <a:lnTo>
                  <a:pt x="118591" y="100673"/>
                </a:lnTo>
                <a:lnTo>
                  <a:pt x="120548" y="133197"/>
                </a:lnTo>
                <a:lnTo>
                  <a:pt x="156849" y="111686"/>
                </a:lnTo>
                <a:lnTo>
                  <a:pt x="155805" y="91474"/>
                </a:lnTo>
                <a:lnTo>
                  <a:pt x="154155" y="74924"/>
                </a:lnTo>
                <a:lnTo>
                  <a:pt x="151508" y="61668"/>
                </a:lnTo>
                <a:lnTo>
                  <a:pt x="150794" y="59842"/>
                </a:lnTo>
                <a:close/>
              </a:path>
              <a:path w="156844" h="133350">
                <a:moveTo>
                  <a:pt x="47155" y="0"/>
                </a:moveTo>
                <a:lnTo>
                  <a:pt x="0" y="45923"/>
                </a:lnTo>
                <a:lnTo>
                  <a:pt x="47155" y="93065"/>
                </a:lnTo>
                <a:lnTo>
                  <a:pt x="47155" y="59842"/>
                </a:lnTo>
                <a:lnTo>
                  <a:pt x="150794" y="59842"/>
                </a:lnTo>
                <a:lnTo>
                  <a:pt x="109520" y="31937"/>
                </a:lnTo>
                <a:lnTo>
                  <a:pt x="47155" y="30111"/>
                </a:lnTo>
                <a:lnTo>
                  <a:pt x="47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62228" y="5484295"/>
            <a:ext cx="0" cy="221615"/>
          </a:xfrm>
          <a:custGeom>
            <a:avLst/>
            <a:gdLst/>
            <a:ahLst/>
            <a:cxnLst/>
            <a:rect l="l" t="t" r="r" b="b"/>
            <a:pathLst>
              <a:path h="221614">
                <a:moveTo>
                  <a:pt x="0" y="0"/>
                </a:moveTo>
                <a:lnTo>
                  <a:pt x="0" y="221259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9818" y="5414916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5">
                <a:moveTo>
                  <a:pt x="32410" y="0"/>
                </a:moveTo>
                <a:lnTo>
                  <a:pt x="0" y="89065"/>
                </a:lnTo>
                <a:lnTo>
                  <a:pt x="13859" y="80831"/>
                </a:lnTo>
                <a:lnTo>
                  <a:pt x="24093" y="75910"/>
                </a:lnTo>
                <a:lnTo>
                  <a:pt x="32525" y="74301"/>
                </a:lnTo>
                <a:lnTo>
                  <a:pt x="49729" y="74301"/>
                </a:lnTo>
                <a:lnTo>
                  <a:pt x="32410" y="0"/>
                </a:lnTo>
                <a:close/>
              </a:path>
              <a:path w="51434" h="89535">
                <a:moveTo>
                  <a:pt x="49729" y="74301"/>
                </a:moveTo>
                <a:lnTo>
                  <a:pt x="32525" y="74301"/>
                </a:lnTo>
                <a:lnTo>
                  <a:pt x="40984" y="76004"/>
                </a:lnTo>
                <a:lnTo>
                  <a:pt x="51295" y="81019"/>
                </a:lnTo>
                <a:lnTo>
                  <a:pt x="49729" y="743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43344" y="5685867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5">
                <a:moveTo>
                  <a:pt x="0" y="8045"/>
                </a:moveTo>
                <a:lnTo>
                  <a:pt x="18884" y="89052"/>
                </a:lnTo>
                <a:lnTo>
                  <a:pt x="45921" y="14763"/>
                </a:lnTo>
                <a:lnTo>
                  <a:pt x="18769" y="14763"/>
                </a:lnTo>
                <a:lnTo>
                  <a:pt x="10310" y="13060"/>
                </a:lnTo>
                <a:lnTo>
                  <a:pt x="0" y="8045"/>
                </a:lnTo>
                <a:close/>
              </a:path>
              <a:path w="51434" h="89535">
                <a:moveTo>
                  <a:pt x="51295" y="0"/>
                </a:moveTo>
                <a:lnTo>
                  <a:pt x="37435" y="8233"/>
                </a:lnTo>
                <a:lnTo>
                  <a:pt x="27201" y="13154"/>
                </a:lnTo>
                <a:lnTo>
                  <a:pt x="18769" y="14763"/>
                </a:lnTo>
                <a:lnTo>
                  <a:pt x="45921" y="14763"/>
                </a:lnTo>
                <a:lnTo>
                  <a:pt x="512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71430" y="8826407"/>
            <a:ext cx="764861" cy="5471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25549" y="8821584"/>
            <a:ext cx="659544" cy="6101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63123" y="1003657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5" h="516255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5" h="516255">
                <a:moveTo>
                  <a:pt x="171221" y="10515"/>
                </a:moveTo>
                <a:lnTo>
                  <a:pt x="139103" y="75882"/>
                </a:lnTo>
                <a:lnTo>
                  <a:pt x="66294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5" h="516255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5" h="516255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5" h="516255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29413" y="1014165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10" h="67309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29426" y="1003662"/>
            <a:ext cx="448094" cy="354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39741" y="1149649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5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5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5">
                <a:moveTo>
                  <a:pt x="157734" y="37806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58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09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6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6" y="38396"/>
                </a:lnTo>
                <a:lnTo>
                  <a:pt x="157734" y="37806"/>
                </a:lnTo>
                <a:close/>
              </a:path>
              <a:path w="365125" h="205105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5">
                <a:moveTo>
                  <a:pt x="116345" y="30378"/>
                </a:moveTo>
                <a:lnTo>
                  <a:pt x="70357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41" y="33858"/>
                </a:lnTo>
                <a:lnTo>
                  <a:pt x="116345" y="30378"/>
                </a:lnTo>
                <a:close/>
              </a:path>
              <a:path w="365125" h="205105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09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49" y="121831"/>
                </a:lnTo>
                <a:lnTo>
                  <a:pt x="169202" y="111010"/>
                </a:lnTo>
                <a:close/>
              </a:path>
              <a:path w="365125" h="205105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4" y="82042"/>
                </a:lnTo>
                <a:lnTo>
                  <a:pt x="281876" y="72580"/>
                </a:lnTo>
                <a:close/>
              </a:path>
              <a:path w="365125" h="205105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0" y="39458"/>
                </a:lnTo>
                <a:lnTo>
                  <a:pt x="65760" y="34340"/>
                </a:lnTo>
                <a:lnTo>
                  <a:pt x="68325" y="30848"/>
                </a:lnTo>
                <a:lnTo>
                  <a:pt x="70357" y="30378"/>
                </a:lnTo>
                <a:lnTo>
                  <a:pt x="116345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5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5">
                <a:moveTo>
                  <a:pt x="211546" y="60248"/>
                </a:moveTo>
                <a:lnTo>
                  <a:pt x="172846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5">
                <a:moveTo>
                  <a:pt x="86880" y="14655"/>
                </a:moveTo>
                <a:lnTo>
                  <a:pt x="77457" y="16408"/>
                </a:lnTo>
                <a:lnTo>
                  <a:pt x="73044" y="18516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2" y="18516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525142" y="5066508"/>
            <a:ext cx="327025" cy="295275"/>
          </a:xfrm>
          <a:custGeom>
            <a:avLst/>
            <a:gdLst/>
            <a:ahLst/>
            <a:cxnLst/>
            <a:rect l="l" t="t" r="r" b="b"/>
            <a:pathLst>
              <a:path w="327025" h="295275">
                <a:moveTo>
                  <a:pt x="200571" y="268249"/>
                </a:moveTo>
                <a:lnTo>
                  <a:pt x="140233" y="268249"/>
                </a:lnTo>
                <a:lnTo>
                  <a:pt x="175475" y="295211"/>
                </a:lnTo>
                <a:lnTo>
                  <a:pt x="200571" y="268249"/>
                </a:lnTo>
                <a:close/>
              </a:path>
              <a:path w="327025" h="295275">
                <a:moveTo>
                  <a:pt x="108661" y="6019"/>
                </a:moveTo>
                <a:lnTo>
                  <a:pt x="88277" y="43421"/>
                </a:lnTo>
                <a:lnTo>
                  <a:pt x="42075" y="44323"/>
                </a:lnTo>
                <a:lnTo>
                  <a:pt x="43307" y="85979"/>
                </a:lnTo>
                <a:lnTo>
                  <a:pt x="2870" y="106133"/>
                </a:lnTo>
                <a:lnTo>
                  <a:pt x="25425" y="142506"/>
                </a:lnTo>
                <a:lnTo>
                  <a:pt x="0" y="177304"/>
                </a:lnTo>
                <a:lnTo>
                  <a:pt x="38722" y="200050"/>
                </a:lnTo>
                <a:lnTo>
                  <a:pt x="34150" y="241515"/>
                </a:lnTo>
                <a:lnTo>
                  <a:pt x="80149" y="245427"/>
                </a:lnTo>
                <a:lnTo>
                  <a:pt x="97472" y="284060"/>
                </a:lnTo>
                <a:lnTo>
                  <a:pt x="140233" y="268249"/>
                </a:lnTo>
                <a:lnTo>
                  <a:pt x="200571" y="268249"/>
                </a:lnTo>
                <a:lnTo>
                  <a:pt x="205193" y="263283"/>
                </a:lnTo>
                <a:lnTo>
                  <a:pt x="252495" y="263283"/>
                </a:lnTo>
                <a:lnTo>
                  <a:pt x="260146" y="231673"/>
                </a:lnTo>
                <a:lnTo>
                  <a:pt x="304761" y="220827"/>
                </a:lnTo>
                <a:lnTo>
                  <a:pt x="292506" y="180644"/>
                </a:lnTo>
                <a:lnTo>
                  <a:pt x="326428" y="152349"/>
                </a:lnTo>
                <a:lnTo>
                  <a:pt x="294868" y="121907"/>
                </a:lnTo>
                <a:lnTo>
                  <a:pt x="310324" y="82626"/>
                </a:lnTo>
                <a:lnTo>
                  <a:pt x="266687" y="68897"/>
                </a:lnTo>
                <a:lnTo>
                  <a:pt x="261106" y="33769"/>
                </a:lnTo>
                <a:lnTo>
                  <a:pt x="214414" y="33769"/>
                </a:lnTo>
                <a:lnTo>
                  <a:pt x="207045" y="24574"/>
                </a:lnTo>
                <a:lnTo>
                  <a:pt x="150037" y="24574"/>
                </a:lnTo>
                <a:lnTo>
                  <a:pt x="108661" y="6019"/>
                </a:lnTo>
                <a:close/>
              </a:path>
              <a:path w="327025" h="295275">
                <a:moveTo>
                  <a:pt x="252495" y="263283"/>
                </a:moveTo>
                <a:lnTo>
                  <a:pt x="205193" y="263283"/>
                </a:lnTo>
                <a:lnTo>
                  <a:pt x="250291" y="272389"/>
                </a:lnTo>
                <a:lnTo>
                  <a:pt x="252495" y="263283"/>
                </a:lnTo>
                <a:close/>
              </a:path>
              <a:path w="327025" h="295275">
                <a:moveTo>
                  <a:pt x="260134" y="27647"/>
                </a:moveTo>
                <a:lnTo>
                  <a:pt x="214414" y="33769"/>
                </a:lnTo>
                <a:lnTo>
                  <a:pt x="261106" y="33769"/>
                </a:lnTo>
                <a:lnTo>
                  <a:pt x="260134" y="27647"/>
                </a:lnTo>
                <a:close/>
              </a:path>
              <a:path w="327025" h="295275">
                <a:moveTo>
                  <a:pt x="187350" y="0"/>
                </a:moveTo>
                <a:lnTo>
                  <a:pt x="150037" y="24574"/>
                </a:lnTo>
                <a:lnTo>
                  <a:pt x="207045" y="24574"/>
                </a:lnTo>
                <a:lnTo>
                  <a:pt x="187350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17648" y="5149139"/>
            <a:ext cx="34290" cy="120014"/>
          </a:xfrm>
          <a:custGeom>
            <a:avLst/>
            <a:gdLst/>
            <a:ahLst/>
            <a:cxnLst/>
            <a:rect l="l" t="t" r="r" b="b"/>
            <a:pathLst>
              <a:path w="34289" h="120014">
                <a:moveTo>
                  <a:pt x="33921" y="69723"/>
                </a:moveTo>
                <a:lnTo>
                  <a:pt x="0" y="98018"/>
                </a:lnTo>
                <a:lnTo>
                  <a:pt x="6705" y="119964"/>
                </a:lnTo>
                <a:lnTo>
                  <a:pt x="12" y="98018"/>
                </a:lnTo>
                <a:lnTo>
                  <a:pt x="33921" y="69723"/>
                </a:lnTo>
                <a:close/>
              </a:path>
              <a:path w="34289" h="120014">
                <a:moveTo>
                  <a:pt x="17818" y="0"/>
                </a:moveTo>
                <a:lnTo>
                  <a:pt x="2362" y="39268"/>
                </a:lnTo>
                <a:lnTo>
                  <a:pt x="33921" y="69723"/>
                </a:lnTo>
                <a:lnTo>
                  <a:pt x="2374" y="39268"/>
                </a:lnTo>
                <a:lnTo>
                  <a:pt x="17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567224" y="5066512"/>
            <a:ext cx="284352" cy="2025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573772" y="5150046"/>
            <a:ext cx="231775" cy="117475"/>
          </a:xfrm>
          <a:custGeom>
            <a:avLst/>
            <a:gdLst/>
            <a:ahLst/>
            <a:cxnLst/>
            <a:rect l="l" t="t" r="r" b="b"/>
            <a:pathLst>
              <a:path w="231775" h="117475">
                <a:moveTo>
                  <a:pt x="194137" y="77685"/>
                </a:moveTo>
                <a:lnTo>
                  <a:pt x="178752" y="77685"/>
                </a:lnTo>
                <a:lnTo>
                  <a:pt x="176392" y="92506"/>
                </a:lnTo>
                <a:lnTo>
                  <a:pt x="174662" y="104158"/>
                </a:lnTo>
                <a:lnTo>
                  <a:pt x="200825" y="117309"/>
                </a:lnTo>
                <a:lnTo>
                  <a:pt x="217386" y="84001"/>
                </a:lnTo>
                <a:lnTo>
                  <a:pt x="193042" y="84001"/>
                </a:lnTo>
                <a:lnTo>
                  <a:pt x="194137" y="77685"/>
                </a:lnTo>
                <a:close/>
              </a:path>
              <a:path w="231775" h="117475">
                <a:moveTo>
                  <a:pt x="146418" y="33007"/>
                </a:moveTo>
                <a:lnTo>
                  <a:pt x="136105" y="100291"/>
                </a:lnTo>
                <a:lnTo>
                  <a:pt x="163156" y="107403"/>
                </a:lnTo>
                <a:lnTo>
                  <a:pt x="170408" y="94119"/>
                </a:lnTo>
                <a:lnTo>
                  <a:pt x="173469" y="88658"/>
                </a:lnTo>
                <a:lnTo>
                  <a:pt x="176250" y="83185"/>
                </a:lnTo>
                <a:lnTo>
                  <a:pt x="178752" y="77685"/>
                </a:lnTo>
                <a:lnTo>
                  <a:pt x="194137" y="77685"/>
                </a:lnTo>
                <a:lnTo>
                  <a:pt x="194305" y="76715"/>
                </a:lnTo>
                <a:lnTo>
                  <a:pt x="161477" y="76715"/>
                </a:lnTo>
                <a:lnTo>
                  <a:pt x="164711" y="56972"/>
                </a:lnTo>
                <a:lnTo>
                  <a:pt x="166841" y="44283"/>
                </a:lnTo>
                <a:lnTo>
                  <a:pt x="167839" y="38708"/>
                </a:lnTo>
                <a:lnTo>
                  <a:pt x="146418" y="33007"/>
                </a:lnTo>
                <a:close/>
              </a:path>
              <a:path w="231775" h="117475">
                <a:moveTo>
                  <a:pt x="102895" y="21234"/>
                </a:moveTo>
                <a:lnTo>
                  <a:pt x="71208" y="63017"/>
                </a:lnTo>
                <a:lnTo>
                  <a:pt x="70459" y="66789"/>
                </a:lnTo>
                <a:lnTo>
                  <a:pt x="70548" y="72263"/>
                </a:lnTo>
                <a:lnTo>
                  <a:pt x="104152" y="92506"/>
                </a:lnTo>
                <a:lnTo>
                  <a:pt x="112128" y="91960"/>
                </a:lnTo>
                <a:lnTo>
                  <a:pt x="127683" y="79451"/>
                </a:lnTo>
                <a:lnTo>
                  <a:pt x="99123" y="79451"/>
                </a:lnTo>
                <a:lnTo>
                  <a:pt x="95719" y="78549"/>
                </a:lnTo>
                <a:lnTo>
                  <a:pt x="94830" y="77863"/>
                </a:lnTo>
                <a:lnTo>
                  <a:pt x="94310" y="75895"/>
                </a:lnTo>
                <a:lnTo>
                  <a:pt x="94653" y="73939"/>
                </a:lnTo>
                <a:lnTo>
                  <a:pt x="100101" y="57073"/>
                </a:lnTo>
                <a:lnTo>
                  <a:pt x="135031" y="57073"/>
                </a:lnTo>
                <a:lnTo>
                  <a:pt x="137083" y="50723"/>
                </a:lnTo>
                <a:lnTo>
                  <a:pt x="137374" y="48475"/>
                </a:lnTo>
                <a:lnTo>
                  <a:pt x="110769" y="48475"/>
                </a:lnTo>
                <a:lnTo>
                  <a:pt x="103504" y="46570"/>
                </a:lnTo>
                <a:lnTo>
                  <a:pt x="106208" y="38201"/>
                </a:lnTo>
                <a:lnTo>
                  <a:pt x="107136" y="36029"/>
                </a:lnTo>
                <a:lnTo>
                  <a:pt x="108483" y="34607"/>
                </a:lnTo>
                <a:lnTo>
                  <a:pt x="109677" y="34480"/>
                </a:lnTo>
                <a:lnTo>
                  <a:pt x="134245" y="34480"/>
                </a:lnTo>
                <a:lnTo>
                  <a:pt x="134035" y="34150"/>
                </a:lnTo>
                <a:lnTo>
                  <a:pt x="126326" y="27584"/>
                </a:lnTo>
                <a:lnTo>
                  <a:pt x="120903" y="25031"/>
                </a:lnTo>
                <a:lnTo>
                  <a:pt x="108229" y="21691"/>
                </a:lnTo>
                <a:lnTo>
                  <a:pt x="102895" y="21234"/>
                </a:lnTo>
                <a:close/>
              </a:path>
              <a:path w="231775" h="117475">
                <a:moveTo>
                  <a:pt x="210197" y="49758"/>
                </a:moveTo>
                <a:lnTo>
                  <a:pt x="203495" y="61936"/>
                </a:lnTo>
                <a:lnTo>
                  <a:pt x="197778" y="73351"/>
                </a:lnTo>
                <a:lnTo>
                  <a:pt x="193042" y="84001"/>
                </a:lnTo>
                <a:lnTo>
                  <a:pt x="217386" y="84001"/>
                </a:lnTo>
                <a:lnTo>
                  <a:pt x="231609" y="55397"/>
                </a:lnTo>
                <a:lnTo>
                  <a:pt x="210197" y="49758"/>
                </a:lnTo>
                <a:close/>
              </a:path>
              <a:path w="231775" h="117475">
                <a:moveTo>
                  <a:pt x="73831" y="17386"/>
                </a:moveTo>
                <a:lnTo>
                  <a:pt x="44640" y="17386"/>
                </a:lnTo>
                <a:lnTo>
                  <a:pt x="48082" y="18288"/>
                </a:lnTo>
                <a:lnTo>
                  <a:pt x="48958" y="19050"/>
                </a:lnTo>
                <a:lnTo>
                  <a:pt x="48933" y="21691"/>
                </a:lnTo>
                <a:lnTo>
                  <a:pt x="48333" y="24066"/>
                </a:lnTo>
                <a:lnTo>
                  <a:pt x="32499" y="73063"/>
                </a:lnTo>
                <a:lnTo>
                  <a:pt x="57365" y="79603"/>
                </a:lnTo>
                <a:lnTo>
                  <a:pt x="73799" y="28740"/>
                </a:lnTo>
                <a:lnTo>
                  <a:pt x="74621" y="25031"/>
                </a:lnTo>
                <a:lnTo>
                  <a:pt x="74714" y="19367"/>
                </a:lnTo>
                <a:lnTo>
                  <a:pt x="73831" y="17386"/>
                </a:lnTo>
                <a:close/>
              </a:path>
              <a:path w="231775" h="117475">
                <a:moveTo>
                  <a:pt x="107365" y="63512"/>
                </a:moveTo>
                <a:lnTo>
                  <a:pt x="103581" y="75234"/>
                </a:lnTo>
                <a:lnTo>
                  <a:pt x="102565" y="77317"/>
                </a:lnTo>
                <a:lnTo>
                  <a:pt x="100571" y="79222"/>
                </a:lnTo>
                <a:lnTo>
                  <a:pt x="99123" y="79451"/>
                </a:lnTo>
                <a:lnTo>
                  <a:pt x="127683" y="79451"/>
                </a:lnTo>
                <a:lnTo>
                  <a:pt x="128117" y="78460"/>
                </a:lnTo>
                <a:lnTo>
                  <a:pt x="130949" y="69710"/>
                </a:lnTo>
                <a:lnTo>
                  <a:pt x="107365" y="63512"/>
                </a:lnTo>
                <a:close/>
              </a:path>
              <a:path w="231775" h="117475">
                <a:moveTo>
                  <a:pt x="178879" y="41529"/>
                </a:moveTo>
                <a:lnTo>
                  <a:pt x="170109" y="59153"/>
                </a:lnTo>
                <a:lnTo>
                  <a:pt x="164224" y="71056"/>
                </a:lnTo>
                <a:lnTo>
                  <a:pt x="161477" y="76715"/>
                </a:lnTo>
                <a:lnTo>
                  <a:pt x="194305" y="76715"/>
                </a:lnTo>
                <a:lnTo>
                  <a:pt x="199466" y="46939"/>
                </a:lnTo>
                <a:lnTo>
                  <a:pt x="178879" y="41529"/>
                </a:lnTo>
                <a:close/>
              </a:path>
              <a:path w="231775" h="117475">
                <a:moveTo>
                  <a:pt x="20853" y="0"/>
                </a:moveTo>
                <a:lnTo>
                  <a:pt x="0" y="64528"/>
                </a:lnTo>
                <a:lnTo>
                  <a:pt x="24866" y="71056"/>
                </a:lnTo>
                <a:lnTo>
                  <a:pt x="40538" y="22580"/>
                </a:lnTo>
                <a:lnTo>
                  <a:pt x="41719" y="19646"/>
                </a:lnTo>
                <a:lnTo>
                  <a:pt x="42544" y="18656"/>
                </a:lnTo>
                <a:lnTo>
                  <a:pt x="43345" y="17653"/>
                </a:lnTo>
                <a:lnTo>
                  <a:pt x="44640" y="17386"/>
                </a:lnTo>
                <a:lnTo>
                  <a:pt x="73831" y="17386"/>
                </a:lnTo>
                <a:lnTo>
                  <a:pt x="73621" y="16916"/>
                </a:lnTo>
                <a:lnTo>
                  <a:pt x="69397" y="12484"/>
                </a:lnTo>
                <a:lnTo>
                  <a:pt x="43802" y="12484"/>
                </a:lnTo>
                <a:lnTo>
                  <a:pt x="46151" y="6654"/>
                </a:lnTo>
                <a:lnTo>
                  <a:pt x="20853" y="0"/>
                </a:lnTo>
                <a:close/>
              </a:path>
              <a:path w="231775" h="117475">
                <a:moveTo>
                  <a:pt x="135031" y="57073"/>
                </a:moveTo>
                <a:lnTo>
                  <a:pt x="100101" y="57073"/>
                </a:lnTo>
                <a:lnTo>
                  <a:pt x="132295" y="65532"/>
                </a:lnTo>
                <a:lnTo>
                  <a:pt x="135031" y="57073"/>
                </a:lnTo>
                <a:close/>
              </a:path>
              <a:path w="231775" h="117475">
                <a:moveTo>
                  <a:pt x="134245" y="34480"/>
                </a:moveTo>
                <a:lnTo>
                  <a:pt x="109677" y="34480"/>
                </a:lnTo>
                <a:lnTo>
                  <a:pt x="112801" y="35293"/>
                </a:lnTo>
                <a:lnTo>
                  <a:pt x="113565" y="36042"/>
                </a:lnTo>
                <a:lnTo>
                  <a:pt x="113785" y="37757"/>
                </a:lnTo>
                <a:lnTo>
                  <a:pt x="113735" y="38708"/>
                </a:lnTo>
                <a:lnTo>
                  <a:pt x="113372" y="40424"/>
                </a:lnTo>
                <a:lnTo>
                  <a:pt x="110769" y="48475"/>
                </a:lnTo>
                <a:lnTo>
                  <a:pt x="137374" y="48475"/>
                </a:lnTo>
                <a:lnTo>
                  <a:pt x="137744" y="45618"/>
                </a:lnTo>
                <a:lnTo>
                  <a:pt x="136321" y="37757"/>
                </a:lnTo>
                <a:lnTo>
                  <a:pt x="134245" y="34480"/>
                </a:lnTo>
                <a:close/>
              </a:path>
              <a:path w="231775" h="117475">
                <a:moveTo>
                  <a:pt x="55130" y="8382"/>
                </a:moveTo>
                <a:lnTo>
                  <a:pt x="49148" y="9385"/>
                </a:lnTo>
                <a:lnTo>
                  <a:pt x="46333" y="10604"/>
                </a:lnTo>
                <a:lnTo>
                  <a:pt x="43802" y="12484"/>
                </a:lnTo>
                <a:lnTo>
                  <a:pt x="69397" y="12484"/>
                </a:lnTo>
                <a:lnTo>
                  <a:pt x="69227" y="12306"/>
                </a:lnTo>
                <a:lnTo>
                  <a:pt x="66001" y="10604"/>
                </a:lnTo>
                <a:lnTo>
                  <a:pt x="58331" y="8585"/>
                </a:lnTo>
                <a:lnTo>
                  <a:pt x="55130" y="83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617014" y="983139"/>
            <a:ext cx="12896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20" dirty="0">
                <a:solidFill>
                  <a:srgbClr val="231F20"/>
                </a:solidFill>
                <a:latin typeface="Open Sans"/>
                <a:cs typeface="Open Sans"/>
              </a:rPr>
              <a:t>PYRAMIDA</a:t>
            </a:r>
            <a:r>
              <a:rPr sz="1200" b="1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200" b="1" spc="-7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Open Sans"/>
                <a:cs typeface="Open Sans"/>
              </a:rPr>
              <a:t>TYPE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66343" y="5133055"/>
            <a:ext cx="12833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20" dirty="0">
                <a:solidFill>
                  <a:srgbClr val="231F20"/>
                </a:solidFill>
                <a:latin typeface="Open Sans"/>
                <a:cs typeface="Open Sans"/>
              </a:rPr>
              <a:t>PYRAMIDA</a:t>
            </a:r>
            <a:r>
              <a:rPr sz="1200" b="1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2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Open Sans"/>
                <a:cs typeface="Open Sans"/>
              </a:rPr>
              <a:t>TYPE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13435" y="252553"/>
            <a:ext cx="6289848" cy="5322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28230" y="276677"/>
            <a:ext cx="309372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00007F"/>
                </a:solidFill>
                <a:latin typeface="Deneane"/>
                <a:cs typeface="Deneane"/>
              </a:rPr>
              <a:t>3</a:t>
            </a:r>
            <a:r>
              <a:rPr sz="1300" spc="-65" dirty="0">
                <a:solidFill>
                  <a:srgbClr val="00007F"/>
                </a:solidFill>
                <a:latin typeface="Verdana"/>
                <a:cs typeface="Verdana"/>
              </a:rPr>
              <a:t>-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WALZEN-PROFILEINROLLMASCHINEN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-45" dirty="0">
                <a:solidFill>
                  <a:srgbClr val="00007F"/>
                </a:solidFill>
                <a:latin typeface="Verdana"/>
                <a:cs typeface="Verdana"/>
              </a:rPr>
              <a:t>Mod</a:t>
            </a:r>
            <a:r>
              <a:rPr sz="1300" spc="60" dirty="0">
                <a:solidFill>
                  <a:srgbClr val="00007F"/>
                </a:solidFill>
                <a:latin typeface="Verdana"/>
                <a:cs typeface="Verdana"/>
              </a:rPr>
              <a:t>.</a:t>
            </a:r>
            <a:r>
              <a:rPr sz="1300" spc="-25" dirty="0">
                <a:solidFill>
                  <a:srgbClr val="00007F"/>
                </a:solidFill>
                <a:latin typeface="Century Gothic"/>
                <a:cs typeface="Century Gothic"/>
              </a:rPr>
              <a:t>PK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017828" y="213989"/>
            <a:ext cx="403377" cy="2055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56059" y="9736666"/>
            <a:ext cx="6290017" cy="57158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622400" y="7147170"/>
          <a:ext cx="6337849" cy="1588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5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5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985"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</a:pPr>
                      <a:r>
                        <a:rPr sz="10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5585" marR="152400" indent="-81915">
                        <a:lnSpc>
                          <a:spcPct val="110000"/>
                        </a:lnSpc>
                      </a:pP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0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i="1" spc="-6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Price </a:t>
                      </a:r>
                      <a:r>
                        <a:rPr sz="10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EURO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9560" marR="23495" indent="-236854">
                        <a:lnSpc>
                          <a:spcPct val="110000"/>
                        </a:lnSpc>
                      </a:pP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Digita</a:t>
                      </a:r>
                      <a:r>
                        <a:rPr sz="10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Read- Out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 marR="78740" indent="195580">
                        <a:lnSpc>
                          <a:spcPct val="100000"/>
                        </a:lnSpc>
                      </a:pP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Angle Latera</a:t>
                      </a:r>
                      <a:r>
                        <a:rPr sz="10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Guide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Rolls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 marR="10160" indent="-146685">
                        <a:lnSpc>
                          <a:spcPct val="110000"/>
                        </a:lnSpc>
                      </a:pP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Doubl</a:t>
                      </a:r>
                      <a:r>
                        <a:rPr sz="10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Speed </a:t>
                      </a:r>
                      <a:r>
                        <a:rPr sz="1000" i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Working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8930" marR="155575" indent="-142240">
                        <a:lnSpc>
                          <a:spcPct val="110000"/>
                        </a:lnSpc>
                      </a:pPr>
                      <a:r>
                        <a:rPr sz="1000" i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Brak</a:t>
                      </a:r>
                      <a:r>
                        <a:rPr sz="10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Motor </a:t>
                      </a:r>
                      <a:r>
                        <a:rPr sz="10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Option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PK-3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Classi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Doubl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Speed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2.700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PK-3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Singl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(ne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type)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066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PK-3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Doubl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Spee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(ne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ype)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PK-3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Singl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peed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PK-3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Doubl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Speed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22400" y="3153646"/>
          <a:ext cx="6282395" cy="1393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5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4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ua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9380" marR="116205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enc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6040" marR="58419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 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oo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 moto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7465" marR="25400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lumi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Sing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moto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88265" marR="85725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lumi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Sing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moto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5720" marR="36830" indent="245110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Sing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ot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3985" marR="12509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nv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10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nclu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08"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1.50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5280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1.85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2.10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1.95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2740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2.20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2.80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87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9209">
                        <a:lnSpc>
                          <a:spcPts val="1320"/>
                        </a:lnSpc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» </a:t>
                      </a:r>
                      <a:r>
                        <a:rPr sz="1400" spc="55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ng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has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8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9209">
                        <a:lnSpc>
                          <a:spcPts val="1310"/>
                        </a:lnSpc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» </a:t>
                      </a:r>
                      <a:r>
                        <a:rPr sz="1400" spc="55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gi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eadou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8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8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663581" y="8842657"/>
          <a:ext cx="4580559" cy="557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345"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iona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cc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4475" marR="224790" indent="-2095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9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wi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sti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ng 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6875" marR="248285" indent="-143510">
                        <a:lnSpc>
                          <a:spcPct val="100000"/>
                        </a:lnSpc>
                      </a:pP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C-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Fo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ng 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PK-3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Classic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</a:pPr>
                      <a:r>
                        <a:rPr sz="1000" b="1" spc="-1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5960" y="5233952"/>
            <a:ext cx="46100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43579" y="3894305"/>
            <a:ext cx="1459799" cy="1333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08302" y="943280"/>
            <a:ext cx="1480185" cy="1818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5655" marR="69850" indent="50165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8107" y="808914"/>
            <a:ext cx="799465" cy="477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180340" marR="5080" indent="50165">
              <a:lnSpc>
                <a:spcPct val="100000"/>
              </a:lnSpc>
              <a:spcBef>
                <a:spcPts val="15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li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54754" y="1047293"/>
            <a:ext cx="114744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endParaRPr sz="1000">
              <a:latin typeface="Arial"/>
              <a:cs typeface="Arial"/>
            </a:endParaRPr>
          </a:p>
          <a:p>
            <a:pPr marL="645795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0885" y="1212393"/>
            <a:ext cx="1271270" cy="149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4659">
              <a:lnSpc>
                <a:spcPct val="100000"/>
              </a:lnSpc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08302" y="943280"/>
            <a:ext cx="1479867" cy="1817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60885" y="1249066"/>
            <a:ext cx="1270856" cy="1459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7274" y="957923"/>
            <a:ext cx="1353248" cy="1612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7729" y="359602"/>
            <a:ext cx="6363959" cy="532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0461" y="4246070"/>
            <a:ext cx="1752768" cy="11994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17303" y="3767383"/>
            <a:ext cx="1783803" cy="15487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01120" y="3908095"/>
            <a:ext cx="1734400" cy="15440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0838" y="5898007"/>
            <a:ext cx="2075078" cy="1778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92054" y="5769356"/>
            <a:ext cx="2435491" cy="20190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43552" y="1523818"/>
            <a:ext cx="0" cy="527050"/>
          </a:xfrm>
          <a:custGeom>
            <a:avLst/>
            <a:gdLst/>
            <a:ahLst/>
            <a:cxnLst/>
            <a:rect l="l" t="t" r="r" b="b"/>
            <a:pathLst>
              <a:path h="527050">
                <a:moveTo>
                  <a:pt x="0" y="0"/>
                </a:moveTo>
                <a:lnTo>
                  <a:pt x="0" y="52703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1142" y="1454452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4">
                <a:moveTo>
                  <a:pt x="32410" y="0"/>
                </a:moveTo>
                <a:lnTo>
                  <a:pt x="0" y="89065"/>
                </a:lnTo>
                <a:lnTo>
                  <a:pt x="13857" y="80827"/>
                </a:lnTo>
                <a:lnTo>
                  <a:pt x="24089" y="75903"/>
                </a:lnTo>
                <a:lnTo>
                  <a:pt x="32521" y="74292"/>
                </a:lnTo>
                <a:lnTo>
                  <a:pt x="49719" y="74292"/>
                </a:lnTo>
                <a:lnTo>
                  <a:pt x="32410" y="0"/>
                </a:lnTo>
                <a:close/>
              </a:path>
              <a:path w="51434" h="89534">
                <a:moveTo>
                  <a:pt x="49719" y="74292"/>
                </a:moveTo>
                <a:lnTo>
                  <a:pt x="32521" y="74292"/>
                </a:lnTo>
                <a:lnTo>
                  <a:pt x="40977" y="75993"/>
                </a:lnTo>
                <a:lnTo>
                  <a:pt x="51284" y="81008"/>
                </a:lnTo>
                <a:lnTo>
                  <a:pt x="49719" y="742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24667" y="2031169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5">
                <a:moveTo>
                  <a:pt x="0" y="8045"/>
                </a:moveTo>
                <a:lnTo>
                  <a:pt x="18884" y="89052"/>
                </a:lnTo>
                <a:lnTo>
                  <a:pt x="45921" y="14763"/>
                </a:lnTo>
                <a:lnTo>
                  <a:pt x="18769" y="14763"/>
                </a:lnTo>
                <a:lnTo>
                  <a:pt x="10310" y="13060"/>
                </a:lnTo>
                <a:lnTo>
                  <a:pt x="0" y="8045"/>
                </a:lnTo>
                <a:close/>
              </a:path>
              <a:path w="51434" h="89535">
                <a:moveTo>
                  <a:pt x="51295" y="0"/>
                </a:moveTo>
                <a:lnTo>
                  <a:pt x="37435" y="8233"/>
                </a:lnTo>
                <a:lnTo>
                  <a:pt x="27201" y="13154"/>
                </a:lnTo>
                <a:lnTo>
                  <a:pt x="18769" y="14763"/>
                </a:lnTo>
                <a:lnTo>
                  <a:pt x="45921" y="14763"/>
                </a:lnTo>
                <a:lnTo>
                  <a:pt x="512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3951" y="1676842"/>
            <a:ext cx="240665" cy="240665"/>
          </a:xfrm>
          <a:custGeom>
            <a:avLst/>
            <a:gdLst/>
            <a:ahLst/>
            <a:cxnLst/>
            <a:rect l="l" t="t" r="r" b="b"/>
            <a:pathLst>
              <a:path w="240665" h="240664">
                <a:moveTo>
                  <a:pt x="130928" y="0"/>
                </a:moveTo>
                <a:lnTo>
                  <a:pt x="84960" y="6752"/>
                </a:lnTo>
                <a:lnTo>
                  <a:pt x="47159" y="25965"/>
                </a:lnTo>
                <a:lnTo>
                  <a:pt x="19330" y="55188"/>
                </a:lnTo>
                <a:lnTo>
                  <a:pt x="3273" y="91971"/>
                </a:lnTo>
                <a:lnTo>
                  <a:pt x="0" y="119482"/>
                </a:lnTo>
                <a:lnTo>
                  <a:pt x="880" y="134180"/>
                </a:lnTo>
                <a:lnTo>
                  <a:pt x="13270" y="174674"/>
                </a:lnTo>
                <a:lnTo>
                  <a:pt x="38129" y="207634"/>
                </a:lnTo>
                <a:lnTo>
                  <a:pt x="72689" y="230311"/>
                </a:lnTo>
                <a:lnTo>
                  <a:pt x="114181" y="239961"/>
                </a:lnTo>
                <a:lnTo>
                  <a:pt x="120344" y="240116"/>
                </a:lnTo>
                <a:lnTo>
                  <a:pt x="135000" y="239233"/>
                </a:lnTo>
                <a:lnTo>
                  <a:pt x="175412" y="226813"/>
                </a:lnTo>
                <a:lnTo>
                  <a:pt x="208327" y="201899"/>
                </a:lnTo>
                <a:lnTo>
                  <a:pt x="230966" y="167271"/>
                </a:lnTo>
                <a:lnTo>
                  <a:pt x="240548" y="125711"/>
                </a:lnTo>
                <a:lnTo>
                  <a:pt x="239736" y="110224"/>
                </a:lnTo>
                <a:lnTo>
                  <a:pt x="227955" y="68106"/>
                </a:lnTo>
                <a:lnTo>
                  <a:pt x="204167" y="34222"/>
                </a:lnTo>
                <a:lnTo>
                  <a:pt x="170962" y="10783"/>
                </a:lnTo>
                <a:lnTo>
                  <a:pt x="130928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0711" y="1796675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7180" y="0"/>
                </a:lnTo>
              </a:path>
            </a:pathLst>
          </a:custGeom>
          <a:ln w="2373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4295" y="1723110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104"/>
                </a:lnTo>
              </a:path>
            </a:pathLst>
          </a:custGeom>
          <a:ln w="23748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17798" y="1960364"/>
            <a:ext cx="240665" cy="240665"/>
          </a:xfrm>
          <a:custGeom>
            <a:avLst/>
            <a:gdLst/>
            <a:ahLst/>
            <a:cxnLst/>
            <a:rect l="l" t="t" r="r" b="b"/>
            <a:pathLst>
              <a:path w="240665" h="240664">
                <a:moveTo>
                  <a:pt x="130928" y="0"/>
                </a:moveTo>
                <a:lnTo>
                  <a:pt x="84960" y="6752"/>
                </a:lnTo>
                <a:lnTo>
                  <a:pt x="47159" y="25965"/>
                </a:lnTo>
                <a:lnTo>
                  <a:pt x="19330" y="55188"/>
                </a:lnTo>
                <a:lnTo>
                  <a:pt x="3273" y="91971"/>
                </a:lnTo>
                <a:lnTo>
                  <a:pt x="0" y="119482"/>
                </a:lnTo>
                <a:lnTo>
                  <a:pt x="880" y="134180"/>
                </a:lnTo>
                <a:lnTo>
                  <a:pt x="13270" y="174674"/>
                </a:lnTo>
                <a:lnTo>
                  <a:pt x="38129" y="207634"/>
                </a:lnTo>
                <a:lnTo>
                  <a:pt x="72689" y="230311"/>
                </a:lnTo>
                <a:lnTo>
                  <a:pt x="114181" y="239961"/>
                </a:lnTo>
                <a:lnTo>
                  <a:pt x="120344" y="240116"/>
                </a:lnTo>
                <a:lnTo>
                  <a:pt x="135000" y="239233"/>
                </a:lnTo>
                <a:lnTo>
                  <a:pt x="175412" y="226813"/>
                </a:lnTo>
                <a:lnTo>
                  <a:pt x="208327" y="201899"/>
                </a:lnTo>
                <a:lnTo>
                  <a:pt x="230966" y="167271"/>
                </a:lnTo>
                <a:lnTo>
                  <a:pt x="240548" y="125711"/>
                </a:lnTo>
                <a:lnTo>
                  <a:pt x="239736" y="110224"/>
                </a:lnTo>
                <a:lnTo>
                  <a:pt x="227955" y="68106"/>
                </a:lnTo>
                <a:lnTo>
                  <a:pt x="204167" y="34222"/>
                </a:lnTo>
                <a:lnTo>
                  <a:pt x="170962" y="10783"/>
                </a:lnTo>
                <a:lnTo>
                  <a:pt x="130928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64551" y="2080190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7180" y="0"/>
                </a:lnTo>
              </a:path>
            </a:pathLst>
          </a:custGeom>
          <a:ln w="2373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38135" y="2006638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104"/>
                </a:lnTo>
              </a:path>
            </a:pathLst>
          </a:custGeom>
          <a:ln w="23748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8615" y="1960364"/>
            <a:ext cx="240665" cy="240665"/>
          </a:xfrm>
          <a:custGeom>
            <a:avLst/>
            <a:gdLst/>
            <a:ahLst/>
            <a:cxnLst/>
            <a:rect l="l" t="t" r="r" b="b"/>
            <a:pathLst>
              <a:path w="240665" h="240664">
                <a:moveTo>
                  <a:pt x="130928" y="0"/>
                </a:moveTo>
                <a:lnTo>
                  <a:pt x="84960" y="6752"/>
                </a:lnTo>
                <a:lnTo>
                  <a:pt x="47159" y="25965"/>
                </a:lnTo>
                <a:lnTo>
                  <a:pt x="19330" y="55188"/>
                </a:lnTo>
                <a:lnTo>
                  <a:pt x="3273" y="91971"/>
                </a:lnTo>
                <a:lnTo>
                  <a:pt x="0" y="119482"/>
                </a:lnTo>
                <a:lnTo>
                  <a:pt x="880" y="134180"/>
                </a:lnTo>
                <a:lnTo>
                  <a:pt x="13270" y="174674"/>
                </a:lnTo>
                <a:lnTo>
                  <a:pt x="38129" y="207634"/>
                </a:lnTo>
                <a:lnTo>
                  <a:pt x="72689" y="230311"/>
                </a:lnTo>
                <a:lnTo>
                  <a:pt x="114181" y="239961"/>
                </a:lnTo>
                <a:lnTo>
                  <a:pt x="120344" y="240116"/>
                </a:lnTo>
                <a:lnTo>
                  <a:pt x="135000" y="239233"/>
                </a:lnTo>
                <a:lnTo>
                  <a:pt x="175412" y="226813"/>
                </a:lnTo>
                <a:lnTo>
                  <a:pt x="208327" y="201899"/>
                </a:lnTo>
                <a:lnTo>
                  <a:pt x="230966" y="167271"/>
                </a:lnTo>
                <a:lnTo>
                  <a:pt x="240548" y="125711"/>
                </a:lnTo>
                <a:lnTo>
                  <a:pt x="239736" y="110224"/>
                </a:lnTo>
                <a:lnTo>
                  <a:pt x="227955" y="68106"/>
                </a:lnTo>
                <a:lnTo>
                  <a:pt x="204167" y="34222"/>
                </a:lnTo>
                <a:lnTo>
                  <a:pt x="170962" y="10783"/>
                </a:lnTo>
                <a:lnTo>
                  <a:pt x="130928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5373" y="2080190"/>
            <a:ext cx="147320" cy="0"/>
          </a:xfrm>
          <a:custGeom>
            <a:avLst/>
            <a:gdLst/>
            <a:ahLst/>
            <a:cxnLst/>
            <a:rect l="l" t="t" r="r" b="b"/>
            <a:pathLst>
              <a:path w="147319">
                <a:moveTo>
                  <a:pt x="0" y="0"/>
                </a:moveTo>
                <a:lnTo>
                  <a:pt x="147180" y="0"/>
                </a:lnTo>
              </a:path>
            </a:pathLst>
          </a:custGeom>
          <a:ln w="2373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8956" y="2006638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104"/>
                </a:lnTo>
              </a:path>
            </a:pathLst>
          </a:custGeom>
          <a:ln w="23748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3637" y="2311519"/>
            <a:ext cx="776376" cy="2704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96119" y="6165681"/>
            <a:ext cx="240665" cy="240665"/>
          </a:xfrm>
          <a:custGeom>
            <a:avLst/>
            <a:gdLst/>
            <a:ahLst/>
            <a:cxnLst/>
            <a:rect l="l" t="t" r="r" b="b"/>
            <a:pathLst>
              <a:path w="240664" h="240664">
                <a:moveTo>
                  <a:pt x="130928" y="0"/>
                </a:moveTo>
                <a:lnTo>
                  <a:pt x="84960" y="6752"/>
                </a:lnTo>
                <a:lnTo>
                  <a:pt x="47159" y="25965"/>
                </a:lnTo>
                <a:lnTo>
                  <a:pt x="19330" y="55188"/>
                </a:lnTo>
                <a:lnTo>
                  <a:pt x="3273" y="91971"/>
                </a:lnTo>
                <a:lnTo>
                  <a:pt x="0" y="119482"/>
                </a:lnTo>
                <a:lnTo>
                  <a:pt x="880" y="134180"/>
                </a:lnTo>
                <a:lnTo>
                  <a:pt x="13270" y="174674"/>
                </a:lnTo>
                <a:lnTo>
                  <a:pt x="38129" y="207634"/>
                </a:lnTo>
                <a:lnTo>
                  <a:pt x="72689" y="230311"/>
                </a:lnTo>
                <a:lnTo>
                  <a:pt x="114181" y="239961"/>
                </a:lnTo>
                <a:lnTo>
                  <a:pt x="120344" y="240116"/>
                </a:lnTo>
                <a:lnTo>
                  <a:pt x="135000" y="239233"/>
                </a:lnTo>
                <a:lnTo>
                  <a:pt x="175412" y="226813"/>
                </a:lnTo>
                <a:lnTo>
                  <a:pt x="208327" y="201899"/>
                </a:lnTo>
                <a:lnTo>
                  <a:pt x="230966" y="167271"/>
                </a:lnTo>
                <a:lnTo>
                  <a:pt x="240548" y="125711"/>
                </a:lnTo>
                <a:lnTo>
                  <a:pt x="239736" y="110224"/>
                </a:lnTo>
                <a:lnTo>
                  <a:pt x="227955" y="68106"/>
                </a:lnTo>
                <a:lnTo>
                  <a:pt x="204167" y="34222"/>
                </a:lnTo>
                <a:lnTo>
                  <a:pt x="170962" y="10783"/>
                </a:lnTo>
                <a:lnTo>
                  <a:pt x="130928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42880" y="6285515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180" y="0"/>
                </a:lnTo>
              </a:path>
            </a:pathLst>
          </a:custGeom>
          <a:ln w="2373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16464" y="6211951"/>
            <a:ext cx="0" cy="147320"/>
          </a:xfrm>
          <a:custGeom>
            <a:avLst/>
            <a:gdLst/>
            <a:ahLst/>
            <a:cxnLst/>
            <a:rect l="l" t="t" r="r" b="b"/>
            <a:pathLst>
              <a:path h="147320">
                <a:moveTo>
                  <a:pt x="0" y="0"/>
                </a:moveTo>
                <a:lnTo>
                  <a:pt x="0" y="147104"/>
                </a:lnTo>
              </a:path>
            </a:pathLst>
          </a:custGeom>
          <a:ln w="23748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35023" y="6354788"/>
            <a:ext cx="153670" cy="471805"/>
          </a:xfrm>
          <a:custGeom>
            <a:avLst/>
            <a:gdLst/>
            <a:ahLst/>
            <a:cxnLst/>
            <a:rect l="l" t="t" r="r" b="b"/>
            <a:pathLst>
              <a:path w="153670" h="471804">
                <a:moveTo>
                  <a:pt x="40335" y="471220"/>
                </a:moveTo>
                <a:lnTo>
                  <a:pt x="73407" y="447314"/>
                </a:lnTo>
                <a:lnTo>
                  <a:pt x="110662" y="418078"/>
                </a:lnTo>
                <a:lnTo>
                  <a:pt x="140597" y="383698"/>
                </a:lnTo>
                <a:lnTo>
                  <a:pt x="152611" y="343733"/>
                </a:lnTo>
                <a:lnTo>
                  <a:pt x="153479" y="317960"/>
                </a:lnTo>
                <a:lnTo>
                  <a:pt x="152905" y="302979"/>
                </a:lnTo>
                <a:lnTo>
                  <a:pt x="148099" y="247439"/>
                </a:lnTo>
                <a:lnTo>
                  <a:pt x="142415" y="201639"/>
                </a:lnTo>
                <a:lnTo>
                  <a:pt x="131449" y="159467"/>
                </a:lnTo>
                <a:lnTo>
                  <a:pt x="115916" y="122629"/>
                </a:lnTo>
                <a:lnTo>
                  <a:pt x="87220" y="77020"/>
                </a:lnTo>
                <a:lnTo>
                  <a:pt x="56392" y="42501"/>
                </a:lnTo>
                <a:lnTo>
                  <a:pt x="20422" y="12779"/>
                </a:lnTo>
                <a:lnTo>
                  <a:pt x="937" y="497"/>
                </a:lnTo>
                <a:lnTo>
                  <a:pt x="0" y="0"/>
                </a:lnTo>
              </a:path>
            </a:pathLst>
          </a:custGeom>
          <a:ln w="9525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30481" y="6790385"/>
            <a:ext cx="61594" cy="55880"/>
          </a:xfrm>
          <a:custGeom>
            <a:avLst/>
            <a:gdLst/>
            <a:ahLst/>
            <a:cxnLst/>
            <a:rect l="l" t="t" r="r" b="b"/>
            <a:pathLst>
              <a:path w="61595" h="55879">
                <a:moveTo>
                  <a:pt x="30492" y="0"/>
                </a:moveTo>
                <a:lnTo>
                  <a:pt x="0" y="55181"/>
                </a:lnTo>
                <a:lnTo>
                  <a:pt x="61048" y="55765"/>
                </a:lnTo>
                <a:lnTo>
                  <a:pt x="30492" y="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30481" y="6790385"/>
            <a:ext cx="61594" cy="55880"/>
          </a:xfrm>
          <a:custGeom>
            <a:avLst/>
            <a:gdLst/>
            <a:ahLst/>
            <a:cxnLst/>
            <a:rect l="l" t="t" r="r" b="b"/>
            <a:pathLst>
              <a:path w="61595" h="55879">
                <a:moveTo>
                  <a:pt x="0" y="55181"/>
                </a:moveTo>
                <a:lnTo>
                  <a:pt x="30530" y="55486"/>
                </a:lnTo>
                <a:lnTo>
                  <a:pt x="61048" y="55765"/>
                </a:lnTo>
                <a:lnTo>
                  <a:pt x="45770" y="27901"/>
                </a:lnTo>
                <a:lnTo>
                  <a:pt x="30492" y="0"/>
                </a:lnTo>
                <a:lnTo>
                  <a:pt x="15252" y="27597"/>
                </a:lnTo>
                <a:lnTo>
                  <a:pt x="0" y="55181"/>
                </a:lnTo>
                <a:close/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91310" y="6335880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60845" y="0"/>
                </a:moveTo>
                <a:lnTo>
                  <a:pt x="0" y="4508"/>
                </a:lnTo>
                <a:lnTo>
                  <a:pt x="34671" y="57581"/>
                </a:lnTo>
                <a:lnTo>
                  <a:pt x="60845" y="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91310" y="6335880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0" y="4508"/>
                </a:moveTo>
                <a:lnTo>
                  <a:pt x="30441" y="2260"/>
                </a:lnTo>
                <a:lnTo>
                  <a:pt x="60845" y="0"/>
                </a:lnTo>
                <a:lnTo>
                  <a:pt x="47764" y="28790"/>
                </a:lnTo>
                <a:lnTo>
                  <a:pt x="34671" y="57581"/>
                </a:lnTo>
                <a:lnTo>
                  <a:pt x="17335" y="31013"/>
                </a:lnTo>
                <a:lnTo>
                  <a:pt x="0" y="4508"/>
                </a:lnTo>
                <a:close/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40766" y="6449200"/>
            <a:ext cx="240665" cy="240665"/>
          </a:xfrm>
          <a:custGeom>
            <a:avLst/>
            <a:gdLst/>
            <a:ahLst/>
            <a:cxnLst/>
            <a:rect l="l" t="t" r="r" b="b"/>
            <a:pathLst>
              <a:path w="240664" h="240665">
                <a:moveTo>
                  <a:pt x="130928" y="0"/>
                </a:moveTo>
                <a:lnTo>
                  <a:pt x="84960" y="6752"/>
                </a:lnTo>
                <a:lnTo>
                  <a:pt x="47159" y="25965"/>
                </a:lnTo>
                <a:lnTo>
                  <a:pt x="19330" y="55188"/>
                </a:lnTo>
                <a:lnTo>
                  <a:pt x="3273" y="91971"/>
                </a:lnTo>
                <a:lnTo>
                  <a:pt x="0" y="119482"/>
                </a:lnTo>
                <a:lnTo>
                  <a:pt x="880" y="134180"/>
                </a:lnTo>
                <a:lnTo>
                  <a:pt x="13270" y="174674"/>
                </a:lnTo>
                <a:lnTo>
                  <a:pt x="38129" y="207634"/>
                </a:lnTo>
                <a:lnTo>
                  <a:pt x="72689" y="230311"/>
                </a:lnTo>
                <a:lnTo>
                  <a:pt x="114181" y="239961"/>
                </a:lnTo>
                <a:lnTo>
                  <a:pt x="120344" y="240116"/>
                </a:lnTo>
                <a:lnTo>
                  <a:pt x="135000" y="239233"/>
                </a:lnTo>
                <a:lnTo>
                  <a:pt x="175412" y="226813"/>
                </a:lnTo>
                <a:lnTo>
                  <a:pt x="208327" y="201899"/>
                </a:lnTo>
                <a:lnTo>
                  <a:pt x="230966" y="167271"/>
                </a:lnTo>
                <a:lnTo>
                  <a:pt x="240548" y="125711"/>
                </a:lnTo>
                <a:lnTo>
                  <a:pt x="239736" y="110224"/>
                </a:lnTo>
                <a:lnTo>
                  <a:pt x="227955" y="68106"/>
                </a:lnTo>
                <a:lnTo>
                  <a:pt x="204167" y="34222"/>
                </a:lnTo>
                <a:lnTo>
                  <a:pt x="170962" y="10783"/>
                </a:lnTo>
                <a:lnTo>
                  <a:pt x="130928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87520" y="6569030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180" y="0"/>
                </a:lnTo>
              </a:path>
            </a:pathLst>
          </a:custGeom>
          <a:ln w="2373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61104" y="6495478"/>
            <a:ext cx="0" cy="147320"/>
          </a:xfrm>
          <a:custGeom>
            <a:avLst/>
            <a:gdLst/>
            <a:ahLst/>
            <a:cxnLst/>
            <a:rect l="l" t="t" r="r" b="b"/>
            <a:pathLst>
              <a:path h="147320">
                <a:moveTo>
                  <a:pt x="0" y="0"/>
                </a:moveTo>
                <a:lnTo>
                  <a:pt x="0" y="147104"/>
                </a:lnTo>
              </a:path>
            </a:pathLst>
          </a:custGeom>
          <a:ln w="23748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55733" y="6354788"/>
            <a:ext cx="153670" cy="471805"/>
          </a:xfrm>
          <a:custGeom>
            <a:avLst/>
            <a:gdLst/>
            <a:ahLst/>
            <a:cxnLst/>
            <a:rect l="l" t="t" r="r" b="b"/>
            <a:pathLst>
              <a:path w="153670" h="471804">
                <a:moveTo>
                  <a:pt x="113144" y="471220"/>
                </a:moveTo>
                <a:lnTo>
                  <a:pt x="80072" y="447314"/>
                </a:lnTo>
                <a:lnTo>
                  <a:pt x="42817" y="418078"/>
                </a:lnTo>
                <a:lnTo>
                  <a:pt x="12882" y="383698"/>
                </a:lnTo>
                <a:lnTo>
                  <a:pt x="868" y="343733"/>
                </a:lnTo>
                <a:lnTo>
                  <a:pt x="0" y="317960"/>
                </a:lnTo>
                <a:lnTo>
                  <a:pt x="574" y="302979"/>
                </a:lnTo>
                <a:lnTo>
                  <a:pt x="5380" y="247439"/>
                </a:lnTo>
                <a:lnTo>
                  <a:pt x="11064" y="201639"/>
                </a:lnTo>
                <a:lnTo>
                  <a:pt x="22030" y="159467"/>
                </a:lnTo>
                <a:lnTo>
                  <a:pt x="37563" y="122629"/>
                </a:lnTo>
                <a:lnTo>
                  <a:pt x="66259" y="77020"/>
                </a:lnTo>
                <a:lnTo>
                  <a:pt x="97087" y="42501"/>
                </a:lnTo>
                <a:lnTo>
                  <a:pt x="133057" y="12779"/>
                </a:lnTo>
                <a:lnTo>
                  <a:pt x="152542" y="497"/>
                </a:lnTo>
                <a:lnTo>
                  <a:pt x="153479" y="0"/>
                </a:lnTo>
              </a:path>
            </a:pathLst>
          </a:custGeom>
          <a:ln w="9525">
            <a:solidFill>
              <a:srgbClr val="6364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52705" y="6790385"/>
            <a:ext cx="61594" cy="55880"/>
          </a:xfrm>
          <a:custGeom>
            <a:avLst/>
            <a:gdLst/>
            <a:ahLst/>
            <a:cxnLst/>
            <a:rect l="l" t="t" r="r" b="b"/>
            <a:pathLst>
              <a:path w="61595" h="55879">
                <a:moveTo>
                  <a:pt x="30556" y="0"/>
                </a:moveTo>
                <a:lnTo>
                  <a:pt x="0" y="55765"/>
                </a:lnTo>
                <a:lnTo>
                  <a:pt x="61048" y="55181"/>
                </a:lnTo>
                <a:lnTo>
                  <a:pt x="30556" y="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452705" y="6790385"/>
            <a:ext cx="61594" cy="55880"/>
          </a:xfrm>
          <a:custGeom>
            <a:avLst/>
            <a:gdLst/>
            <a:ahLst/>
            <a:cxnLst/>
            <a:rect l="l" t="t" r="r" b="b"/>
            <a:pathLst>
              <a:path w="61595" h="55879">
                <a:moveTo>
                  <a:pt x="61048" y="55181"/>
                </a:moveTo>
                <a:lnTo>
                  <a:pt x="30518" y="55486"/>
                </a:lnTo>
                <a:lnTo>
                  <a:pt x="0" y="55765"/>
                </a:lnTo>
                <a:lnTo>
                  <a:pt x="15278" y="27901"/>
                </a:lnTo>
                <a:lnTo>
                  <a:pt x="30556" y="0"/>
                </a:lnTo>
                <a:lnTo>
                  <a:pt x="45796" y="27597"/>
                </a:lnTo>
                <a:lnTo>
                  <a:pt x="61048" y="55181"/>
                </a:lnTo>
                <a:close/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2079" y="6335880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0" y="0"/>
                </a:moveTo>
                <a:lnTo>
                  <a:pt x="26174" y="57581"/>
                </a:lnTo>
                <a:lnTo>
                  <a:pt x="60845" y="4508"/>
                </a:lnTo>
                <a:lnTo>
                  <a:pt x="0" y="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2079" y="6335880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60845" y="4508"/>
                </a:moveTo>
                <a:lnTo>
                  <a:pt x="30403" y="2260"/>
                </a:lnTo>
                <a:lnTo>
                  <a:pt x="0" y="0"/>
                </a:lnTo>
                <a:lnTo>
                  <a:pt x="13080" y="28790"/>
                </a:lnTo>
                <a:lnTo>
                  <a:pt x="26174" y="57581"/>
                </a:lnTo>
                <a:lnTo>
                  <a:pt x="43510" y="31013"/>
                </a:lnTo>
                <a:lnTo>
                  <a:pt x="60845" y="4508"/>
                </a:lnTo>
                <a:close/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62921" y="6449200"/>
            <a:ext cx="240665" cy="240665"/>
          </a:xfrm>
          <a:custGeom>
            <a:avLst/>
            <a:gdLst/>
            <a:ahLst/>
            <a:cxnLst/>
            <a:rect l="l" t="t" r="r" b="b"/>
            <a:pathLst>
              <a:path w="240664" h="240665">
                <a:moveTo>
                  <a:pt x="109619" y="0"/>
                </a:moveTo>
                <a:lnTo>
                  <a:pt x="69585" y="10783"/>
                </a:lnTo>
                <a:lnTo>
                  <a:pt x="36380" y="34222"/>
                </a:lnTo>
                <a:lnTo>
                  <a:pt x="12593" y="68106"/>
                </a:lnTo>
                <a:lnTo>
                  <a:pt x="811" y="110224"/>
                </a:lnTo>
                <a:lnTo>
                  <a:pt x="0" y="125711"/>
                </a:lnTo>
                <a:lnTo>
                  <a:pt x="1571" y="140163"/>
                </a:lnTo>
                <a:lnTo>
                  <a:pt x="15814" y="179721"/>
                </a:lnTo>
                <a:lnTo>
                  <a:pt x="42187" y="211420"/>
                </a:lnTo>
                <a:lnTo>
                  <a:pt x="77910" y="232479"/>
                </a:lnTo>
                <a:lnTo>
                  <a:pt x="120203" y="240116"/>
                </a:lnTo>
                <a:lnTo>
                  <a:pt x="126366" y="239961"/>
                </a:lnTo>
                <a:lnTo>
                  <a:pt x="167858" y="230311"/>
                </a:lnTo>
                <a:lnTo>
                  <a:pt x="202418" y="207634"/>
                </a:lnTo>
                <a:lnTo>
                  <a:pt x="227277" y="174674"/>
                </a:lnTo>
                <a:lnTo>
                  <a:pt x="239667" y="134180"/>
                </a:lnTo>
                <a:lnTo>
                  <a:pt x="240548" y="119482"/>
                </a:lnTo>
                <a:lnTo>
                  <a:pt x="239699" y="105488"/>
                </a:lnTo>
                <a:lnTo>
                  <a:pt x="227967" y="66730"/>
                </a:lnTo>
                <a:lnTo>
                  <a:pt x="203861" y="34715"/>
                </a:lnTo>
                <a:lnTo>
                  <a:pt x="169184" y="11893"/>
                </a:lnTo>
                <a:lnTo>
                  <a:pt x="125738" y="714"/>
                </a:lnTo>
                <a:lnTo>
                  <a:pt x="109619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09530" y="6569030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180" y="0"/>
                </a:lnTo>
              </a:path>
            </a:pathLst>
          </a:custGeom>
          <a:ln w="2373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383127" y="6495478"/>
            <a:ext cx="0" cy="147320"/>
          </a:xfrm>
          <a:custGeom>
            <a:avLst/>
            <a:gdLst/>
            <a:ahLst/>
            <a:cxnLst/>
            <a:rect l="l" t="t" r="r" b="b"/>
            <a:pathLst>
              <a:path h="147320">
                <a:moveTo>
                  <a:pt x="0" y="0"/>
                </a:moveTo>
                <a:lnTo>
                  <a:pt x="0" y="147104"/>
                </a:lnTo>
              </a:path>
            </a:pathLst>
          </a:custGeom>
          <a:ln w="23748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333930" y="6955065"/>
            <a:ext cx="776376" cy="2704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70394" y="383738"/>
            <a:ext cx="3126105" cy="977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ct val="100000"/>
              </a:lnSpc>
            </a:pPr>
            <a:r>
              <a:rPr sz="1300" dirty="0">
                <a:solidFill>
                  <a:srgbClr val="00007F"/>
                </a:solidFill>
                <a:latin typeface="Deneane"/>
                <a:cs typeface="Deneane"/>
              </a:rPr>
              <a:t>3</a:t>
            </a:r>
            <a:r>
              <a:rPr sz="1300" spc="-65" dirty="0">
                <a:solidFill>
                  <a:srgbClr val="00007F"/>
                </a:solidFill>
                <a:latin typeface="Verdana"/>
                <a:cs typeface="Verdana"/>
              </a:rPr>
              <a:t>-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WALZEN-PROFILEINROLLMASCHINEN</a:t>
            </a:r>
            <a:endParaRPr sz="1300">
              <a:latin typeface="Century Gothic"/>
              <a:cs typeface="Century Gothic"/>
            </a:endParaRPr>
          </a:p>
          <a:p>
            <a:pPr marL="44450">
              <a:lnSpc>
                <a:spcPct val="100000"/>
              </a:lnSpc>
            </a:pPr>
            <a:r>
              <a:rPr sz="1300" spc="-45" dirty="0">
                <a:solidFill>
                  <a:srgbClr val="00007F"/>
                </a:solidFill>
                <a:latin typeface="Verdana"/>
                <a:cs typeface="Verdana"/>
              </a:rPr>
              <a:t>Mod</a:t>
            </a:r>
            <a:r>
              <a:rPr sz="1300" spc="20" dirty="0">
                <a:solidFill>
                  <a:srgbClr val="00007F"/>
                </a:solidFill>
                <a:latin typeface="Verdana"/>
                <a:cs typeface="Verdana"/>
              </a:rPr>
              <a:t>.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HPK</a:t>
            </a:r>
            <a:endParaRPr sz="1300">
              <a:latin typeface="Century Gothic"/>
              <a:cs typeface="Century Gothic"/>
            </a:endParaRPr>
          </a:p>
          <a:p>
            <a:pPr marL="2019300">
              <a:lnSpc>
                <a:spcPts val="1160"/>
              </a:lnSpc>
              <a:spcBef>
                <a:spcPts val="605"/>
              </a:spcBef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278130" marR="2229485" indent="-266065">
              <a:lnSpc>
                <a:spcPts val="1440"/>
              </a:lnSpc>
              <a:spcBef>
                <a:spcPts val="10"/>
              </a:spcBef>
            </a:pPr>
            <a:r>
              <a:rPr sz="1200" b="1" spc="-20" dirty="0">
                <a:solidFill>
                  <a:srgbClr val="231F20"/>
                </a:solidFill>
                <a:latin typeface="Open Sans"/>
                <a:cs typeface="Open Sans"/>
              </a:rPr>
              <a:t>PYRAMIDAL </a:t>
            </a:r>
            <a:r>
              <a:rPr sz="1200" b="1" spc="-50" dirty="0">
                <a:solidFill>
                  <a:srgbClr val="231F20"/>
                </a:solidFill>
                <a:latin typeface="Open Sans"/>
                <a:cs typeface="Open Sans"/>
              </a:rPr>
              <a:t>TYPE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61385" y="7164223"/>
            <a:ext cx="115697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1755" algn="ctr">
              <a:lnSpc>
                <a:spcPts val="1165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7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925"/>
              </a:lnSpc>
            </a:pP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1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ini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Spee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anda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thi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549631" y="5261938"/>
            <a:ext cx="46100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1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301320" y="5716014"/>
            <a:ext cx="585470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800" spc="-5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800" spc="-5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80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187427" y="6081774"/>
            <a:ext cx="813435" cy="37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Spee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ot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anda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ls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82350" y="5437695"/>
            <a:ext cx="46164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3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268346" y="5293042"/>
            <a:ext cx="5137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5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093050" y="5716022"/>
            <a:ext cx="1309370" cy="416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3865" marR="5080" indent="-431800">
              <a:lnSpc>
                <a:spcPct val="100000"/>
              </a:lnSpc>
            </a:pP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OU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B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C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H </a:t>
            </a:r>
            <a:r>
              <a:rPr sz="1400" b="1" spc="3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2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892122" y="321038"/>
            <a:ext cx="403377" cy="2055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9928" y="10005136"/>
            <a:ext cx="6290017" cy="57158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62095" y="2754053"/>
          <a:ext cx="4819676" cy="940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985">
                <a:tc>
                  <a:txBody>
                    <a:bodyPr/>
                    <a:lstStyle/>
                    <a:p>
                      <a:pPr marL="27876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810" marR="300355" indent="-8191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0" marR="92075" indent="-236854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6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3035" marR="149225" indent="195580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Angl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0000"/>
                        </a:lnSpc>
                      </a:pP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6.250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3.300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08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9.750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3.300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850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357950"/>
              </p:ext>
            </p:extLst>
          </p:nvPr>
        </p:nvGraphicFramePr>
        <p:xfrm>
          <a:off x="498008" y="7775519"/>
          <a:ext cx="6587200" cy="2220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7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662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810" marR="300355" indent="-8191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78105" indent="83820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al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6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030" marR="110489" algn="ctr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55880" algn="ctr">
                        <a:lnSpc>
                          <a:spcPct val="100000"/>
                        </a:lnSpc>
                      </a:pPr>
                      <a:r>
                        <a:rPr sz="1100" b="1" i="1" spc="-5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ia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bl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an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61594" algn="ctr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 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dj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ach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 marL="88265" marR="50800" indent="-1524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pcs Standard 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all models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4.350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Available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459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de-DE"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18.500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4.350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Available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24.500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4.350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2.00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Axis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</a:pPr>
                      <a:r>
                        <a:rPr sz="1000" b="1" spc="-8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4.350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2.60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Axis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</a:pPr>
                      <a:r>
                        <a:rPr sz="1000" b="1" spc="-8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9725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4.350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HPK-16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Speed)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132.300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HPK-18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Speed)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184.000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70840" y="1560703"/>
            <a:ext cx="0" cy="739140"/>
          </a:xfrm>
          <a:custGeom>
            <a:avLst/>
            <a:gdLst/>
            <a:ahLst/>
            <a:cxnLst/>
            <a:rect l="l" t="t" r="r" b="b"/>
            <a:pathLst>
              <a:path h="739139">
                <a:moveTo>
                  <a:pt x="0" y="0"/>
                </a:moveTo>
                <a:lnTo>
                  <a:pt x="0" y="738543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8429" y="1491337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4">
                <a:moveTo>
                  <a:pt x="32410" y="0"/>
                </a:moveTo>
                <a:lnTo>
                  <a:pt x="0" y="89065"/>
                </a:lnTo>
                <a:lnTo>
                  <a:pt x="13857" y="80827"/>
                </a:lnTo>
                <a:lnTo>
                  <a:pt x="24089" y="75903"/>
                </a:lnTo>
                <a:lnTo>
                  <a:pt x="32521" y="74292"/>
                </a:lnTo>
                <a:lnTo>
                  <a:pt x="49719" y="74292"/>
                </a:lnTo>
                <a:lnTo>
                  <a:pt x="32410" y="0"/>
                </a:lnTo>
                <a:close/>
              </a:path>
              <a:path w="51434" h="89534">
                <a:moveTo>
                  <a:pt x="49719" y="74292"/>
                </a:moveTo>
                <a:lnTo>
                  <a:pt x="32521" y="74292"/>
                </a:lnTo>
                <a:lnTo>
                  <a:pt x="40977" y="75993"/>
                </a:lnTo>
                <a:lnTo>
                  <a:pt x="51284" y="81008"/>
                </a:lnTo>
                <a:lnTo>
                  <a:pt x="49719" y="742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1965" y="2279551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5">
                <a:moveTo>
                  <a:pt x="0" y="8056"/>
                </a:moveTo>
                <a:lnTo>
                  <a:pt x="18874" y="89065"/>
                </a:lnTo>
                <a:lnTo>
                  <a:pt x="45908" y="14772"/>
                </a:lnTo>
                <a:lnTo>
                  <a:pt x="18763" y="14772"/>
                </a:lnTo>
                <a:lnTo>
                  <a:pt x="10306" y="13071"/>
                </a:lnTo>
                <a:lnTo>
                  <a:pt x="0" y="8056"/>
                </a:lnTo>
                <a:close/>
              </a:path>
              <a:path w="51434" h="89535">
                <a:moveTo>
                  <a:pt x="51284" y="0"/>
                </a:moveTo>
                <a:lnTo>
                  <a:pt x="37426" y="8237"/>
                </a:lnTo>
                <a:lnTo>
                  <a:pt x="27194" y="13161"/>
                </a:lnTo>
                <a:lnTo>
                  <a:pt x="18763" y="14772"/>
                </a:lnTo>
                <a:lnTo>
                  <a:pt x="45908" y="14772"/>
                </a:lnTo>
                <a:lnTo>
                  <a:pt x="512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6838" y="1784257"/>
            <a:ext cx="309880" cy="316865"/>
          </a:xfrm>
          <a:custGeom>
            <a:avLst/>
            <a:gdLst/>
            <a:ahLst/>
            <a:cxnLst/>
            <a:rect l="l" t="t" r="r" b="b"/>
            <a:pathLst>
              <a:path w="309880" h="316864">
                <a:moveTo>
                  <a:pt x="167072" y="0"/>
                </a:moveTo>
                <a:lnTo>
                  <a:pt x="121152" y="5364"/>
                </a:lnTo>
                <a:lnTo>
                  <a:pt x="80982" y="20941"/>
                </a:lnTo>
                <a:lnTo>
                  <a:pt x="47671" y="45248"/>
                </a:lnTo>
                <a:lnTo>
                  <a:pt x="22330" y="76800"/>
                </a:lnTo>
                <a:lnTo>
                  <a:pt x="6069" y="114115"/>
                </a:lnTo>
                <a:lnTo>
                  <a:pt x="0" y="155708"/>
                </a:lnTo>
                <a:lnTo>
                  <a:pt x="660" y="170842"/>
                </a:lnTo>
                <a:lnTo>
                  <a:pt x="10133" y="213473"/>
                </a:lnTo>
                <a:lnTo>
                  <a:pt x="29609" y="250739"/>
                </a:lnTo>
                <a:lnTo>
                  <a:pt x="57507" y="281088"/>
                </a:lnTo>
                <a:lnTo>
                  <a:pt x="92241" y="302969"/>
                </a:lnTo>
                <a:lnTo>
                  <a:pt x="132228" y="314832"/>
                </a:lnTo>
                <a:lnTo>
                  <a:pt x="154961" y="316527"/>
                </a:lnTo>
                <a:lnTo>
                  <a:pt x="169503" y="315838"/>
                </a:lnTo>
                <a:lnTo>
                  <a:pt x="210613" y="306001"/>
                </a:lnTo>
                <a:lnTo>
                  <a:pt x="246689" y="285796"/>
                </a:lnTo>
                <a:lnTo>
                  <a:pt x="276112" y="256879"/>
                </a:lnTo>
                <a:lnTo>
                  <a:pt x="297264" y="220907"/>
                </a:lnTo>
                <a:lnTo>
                  <a:pt x="308524" y="179537"/>
                </a:lnTo>
                <a:lnTo>
                  <a:pt x="309799" y="164834"/>
                </a:lnTo>
                <a:lnTo>
                  <a:pt x="309177" y="149204"/>
                </a:lnTo>
                <a:lnTo>
                  <a:pt x="300020" y="105461"/>
                </a:lnTo>
                <a:lnTo>
                  <a:pt x="281104" y="67490"/>
                </a:lnTo>
                <a:lnTo>
                  <a:pt x="253949" y="36646"/>
                </a:lnTo>
                <a:lnTo>
                  <a:pt x="220072" y="14283"/>
                </a:lnTo>
                <a:lnTo>
                  <a:pt x="180992" y="1755"/>
                </a:lnTo>
                <a:lnTo>
                  <a:pt x="16707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77035" y="1942274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88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1802" y="1845361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3840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5234" y="2157849"/>
            <a:ext cx="309880" cy="316865"/>
          </a:xfrm>
          <a:custGeom>
            <a:avLst/>
            <a:gdLst/>
            <a:ahLst/>
            <a:cxnLst/>
            <a:rect l="l" t="t" r="r" b="b"/>
            <a:pathLst>
              <a:path w="309880" h="316864">
                <a:moveTo>
                  <a:pt x="167072" y="0"/>
                </a:moveTo>
                <a:lnTo>
                  <a:pt x="121152" y="5364"/>
                </a:lnTo>
                <a:lnTo>
                  <a:pt x="80982" y="20941"/>
                </a:lnTo>
                <a:lnTo>
                  <a:pt x="47671" y="45248"/>
                </a:lnTo>
                <a:lnTo>
                  <a:pt x="22330" y="76800"/>
                </a:lnTo>
                <a:lnTo>
                  <a:pt x="6069" y="114115"/>
                </a:lnTo>
                <a:lnTo>
                  <a:pt x="0" y="155708"/>
                </a:lnTo>
                <a:lnTo>
                  <a:pt x="660" y="170842"/>
                </a:lnTo>
                <a:lnTo>
                  <a:pt x="10133" y="213473"/>
                </a:lnTo>
                <a:lnTo>
                  <a:pt x="29609" y="250739"/>
                </a:lnTo>
                <a:lnTo>
                  <a:pt x="57507" y="281088"/>
                </a:lnTo>
                <a:lnTo>
                  <a:pt x="92241" y="302969"/>
                </a:lnTo>
                <a:lnTo>
                  <a:pt x="132228" y="314832"/>
                </a:lnTo>
                <a:lnTo>
                  <a:pt x="154961" y="316527"/>
                </a:lnTo>
                <a:lnTo>
                  <a:pt x="169503" y="315838"/>
                </a:lnTo>
                <a:lnTo>
                  <a:pt x="210613" y="306001"/>
                </a:lnTo>
                <a:lnTo>
                  <a:pt x="246689" y="285796"/>
                </a:lnTo>
                <a:lnTo>
                  <a:pt x="276112" y="256879"/>
                </a:lnTo>
                <a:lnTo>
                  <a:pt x="297264" y="220907"/>
                </a:lnTo>
                <a:lnTo>
                  <a:pt x="308524" y="179537"/>
                </a:lnTo>
                <a:lnTo>
                  <a:pt x="309799" y="164834"/>
                </a:lnTo>
                <a:lnTo>
                  <a:pt x="309177" y="149204"/>
                </a:lnTo>
                <a:lnTo>
                  <a:pt x="300020" y="105461"/>
                </a:lnTo>
                <a:lnTo>
                  <a:pt x="281104" y="67490"/>
                </a:lnTo>
                <a:lnTo>
                  <a:pt x="253949" y="36646"/>
                </a:lnTo>
                <a:lnTo>
                  <a:pt x="220072" y="14283"/>
                </a:lnTo>
                <a:lnTo>
                  <a:pt x="180992" y="1755"/>
                </a:lnTo>
                <a:lnTo>
                  <a:pt x="16707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5431" y="2315870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88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50199" y="2218956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3840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6522" y="2157849"/>
            <a:ext cx="309880" cy="316865"/>
          </a:xfrm>
          <a:custGeom>
            <a:avLst/>
            <a:gdLst/>
            <a:ahLst/>
            <a:cxnLst/>
            <a:rect l="l" t="t" r="r" b="b"/>
            <a:pathLst>
              <a:path w="309880" h="316864">
                <a:moveTo>
                  <a:pt x="167072" y="0"/>
                </a:moveTo>
                <a:lnTo>
                  <a:pt x="121152" y="5364"/>
                </a:lnTo>
                <a:lnTo>
                  <a:pt x="80982" y="20941"/>
                </a:lnTo>
                <a:lnTo>
                  <a:pt x="47671" y="45248"/>
                </a:lnTo>
                <a:lnTo>
                  <a:pt x="22330" y="76800"/>
                </a:lnTo>
                <a:lnTo>
                  <a:pt x="6069" y="114115"/>
                </a:lnTo>
                <a:lnTo>
                  <a:pt x="0" y="155708"/>
                </a:lnTo>
                <a:lnTo>
                  <a:pt x="660" y="170842"/>
                </a:lnTo>
                <a:lnTo>
                  <a:pt x="10133" y="213473"/>
                </a:lnTo>
                <a:lnTo>
                  <a:pt x="29609" y="250739"/>
                </a:lnTo>
                <a:lnTo>
                  <a:pt x="57507" y="281088"/>
                </a:lnTo>
                <a:lnTo>
                  <a:pt x="92241" y="302969"/>
                </a:lnTo>
                <a:lnTo>
                  <a:pt x="132228" y="314832"/>
                </a:lnTo>
                <a:lnTo>
                  <a:pt x="154961" y="316527"/>
                </a:lnTo>
                <a:lnTo>
                  <a:pt x="169503" y="315838"/>
                </a:lnTo>
                <a:lnTo>
                  <a:pt x="210613" y="306001"/>
                </a:lnTo>
                <a:lnTo>
                  <a:pt x="246689" y="285796"/>
                </a:lnTo>
                <a:lnTo>
                  <a:pt x="276112" y="256879"/>
                </a:lnTo>
                <a:lnTo>
                  <a:pt x="297264" y="220907"/>
                </a:lnTo>
                <a:lnTo>
                  <a:pt x="308524" y="179537"/>
                </a:lnTo>
                <a:lnTo>
                  <a:pt x="309799" y="164834"/>
                </a:lnTo>
                <a:lnTo>
                  <a:pt x="309177" y="149204"/>
                </a:lnTo>
                <a:lnTo>
                  <a:pt x="300020" y="105461"/>
                </a:lnTo>
                <a:lnTo>
                  <a:pt x="281104" y="67490"/>
                </a:lnTo>
                <a:lnTo>
                  <a:pt x="253949" y="36646"/>
                </a:lnTo>
                <a:lnTo>
                  <a:pt x="220072" y="14283"/>
                </a:lnTo>
                <a:lnTo>
                  <a:pt x="180992" y="1755"/>
                </a:lnTo>
                <a:lnTo>
                  <a:pt x="16707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6721" y="2315870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88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1488" y="2218956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3840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05537" y="2819957"/>
            <a:ext cx="527685" cy="157480"/>
          </a:xfrm>
          <a:custGeom>
            <a:avLst/>
            <a:gdLst/>
            <a:ahLst/>
            <a:cxnLst/>
            <a:rect l="l" t="t" r="r" b="b"/>
            <a:pathLst>
              <a:path w="527685" h="157480">
                <a:moveTo>
                  <a:pt x="14617" y="82042"/>
                </a:moveTo>
                <a:lnTo>
                  <a:pt x="0" y="83350"/>
                </a:lnTo>
                <a:lnTo>
                  <a:pt x="215" y="91351"/>
                </a:lnTo>
                <a:lnTo>
                  <a:pt x="2349" y="98526"/>
                </a:lnTo>
                <a:lnTo>
                  <a:pt x="34492" y="122539"/>
                </a:lnTo>
                <a:lnTo>
                  <a:pt x="58267" y="123875"/>
                </a:lnTo>
                <a:lnTo>
                  <a:pt x="65786" y="122313"/>
                </a:lnTo>
                <a:lnTo>
                  <a:pt x="79146" y="116039"/>
                </a:lnTo>
                <a:lnTo>
                  <a:pt x="84277" y="111658"/>
                </a:lnTo>
                <a:lnTo>
                  <a:pt x="85544" y="109651"/>
                </a:lnTo>
                <a:lnTo>
                  <a:pt x="42532" y="109651"/>
                </a:lnTo>
                <a:lnTo>
                  <a:pt x="36537" y="108470"/>
                </a:lnTo>
                <a:lnTo>
                  <a:pt x="25895" y="103733"/>
                </a:lnTo>
                <a:lnTo>
                  <a:pt x="21971" y="100622"/>
                </a:lnTo>
                <a:lnTo>
                  <a:pt x="16916" y="92951"/>
                </a:lnTo>
                <a:lnTo>
                  <a:pt x="15303" y="88036"/>
                </a:lnTo>
                <a:lnTo>
                  <a:pt x="14617" y="82042"/>
                </a:lnTo>
                <a:close/>
              </a:path>
              <a:path w="527685" h="157480">
                <a:moveTo>
                  <a:pt x="54356" y="0"/>
                </a:moveTo>
                <a:lnTo>
                  <a:pt x="37795" y="0"/>
                </a:lnTo>
                <a:lnTo>
                  <a:pt x="30632" y="1358"/>
                </a:lnTo>
                <a:lnTo>
                  <a:pt x="17754" y="6807"/>
                </a:lnTo>
                <a:lnTo>
                  <a:pt x="12852" y="10795"/>
                </a:lnTo>
                <a:lnTo>
                  <a:pt x="6146" y="21310"/>
                </a:lnTo>
                <a:lnTo>
                  <a:pt x="4470" y="26962"/>
                </a:lnTo>
                <a:lnTo>
                  <a:pt x="4470" y="38519"/>
                </a:lnTo>
                <a:lnTo>
                  <a:pt x="32918" y="63906"/>
                </a:lnTo>
                <a:lnTo>
                  <a:pt x="54432" y="69202"/>
                </a:lnTo>
                <a:lnTo>
                  <a:pt x="61379" y="71145"/>
                </a:lnTo>
                <a:lnTo>
                  <a:pt x="64516" y="72402"/>
                </a:lnTo>
                <a:lnTo>
                  <a:pt x="69418" y="74307"/>
                </a:lnTo>
                <a:lnTo>
                  <a:pt x="72936" y="76657"/>
                </a:lnTo>
                <a:lnTo>
                  <a:pt x="77190" y="82270"/>
                </a:lnTo>
                <a:lnTo>
                  <a:pt x="78257" y="85547"/>
                </a:lnTo>
                <a:lnTo>
                  <a:pt x="78257" y="93014"/>
                </a:lnTo>
                <a:lnTo>
                  <a:pt x="55092" y="109651"/>
                </a:lnTo>
                <a:lnTo>
                  <a:pt x="85544" y="109651"/>
                </a:lnTo>
                <a:lnTo>
                  <a:pt x="91401" y="100380"/>
                </a:lnTo>
                <a:lnTo>
                  <a:pt x="93192" y="94373"/>
                </a:lnTo>
                <a:lnTo>
                  <a:pt x="93192" y="81572"/>
                </a:lnTo>
                <a:lnTo>
                  <a:pt x="64003" y="55432"/>
                </a:lnTo>
                <a:lnTo>
                  <a:pt x="49536" y="51627"/>
                </a:lnTo>
                <a:lnTo>
                  <a:pt x="33128" y="47142"/>
                </a:lnTo>
                <a:lnTo>
                  <a:pt x="24586" y="43106"/>
                </a:lnTo>
                <a:lnTo>
                  <a:pt x="20916" y="39789"/>
                </a:lnTo>
                <a:lnTo>
                  <a:pt x="19405" y="36258"/>
                </a:lnTo>
                <a:lnTo>
                  <a:pt x="19418" y="26962"/>
                </a:lnTo>
                <a:lnTo>
                  <a:pt x="21539" y="22758"/>
                </a:lnTo>
                <a:lnTo>
                  <a:pt x="30111" y="15722"/>
                </a:lnTo>
                <a:lnTo>
                  <a:pt x="36944" y="13970"/>
                </a:lnTo>
                <a:lnTo>
                  <a:pt x="82033" y="13970"/>
                </a:lnTo>
                <a:lnTo>
                  <a:pt x="80352" y="11353"/>
                </a:lnTo>
                <a:lnTo>
                  <a:pt x="75260" y="7150"/>
                </a:lnTo>
                <a:lnTo>
                  <a:pt x="62001" y="1435"/>
                </a:lnTo>
                <a:lnTo>
                  <a:pt x="54356" y="0"/>
                </a:lnTo>
                <a:close/>
              </a:path>
              <a:path w="527685" h="157480">
                <a:moveTo>
                  <a:pt x="82033" y="13970"/>
                </a:moveTo>
                <a:lnTo>
                  <a:pt x="55308" y="13970"/>
                </a:lnTo>
                <a:lnTo>
                  <a:pt x="62115" y="15900"/>
                </a:lnTo>
                <a:lnTo>
                  <a:pt x="71323" y="23647"/>
                </a:lnTo>
                <a:lnTo>
                  <a:pt x="74028" y="29362"/>
                </a:lnTo>
                <a:lnTo>
                  <a:pt x="74815" y="36931"/>
                </a:lnTo>
                <a:lnTo>
                  <a:pt x="89674" y="35788"/>
                </a:lnTo>
                <a:lnTo>
                  <a:pt x="89408" y="28765"/>
                </a:lnTo>
                <a:lnTo>
                  <a:pt x="87490" y="22466"/>
                </a:lnTo>
                <a:lnTo>
                  <a:pt x="82033" y="13970"/>
                </a:lnTo>
                <a:close/>
              </a:path>
              <a:path w="527685" h="157480">
                <a:moveTo>
                  <a:pt x="110274" y="141439"/>
                </a:moveTo>
                <a:lnTo>
                  <a:pt x="111874" y="155257"/>
                </a:lnTo>
                <a:lnTo>
                  <a:pt x="115277" y="156451"/>
                </a:lnTo>
                <a:lnTo>
                  <a:pt x="118364" y="157048"/>
                </a:lnTo>
                <a:lnTo>
                  <a:pt x="125717" y="157048"/>
                </a:lnTo>
                <a:lnTo>
                  <a:pt x="129654" y="155917"/>
                </a:lnTo>
                <a:lnTo>
                  <a:pt x="136258" y="151396"/>
                </a:lnTo>
                <a:lnTo>
                  <a:pt x="139179" y="147840"/>
                </a:lnTo>
                <a:lnTo>
                  <a:pt x="141882" y="142748"/>
                </a:lnTo>
                <a:lnTo>
                  <a:pt x="116154" y="142748"/>
                </a:lnTo>
                <a:lnTo>
                  <a:pt x="113423" y="142316"/>
                </a:lnTo>
                <a:lnTo>
                  <a:pt x="110274" y="141439"/>
                </a:lnTo>
                <a:close/>
              </a:path>
              <a:path w="527685" h="157480">
                <a:moveTo>
                  <a:pt x="119862" y="35052"/>
                </a:moveTo>
                <a:lnTo>
                  <a:pt x="104368" y="35052"/>
                </a:lnTo>
                <a:lnTo>
                  <a:pt x="136550" y="121996"/>
                </a:lnTo>
                <a:lnTo>
                  <a:pt x="135534" y="124777"/>
                </a:lnTo>
                <a:lnTo>
                  <a:pt x="121691" y="142748"/>
                </a:lnTo>
                <a:lnTo>
                  <a:pt x="141882" y="142748"/>
                </a:lnTo>
                <a:lnTo>
                  <a:pt x="143662" y="139395"/>
                </a:lnTo>
                <a:lnTo>
                  <a:pt x="146342" y="132829"/>
                </a:lnTo>
                <a:lnTo>
                  <a:pt x="156360" y="105410"/>
                </a:lnTo>
                <a:lnTo>
                  <a:pt x="143662" y="105410"/>
                </a:lnTo>
                <a:lnTo>
                  <a:pt x="141846" y="98386"/>
                </a:lnTo>
                <a:lnTo>
                  <a:pt x="139801" y="91681"/>
                </a:lnTo>
                <a:lnTo>
                  <a:pt x="137502" y="85305"/>
                </a:lnTo>
                <a:lnTo>
                  <a:pt x="119862" y="35052"/>
                </a:lnTo>
                <a:close/>
              </a:path>
              <a:path w="527685" h="157480">
                <a:moveTo>
                  <a:pt x="182067" y="35052"/>
                </a:moveTo>
                <a:lnTo>
                  <a:pt x="167690" y="35052"/>
                </a:lnTo>
                <a:lnTo>
                  <a:pt x="149567" y="85636"/>
                </a:lnTo>
                <a:lnTo>
                  <a:pt x="147281" y="92062"/>
                </a:lnTo>
                <a:lnTo>
                  <a:pt x="145300" y="98653"/>
                </a:lnTo>
                <a:lnTo>
                  <a:pt x="143662" y="105410"/>
                </a:lnTo>
                <a:lnTo>
                  <a:pt x="156360" y="105410"/>
                </a:lnTo>
                <a:lnTo>
                  <a:pt x="182067" y="35052"/>
                </a:lnTo>
                <a:close/>
              </a:path>
              <a:path w="527685" h="157480">
                <a:moveTo>
                  <a:pt x="202755" y="93637"/>
                </a:moveTo>
                <a:lnTo>
                  <a:pt x="188531" y="95923"/>
                </a:lnTo>
                <a:lnTo>
                  <a:pt x="190131" y="105130"/>
                </a:lnTo>
                <a:lnTo>
                  <a:pt x="193814" y="112077"/>
                </a:lnTo>
                <a:lnTo>
                  <a:pt x="199593" y="116763"/>
                </a:lnTo>
                <a:lnTo>
                  <a:pt x="209860" y="121935"/>
                </a:lnTo>
                <a:lnTo>
                  <a:pt x="223835" y="123793"/>
                </a:lnTo>
                <a:lnTo>
                  <a:pt x="231474" y="123793"/>
                </a:lnTo>
                <a:lnTo>
                  <a:pt x="237401" y="122605"/>
                </a:lnTo>
                <a:lnTo>
                  <a:pt x="247942" y="117868"/>
                </a:lnTo>
                <a:lnTo>
                  <a:pt x="251980" y="114515"/>
                </a:lnTo>
                <a:lnTo>
                  <a:pt x="253799" y="111696"/>
                </a:lnTo>
                <a:lnTo>
                  <a:pt x="218160" y="111696"/>
                </a:lnTo>
                <a:lnTo>
                  <a:pt x="213067" y="110147"/>
                </a:lnTo>
                <a:lnTo>
                  <a:pt x="205765" y="103936"/>
                </a:lnTo>
                <a:lnTo>
                  <a:pt x="203542" y="99466"/>
                </a:lnTo>
                <a:lnTo>
                  <a:pt x="202755" y="93637"/>
                </a:lnTo>
                <a:close/>
              </a:path>
              <a:path w="527685" h="157480">
                <a:moveTo>
                  <a:pt x="228803" y="33096"/>
                </a:moveTo>
                <a:lnTo>
                  <a:pt x="217728" y="33096"/>
                </a:lnTo>
                <a:lnTo>
                  <a:pt x="213601" y="33680"/>
                </a:lnTo>
                <a:lnTo>
                  <a:pt x="205879" y="36017"/>
                </a:lnTo>
                <a:lnTo>
                  <a:pt x="202831" y="37452"/>
                </a:lnTo>
                <a:lnTo>
                  <a:pt x="200596" y="39141"/>
                </a:lnTo>
                <a:lnTo>
                  <a:pt x="197612" y="41313"/>
                </a:lnTo>
                <a:lnTo>
                  <a:pt x="195249" y="44056"/>
                </a:lnTo>
                <a:lnTo>
                  <a:pt x="191795" y="50647"/>
                </a:lnTo>
                <a:lnTo>
                  <a:pt x="190931" y="54229"/>
                </a:lnTo>
                <a:lnTo>
                  <a:pt x="190931" y="62344"/>
                </a:lnTo>
                <a:lnTo>
                  <a:pt x="233095" y="87083"/>
                </a:lnTo>
                <a:lnTo>
                  <a:pt x="237985" y="88734"/>
                </a:lnTo>
                <a:lnTo>
                  <a:pt x="239966" y="90043"/>
                </a:lnTo>
                <a:lnTo>
                  <a:pt x="242785" y="91948"/>
                </a:lnTo>
                <a:lnTo>
                  <a:pt x="244195" y="94564"/>
                </a:lnTo>
                <a:lnTo>
                  <a:pt x="244195" y="101600"/>
                </a:lnTo>
                <a:lnTo>
                  <a:pt x="242595" y="104825"/>
                </a:lnTo>
                <a:lnTo>
                  <a:pt x="236207" y="110324"/>
                </a:lnTo>
                <a:lnTo>
                  <a:pt x="231305" y="111696"/>
                </a:lnTo>
                <a:lnTo>
                  <a:pt x="253799" y="111696"/>
                </a:lnTo>
                <a:lnTo>
                  <a:pt x="257568" y="105854"/>
                </a:lnTo>
                <a:lnTo>
                  <a:pt x="258857" y="101600"/>
                </a:lnTo>
                <a:lnTo>
                  <a:pt x="258965" y="91325"/>
                </a:lnTo>
                <a:lnTo>
                  <a:pt x="257822" y="87134"/>
                </a:lnTo>
                <a:lnTo>
                  <a:pt x="217766" y="67246"/>
                </a:lnTo>
                <a:lnTo>
                  <a:pt x="213525" y="66001"/>
                </a:lnTo>
                <a:lnTo>
                  <a:pt x="212090" y="65455"/>
                </a:lnTo>
                <a:lnTo>
                  <a:pt x="209588" y="64414"/>
                </a:lnTo>
                <a:lnTo>
                  <a:pt x="207746" y="63106"/>
                </a:lnTo>
                <a:lnTo>
                  <a:pt x="206578" y="61531"/>
                </a:lnTo>
                <a:lnTo>
                  <a:pt x="205409" y="60007"/>
                </a:lnTo>
                <a:lnTo>
                  <a:pt x="204825" y="58293"/>
                </a:lnTo>
                <a:lnTo>
                  <a:pt x="204825" y="53390"/>
                </a:lnTo>
                <a:lnTo>
                  <a:pt x="206235" y="50774"/>
                </a:lnTo>
                <a:lnTo>
                  <a:pt x="211874" y="46304"/>
                </a:lnTo>
                <a:lnTo>
                  <a:pt x="216585" y="45186"/>
                </a:lnTo>
                <a:lnTo>
                  <a:pt x="251668" y="45186"/>
                </a:lnTo>
                <a:lnTo>
                  <a:pt x="248424" y="40652"/>
                </a:lnTo>
                <a:lnTo>
                  <a:pt x="244716" y="37998"/>
                </a:lnTo>
                <a:lnTo>
                  <a:pt x="234645" y="34074"/>
                </a:lnTo>
                <a:lnTo>
                  <a:pt x="228803" y="33096"/>
                </a:lnTo>
                <a:close/>
              </a:path>
              <a:path w="527685" h="157480">
                <a:moveTo>
                  <a:pt x="251668" y="45186"/>
                </a:moveTo>
                <a:lnTo>
                  <a:pt x="228777" y="45186"/>
                </a:lnTo>
                <a:lnTo>
                  <a:pt x="233108" y="46443"/>
                </a:lnTo>
                <a:lnTo>
                  <a:pt x="239229" y="51447"/>
                </a:lnTo>
                <a:lnTo>
                  <a:pt x="241084" y="54940"/>
                </a:lnTo>
                <a:lnTo>
                  <a:pt x="241719" y="59397"/>
                </a:lnTo>
                <a:lnTo>
                  <a:pt x="255778" y="57442"/>
                </a:lnTo>
                <a:lnTo>
                  <a:pt x="254863" y="51828"/>
                </a:lnTo>
                <a:lnTo>
                  <a:pt x="253212" y="47345"/>
                </a:lnTo>
                <a:lnTo>
                  <a:pt x="251668" y="45186"/>
                </a:lnTo>
                <a:close/>
              </a:path>
              <a:path w="527685" h="157480">
                <a:moveTo>
                  <a:pt x="292989" y="46494"/>
                </a:moveTo>
                <a:lnTo>
                  <a:pt x="278688" y="46494"/>
                </a:lnTo>
                <a:lnTo>
                  <a:pt x="278688" y="105244"/>
                </a:lnTo>
                <a:lnTo>
                  <a:pt x="293433" y="122974"/>
                </a:lnTo>
                <a:lnTo>
                  <a:pt x="301853" y="122974"/>
                </a:lnTo>
                <a:lnTo>
                  <a:pt x="305473" y="122542"/>
                </a:lnTo>
                <a:lnTo>
                  <a:pt x="309511" y="121666"/>
                </a:lnTo>
                <a:lnTo>
                  <a:pt x="307532" y="109245"/>
                </a:lnTo>
                <a:lnTo>
                  <a:pt x="298996" y="109245"/>
                </a:lnTo>
                <a:lnTo>
                  <a:pt x="297357" y="108889"/>
                </a:lnTo>
                <a:lnTo>
                  <a:pt x="295071" y="107480"/>
                </a:lnTo>
                <a:lnTo>
                  <a:pt x="294246" y="106527"/>
                </a:lnTo>
                <a:lnTo>
                  <a:pt x="293243" y="104127"/>
                </a:lnTo>
                <a:lnTo>
                  <a:pt x="292989" y="101434"/>
                </a:lnTo>
                <a:lnTo>
                  <a:pt x="292989" y="46494"/>
                </a:lnTo>
                <a:close/>
              </a:path>
              <a:path w="527685" h="157480">
                <a:moveTo>
                  <a:pt x="307441" y="108673"/>
                </a:moveTo>
                <a:lnTo>
                  <a:pt x="304825" y="109054"/>
                </a:lnTo>
                <a:lnTo>
                  <a:pt x="302729" y="109245"/>
                </a:lnTo>
                <a:lnTo>
                  <a:pt x="307532" y="109245"/>
                </a:lnTo>
                <a:lnTo>
                  <a:pt x="307441" y="108673"/>
                </a:lnTo>
                <a:close/>
              </a:path>
              <a:path w="527685" h="157480">
                <a:moveTo>
                  <a:pt x="307441" y="35052"/>
                </a:moveTo>
                <a:lnTo>
                  <a:pt x="268147" y="35052"/>
                </a:lnTo>
                <a:lnTo>
                  <a:pt x="268147" y="46494"/>
                </a:lnTo>
                <a:lnTo>
                  <a:pt x="307441" y="46494"/>
                </a:lnTo>
                <a:lnTo>
                  <a:pt x="307441" y="35052"/>
                </a:lnTo>
                <a:close/>
              </a:path>
              <a:path w="527685" h="157480">
                <a:moveTo>
                  <a:pt x="292989" y="4737"/>
                </a:moveTo>
                <a:lnTo>
                  <a:pt x="278688" y="13563"/>
                </a:lnTo>
                <a:lnTo>
                  <a:pt x="278688" y="35052"/>
                </a:lnTo>
                <a:lnTo>
                  <a:pt x="292989" y="35052"/>
                </a:lnTo>
                <a:lnTo>
                  <a:pt x="292989" y="4737"/>
                </a:lnTo>
                <a:close/>
              </a:path>
              <a:path w="527685" h="157480">
                <a:moveTo>
                  <a:pt x="367116" y="34671"/>
                </a:moveTo>
                <a:lnTo>
                  <a:pt x="329678" y="43191"/>
                </a:lnTo>
                <a:lnTo>
                  <a:pt x="316700" y="78999"/>
                </a:lnTo>
                <a:lnTo>
                  <a:pt x="318149" y="93315"/>
                </a:lnTo>
                <a:lnTo>
                  <a:pt x="322499" y="105031"/>
                </a:lnTo>
                <a:lnTo>
                  <a:pt x="333851" y="116227"/>
                </a:lnTo>
                <a:lnTo>
                  <a:pt x="344646" y="122007"/>
                </a:lnTo>
                <a:lnTo>
                  <a:pt x="355916" y="123787"/>
                </a:lnTo>
                <a:lnTo>
                  <a:pt x="369880" y="122104"/>
                </a:lnTo>
                <a:lnTo>
                  <a:pt x="380574" y="117037"/>
                </a:lnTo>
                <a:lnTo>
                  <a:pt x="387504" y="111696"/>
                </a:lnTo>
                <a:lnTo>
                  <a:pt x="350113" y="111696"/>
                </a:lnTo>
                <a:lnTo>
                  <a:pt x="344195" y="109169"/>
                </a:lnTo>
                <a:lnTo>
                  <a:pt x="334721" y="99034"/>
                </a:lnTo>
                <a:lnTo>
                  <a:pt x="332092" y="91732"/>
                </a:lnTo>
                <a:lnTo>
                  <a:pt x="331558" y="82207"/>
                </a:lnTo>
                <a:lnTo>
                  <a:pt x="394804" y="82207"/>
                </a:lnTo>
                <a:lnTo>
                  <a:pt x="394881" y="78282"/>
                </a:lnTo>
                <a:lnTo>
                  <a:pt x="394071" y="70104"/>
                </a:lnTo>
                <a:lnTo>
                  <a:pt x="332359" y="70104"/>
                </a:lnTo>
                <a:lnTo>
                  <a:pt x="332828" y="62534"/>
                </a:lnTo>
                <a:lnTo>
                  <a:pt x="335318" y="56489"/>
                </a:lnTo>
                <a:lnTo>
                  <a:pt x="344322" y="47447"/>
                </a:lnTo>
                <a:lnTo>
                  <a:pt x="349872" y="45186"/>
                </a:lnTo>
                <a:lnTo>
                  <a:pt x="382328" y="45186"/>
                </a:lnTo>
                <a:lnTo>
                  <a:pt x="377719" y="40497"/>
                </a:lnTo>
                <a:lnTo>
                  <a:pt x="367116" y="34671"/>
                </a:lnTo>
                <a:close/>
              </a:path>
              <a:path w="527685" h="157480">
                <a:moveTo>
                  <a:pt x="379552" y="93891"/>
                </a:moveTo>
                <a:lnTo>
                  <a:pt x="377367" y="100101"/>
                </a:lnTo>
                <a:lnTo>
                  <a:pt x="374408" y="104622"/>
                </a:lnTo>
                <a:lnTo>
                  <a:pt x="366953" y="110286"/>
                </a:lnTo>
                <a:lnTo>
                  <a:pt x="362458" y="111696"/>
                </a:lnTo>
                <a:lnTo>
                  <a:pt x="387504" y="111696"/>
                </a:lnTo>
                <a:lnTo>
                  <a:pt x="387718" y="111531"/>
                </a:lnTo>
                <a:lnTo>
                  <a:pt x="392068" y="104622"/>
                </a:lnTo>
                <a:lnTo>
                  <a:pt x="394398" y="95770"/>
                </a:lnTo>
                <a:lnTo>
                  <a:pt x="379552" y="93891"/>
                </a:lnTo>
                <a:close/>
              </a:path>
              <a:path w="527685" h="157480">
                <a:moveTo>
                  <a:pt x="382328" y="45186"/>
                </a:moveTo>
                <a:lnTo>
                  <a:pt x="363766" y="45186"/>
                </a:lnTo>
                <a:lnTo>
                  <a:pt x="369697" y="48018"/>
                </a:lnTo>
                <a:lnTo>
                  <a:pt x="377253" y="57340"/>
                </a:lnTo>
                <a:lnTo>
                  <a:pt x="379069" y="62814"/>
                </a:lnTo>
                <a:lnTo>
                  <a:pt x="379704" y="70104"/>
                </a:lnTo>
                <a:lnTo>
                  <a:pt x="394071" y="70104"/>
                </a:lnTo>
                <a:lnTo>
                  <a:pt x="393464" y="63971"/>
                </a:lnTo>
                <a:lnTo>
                  <a:pt x="389214" y="52193"/>
                </a:lnTo>
                <a:lnTo>
                  <a:pt x="382328" y="45186"/>
                </a:lnTo>
                <a:close/>
              </a:path>
              <a:path w="527685" h="157480">
                <a:moveTo>
                  <a:pt x="425310" y="35052"/>
                </a:moveTo>
                <a:lnTo>
                  <a:pt x="412445" y="35052"/>
                </a:lnTo>
                <a:lnTo>
                  <a:pt x="412445" y="121831"/>
                </a:lnTo>
                <a:lnTo>
                  <a:pt x="426821" y="121831"/>
                </a:lnTo>
                <a:lnTo>
                  <a:pt x="426821" y="68910"/>
                </a:lnTo>
                <a:lnTo>
                  <a:pt x="427596" y="62865"/>
                </a:lnTo>
                <a:lnTo>
                  <a:pt x="430682" y="54470"/>
                </a:lnTo>
                <a:lnTo>
                  <a:pt x="433171" y="51282"/>
                </a:lnTo>
                <a:lnTo>
                  <a:pt x="439561" y="47231"/>
                </a:lnTo>
                <a:lnTo>
                  <a:pt x="425310" y="47231"/>
                </a:lnTo>
                <a:lnTo>
                  <a:pt x="425310" y="35052"/>
                </a:lnTo>
                <a:close/>
              </a:path>
              <a:path w="527685" h="157480">
                <a:moveTo>
                  <a:pt x="492010" y="45834"/>
                </a:moveTo>
                <a:lnTo>
                  <a:pt x="453148" y="45834"/>
                </a:lnTo>
                <a:lnTo>
                  <a:pt x="456984" y="47472"/>
                </a:lnTo>
                <a:lnTo>
                  <a:pt x="461670" y="54013"/>
                </a:lnTo>
                <a:lnTo>
                  <a:pt x="462838" y="58915"/>
                </a:lnTo>
                <a:lnTo>
                  <a:pt x="462838" y="121831"/>
                </a:lnTo>
                <a:lnTo>
                  <a:pt x="477215" y="121831"/>
                </a:lnTo>
                <a:lnTo>
                  <a:pt x="477215" y="62484"/>
                </a:lnTo>
                <a:lnTo>
                  <a:pt x="479183" y="55981"/>
                </a:lnTo>
                <a:lnTo>
                  <a:pt x="487057" y="47866"/>
                </a:lnTo>
                <a:lnTo>
                  <a:pt x="492010" y="45834"/>
                </a:lnTo>
                <a:close/>
              </a:path>
              <a:path w="527685" h="157480">
                <a:moveTo>
                  <a:pt x="525348" y="45834"/>
                </a:moveTo>
                <a:lnTo>
                  <a:pt x="501269" y="45834"/>
                </a:lnTo>
                <a:lnTo>
                  <a:pt x="504151" y="46634"/>
                </a:lnTo>
                <a:lnTo>
                  <a:pt x="509041" y="49784"/>
                </a:lnTo>
                <a:lnTo>
                  <a:pt x="510730" y="51879"/>
                </a:lnTo>
                <a:lnTo>
                  <a:pt x="512597" y="57048"/>
                </a:lnTo>
                <a:lnTo>
                  <a:pt x="513067" y="61277"/>
                </a:lnTo>
                <a:lnTo>
                  <a:pt x="513067" y="121831"/>
                </a:lnTo>
                <a:lnTo>
                  <a:pt x="527354" y="121831"/>
                </a:lnTo>
                <a:lnTo>
                  <a:pt x="527354" y="52349"/>
                </a:lnTo>
                <a:lnTo>
                  <a:pt x="525348" y="45834"/>
                </a:lnTo>
                <a:close/>
              </a:path>
              <a:path w="527685" h="157480">
                <a:moveTo>
                  <a:pt x="457301" y="33096"/>
                </a:moveTo>
                <a:lnTo>
                  <a:pt x="445376" y="33096"/>
                </a:lnTo>
                <a:lnTo>
                  <a:pt x="440347" y="34391"/>
                </a:lnTo>
                <a:lnTo>
                  <a:pt x="431507" y="39560"/>
                </a:lnTo>
                <a:lnTo>
                  <a:pt x="427964" y="42976"/>
                </a:lnTo>
                <a:lnTo>
                  <a:pt x="425310" y="47231"/>
                </a:lnTo>
                <a:lnTo>
                  <a:pt x="439561" y="47231"/>
                </a:lnTo>
                <a:lnTo>
                  <a:pt x="440042" y="46926"/>
                </a:lnTo>
                <a:lnTo>
                  <a:pt x="443776" y="45834"/>
                </a:lnTo>
                <a:lnTo>
                  <a:pt x="525348" y="45834"/>
                </a:lnTo>
                <a:lnTo>
                  <a:pt x="525094" y="45008"/>
                </a:lnTo>
                <a:lnTo>
                  <a:pt x="523938" y="43790"/>
                </a:lnTo>
                <a:lnTo>
                  <a:pt x="478375" y="43790"/>
                </a:lnTo>
                <a:lnTo>
                  <a:pt x="473329" y="43497"/>
                </a:lnTo>
                <a:lnTo>
                  <a:pt x="470484" y="39763"/>
                </a:lnTo>
                <a:lnTo>
                  <a:pt x="462445" y="34429"/>
                </a:lnTo>
                <a:lnTo>
                  <a:pt x="457301" y="33096"/>
                </a:lnTo>
                <a:close/>
              </a:path>
              <a:path w="527685" h="157480">
                <a:moveTo>
                  <a:pt x="509574" y="33096"/>
                </a:moveTo>
                <a:lnTo>
                  <a:pt x="501167" y="33096"/>
                </a:lnTo>
                <a:lnTo>
                  <a:pt x="488701" y="35770"/>
                </a:lnTo>
                <a:lnTo>
                  <a:pt x="478375" y="43790"/>
                </a:lnTo>
                <a:lnTo>
                  <a:pt x="523938" y="43790"/>
                </a:lnTo>
                <a:lnTo>
                  <a:pt x="516051" y="35471"/>
                </a:lnTo>
                <a:lnTo>
                  <a:pt x="509574" y="330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8724" y="2620697"/>
            <a:ext cx="1000125" cy="122555"/>
          </a:xfrm>
          <a:custGeom>
            <a:avLst/>
            <a:gdLst/>
            <a:ahLst/>
            <a:cxnLst/>
            <a:rect l="l" t="t" r="r" b="b"/>
            <a:pathLst>
              <a:path w="1000125" h="122555">
                <a:moveTo>
                  <a:pt x="14376" y="86690"/>
                </a:moveTo>
                <a:lnTo>
                  <a:pt x="0" y="88658"/>
                </a:lnTo>
                <a:lnTo>
                  <a:pt x="3296" y="101505"/>
                </a:lnTo>
                <a:lnTo>
                  <a:pt x="10460" y="111887"/>
                </a:lnTo>
                <a:lnTo>
                  <a:pt x="11620" y="113004"/>
                </a:lnTo>
                <a:lnTo>
                  <a:pt x="22238" y="119719"/>
                </a:lnTo>
                <a:lnTo>
                  <a:pt x="35130" y="122358"/>
                </a:lnTo>
                <a:lnTo>
                  <a:pt x="49283" y="120703"/>
                </a:lnTo>
                <a:lnTo>
                  <a:pt x="60434" y="115643"/>
                </a:lnTo>
                <a:lnTo>
                  <a:pt x="65267" y="110223"/>
                </a:lnTo>
                <a:lnTo>
                  <a:pt x="31597" y="110223"/>
                </a:lnTo>
                <a:lnTo>
                  <a:pt x="26771" y="108381"/>
                </a:lnTo>
                <a:lnTo>
                  <a:pt x="18834" y="101028"/>
                </a:lnTo>
                <a:lnTo>
                  <a:pt x="16027" y="95034"/>
                </a:lnTo>
                <a:lnTo>
                  <a:pt x="14376" y="86690"/>
                </a:lnTo>
                <a:close/>
              </a:path>
              <a:path w="1000125" h="122555">
                <a:moveTo>
                  <a:pt x="68185" y="61937"/>
                </a:moveTo>
                <a:lnTo>
                  <a:pt x="45148" y="61937"/>
                </a:lnTo>
                <a:lnTo>
                  <a:pt x="50634" y="64122"/>
                </a:lnTo>
                <a:lnTo>
                  <a:pt x="59258" y="72898"/>
                </a:lnTo>
                <a:lnTo>
                  <a:pt x="61404" y="78473"/>
                </a:lnTo>
                <a:lnTo>
                  <a:pt x="61404" y="92303"/>
                </a:lnTo>
                <a:lnTo>
                  <a:pt x="59080" y="98247"/>
                </a:lnTo>
                <a:lnTo>
                  <a:pt x="49758" y="107835"/>
                </a:lnTo>
                <a:lnTo>
                  <a:pt x="44056" y="110223"/>
                </a:lnTo>
                <a:lnTo>
                  <a:pt x="65267" y="110223"/>
                </a:lnTo>
                <a:lnTo>
                  <a:pt x="70867" y="103942"/>
                </a:lnTo>
                <a:lnTo>
                  <a:pt x="75748" y="93079"/>
                </a:lnTo>
                <a:lnTo>
                  <a:pt x="75347" y="76635"/>
                </a:lnTo>
                <a:lnTo>
                  <a:pt x="72031" y="67202"/>
                </a:lnTo>
                <a:lnTo>
                  <a:pt x="68185" y="61937"/>
                </a:lnTo>
                <a:close/>
              </a:path>
              <a:path w="1000125" h="122555">
                <a:moveTo>
                  <a:pt x="64529" y="12090"/>
                </a:moveTo>
                <a:lnTo>
                  <a:pt x="42621" y="12090"/>
                </a:lnTo>
                <a:lnTo>
                  <a:pt x="47218" y="13855"/>
                </a:lnTo>
                <a:lnTo>
                  <a:pt x="54356" y="20942"/>
                </a:lnTo>
                <a:lnTo>
                  <a:pt x="56134" y="25412"/>
                </a:lnTo>
                <a:lnTo>
                  <a:pt x="56134" y="37617"/>
                </a:lnTo>
                <a:lnTo>
                  <a:pt x="53695" y="42646"/>
                </a:lnTo>
                <a:lnTo>
                  <a:pt x="43891" y="49187"/>
                </a:lnTo>
                <a:lnTo>
                  <a:pt x="38379" y="50825"/>
                </a:lnTo>
                <a:lnTo>
                  <a:pt x="29926" y="50825"/>
                </a:lnTo>
                <a:lnTo>
                  <a:pt x="28346" y="63563"/>
                </a:lnTo>
                <a:lnTo>
                  <a:pt x="32397" y="62484"/>
                </a:lnTo>
                <a:lnTo>
                  <a:pt x="35775" y="61937"/>
                </a:lnTo>
                <a:lnTo>
                  <a:pt x="68185" y="61937"/>
                </a:lnTo>
                <a:lnTo>
                  <a:pt x="67081" y="60426"/>
                </a:lnTo>
                <a:lnTo>
                  <a:pt x="61696" y="57035"/>
                </a:lnTo>
                <a:lnTo>
                  <a:pt x="54787" y="55397"/>
                </a:lnTo>
                <a:lnTo>
                  <a:pt x="60109" y="52895"/>
                </a:lnTo>
                <a:lnTo>
                  <a:pt x="62568" y="50825"/>
                </a:lnTo>
                <a:lnTo>
                  <a:pt x="38379" y="50825"/>
                </a:lnTo>
                <a:lnTo>
                  <a:pt x="29946" y="50660"/>
                </a:lnTo>
                <a:lnTo>
                  <a:pt x="62764" y="50660"/>
                </a:lnTo>
                <a:lnTo>
                  <a:pt x="64122" y="49517"/>
                </a:lnTo>
                <a:lnTo>
                  <a:pt x="69557" y="41021"/>
                </a:lnTo>
                <a:lnTo>
                  <a:pt x="70916" y="36309"/>
                </a:lnTo>
                <a:lnTo>
                  <a:pt x="70842" y="25412"/>
                </a:lnTo>
                <a:lnTo>
                  <a:pt x="69481" y="20535"/>
                </a:lnTo>
                <a:lnTo>
                  <a:pt x="64529" y="12090"/>
                </a:lnTo>
                <a:close/>
              </a:path>
              <a:path w="1000125" h="122555">
                <a:moveTo>
                  <a:pt x="43040" y="0"/>
                </a:moveTo>
                <a:lnTo>
                  <a:pt x="27393" y="0"/>
                </a:lnTo>
                <a:lnTo>
                  <a:pt x="19646" y="2705"/>
                </a:lnTo>
                <a:lnTo>
                  <a:pt x="13411" y="8128"/>
                </a:lnTo>
                <a:lnTo>
                  <a:pt x="5859" y="17718"/>
                </a:lnTo>
                <a:lnTo>
                  <a:pt x="1532" y="30523"/>
                </a:lnTo>
                <a:lnTo>
                  <a:pt x="15811" y="33667"/>
                </a:lnTo>
                <a:lnTo>
                  <a:pt x="16878" y="26466"/>
                </a:lnTo>
                <a:lnTo>
                  <a:pt x="19278" y="21082"/>
                </a:lnTo>
                <a:lnTo>
                  <a:pt x="26720" y="13893"/>
                </a:lnTo>
                <a:lnTo>
                  <a:pt x="31381" y="12090"/>
                </a:lnTo>
                <a:lnTo>
                  <a:pt x="64529" y="12090"/>
                </a:lnTo>
                <a:lnTo>
                  <a:pt x="63792" y="10833"/>
                </a:lnTo>
                <a:lnTo>
                  <a:pt x="59677" y="7010"/>
                </a:lnTo>
                <a:lnTo>
                  <a:pt x="48920" y="1397"/>
                </a:lnTo>
                <a:lnTo>
                  <a:pt x="43040" y="0"/>
                </a:lnTo>
                <a:close/>
              </a:path>
              <a:path w="1000125" h="122555">
                <a:moveTo>
                  <a:pt x="204724" y="482"/>
                </a:moveTo>
                <a:lnTo>
                  <a:pt x="142379" y="482"/>
                </a:lnTo>
                <a:lnTo>
                  <a:pt x="142379" y="120281"/>
                </a:lnTo>
                <a:lnTo>
                  <a:pt x="157873" y="120281"/>
                </a:lnTo>
                <a:lnTo>
                  <a:pt x="157873" y="67081"/>
                </a:lnTo>
                <a:lnTo>
                  <a:pt x="205645" y="67081"/>
                </a:lnTo>
                <a:lnTo>
                  <a:pt x="202996" y="65773"/>
                </a:lnTo>
                <a:lnTo>
                  <a:pt x="216779" y="62186"/>
                </a:lnTo>
                <a:lnTo>
                  <a:pt x="226754" y="55830"/>
                </a:lnTo>
                <a:lnTo>
                  <a:pt x="229066" y="53352"/>
                </a:lnTo>
                <a:lnTo>
                  <a:pt x="157873" y="53352"/>
                </a:lnTo>
                <a:lnTo>
                  <a:pt x="157873" y="13728"/>
                </a:lnTo>
                <a:lnTo>
                  <a:pt x="230275" y="13728"/>
                </a:lnTo>
                <a:lnTo>
                  <a:pt x="227850" y="9664"/>
                </a:lnTo>
                <a:lnTo>
                  <a:pt x="223520" y="5867"/>
                </a:lnTo>
                <a:lnTo>
                  <a:pt x="212648" y="1562"/>
                </a:lnTo>
                <a:lnTo>
                  <a:pt x="204724" y="482"/>
                </a:lnTo>
                <a:close/>
              </a:path>
              <a:path w="1000125" h="122555">
                <a:moveTo>
                  <a:pt x="205645" y="67081"/>
                </a:moveTo>
                <a:lnTo>
                  <a:pt x="179832" y="67081"/>
                </a:lnTo>
                <a:lnTo>
                  <a:pt x="182714" y="67271"/>
                </a:lnTo>
                <a:lnTo>
                  <a:pt x="184467" y="67652"/>
                </a:lnTo>
                <a:lnTo>
                  <a:pt x="226072" y="120281"/>
                </a:lnTo>
                <a:lnTo>
                  <a:pt x="245554" y="120281"/>
                </a:lnTo>
                <a:lnTo>
                  <a:pt x="225196" y="87668"/>
                </a:lnTo>
                <a:lnTo>
                  <a:pt x="207086" y="67792"/>
                </a:lnTo>
                <a:lnTo>
                  <a:pt x="205645" y="67081"/>
                </a:lnTo>
                <a:close/>
              </a:path>
              <a:path w="1000125" h="122555">
                <a:moveTo>
                  <a:pt x="230275" y="13728"/>
                </a:moveTo>
                <a:lnTo>
                  <a:pt x="203606" y="13728"/>
                </a:lnTo>
                <a:lnTo>
                  <a:pt x="209956" y="15544"/>
                </a:lnTo>
                <a:lnTo>
                  <a:pt x="217995" y="22847"/>
                </a:lnTo>
                <a:lnTo>
                  <a:pt x="220002" y="27508"/>
                </a:lnTo>
                <a:lnTo>
                  <a:pt x="220002" y="37045"/>
                </a:lnTo>
                <a:lnTo>
                  <a:pt x="198259" y="53352"/>
                </a:lnTo>
                <a:lnTo>
                  <a:pt x="229066" y="53352"/>
                </a:lnTo>
                <a:lnTo>
                  <a:pt x="233286" y="48831"/>
                </a:lnTo>
                <a:lnTo>
                  <a:pt x="235978" y="41668"/>
                </a:lnTo>
                <a:lnTo>
                  <a:pt x="235978" y="26581"/>
                </a:lnTo>
                <a:lnTo>
                  <a:pt x="234353" y="20561"/>
                </a:lnTo>
                <a:lnTo>
                  <a:pt x="230275" y="13728"/>
                </a:lnTo>
                <a:close/>
              </a:path>
              <a:path w="1000125" h="122555">
                <a:moveTo>
                  <a:pt x="293850" y="31544"/>
                </a:moveTo>
                <a:lnTo>
                  <a:pt x="255189" y="59992"/>
                </a:lnTo>
                <a:lnTo>
                  <a:pt x="253144" y="73133"/>
                </a:lnTo>
                <a:lnTo>
                  <a:pt x="254248" y="88953"/>
                </a:lnTo>
                <a:lnTo>
                  <a:pt x="286564" y="121849"/>
                </a:lnTo>
                <a:lnTo>
                  <a:pt x="301807" y="121034"/>
                </a:lnTo>
                <a:lnTo>
                  <a:pt x="311965" y="117657"/>
                </a:lnTo>
                <a:lnTo>
                  <a:pt x="319570" y="113385"/>
                </a:lnTo>
                <a:lnTo>
                  <a:pt x="322676" y="110147"/>
                </a:lnTo>
                <a:lnTo>
                  <a:pt x="285648" y="110147"/>
                </a:lnTo>
                <a:lnTo>
                  <a:pt x="279668" y="107365"/>
                </a:lnTo>
                <a:lnTo>
                  <a:pt x="274942" y="101854"/>
                </a:lnTo>
                <a:lnTo>
                  <a:pt x="269687" y="91729"/>
                </a:lnTo>
                <a:lnTo>
                  <a:pt x="267833" y="77602"/>
                </a:lnTo>
                <a:lnTo>
                  <a:pt x="269453" y="62992"/>
                </a:lnTo>
                <a:lnTo>
                  <a:pt x="274313" y="52732"/>
                </a:lnTo>
                <a:lnTo>
                  <a:pt x="274942" y="51968"/>
                </a:lnTo>
                <a:lnTo>
                  <a:pt x="279679" y="46469"/>
                </a:lnTo>
                <a:lnTo>
                  <a:pt x="285648" y="43713"/>
                </a:lnTo>
                <a:lnTo>
                  <a:pt x="319725" y="43713"/>
                </a:lnTo>
                <a:lnTo>
                  <a:pt x="315281" y="39277"/>
                </a:lnTo>
                <a:lnTo>
                  <a:pt x="304620" y="33333"/>
                </a:lnTo>
                <a:lnTo>
                  <a:pt x="293850" y="31544"/>
                </a:lnTo>
                <a:close/>
              </a:path>
              <a:path w="1000125" h="122555">
                <a:moveTo>
                  <a:pt x="319725" y="43713"/>
                </a:moveTo>
                <a:lnTo>
                  <a:pt x="299910" y="43713"/>
                </a:lnTo>
                <a:lnTo>
                  <a:pt x="305828" y="46482"/>
                </a:lnTo>
                <a:lnTo>
                  <a:pt x="310591" y="52006"/>
                </a:lnTo>
                <a:lnTo>
                  <a:pt x="315953" y="62241"/>
                </a:lnTo>
                <a:lnTo>
                  <a:pt x="317741" y="76374"/>
                </a:lnTo>
                <a:lnTo>
                  <a:pt x="316101" y="90795"/>
                </a:lnTo>
                <a:lnTo>
                  <a:pt x="311176" y="101162"/>
                </a:lnTo>
                <a:lnTo>
                  <a:pt x="305865" y="107378"/>
                </a:lnTo>
                <a:lnTo>
                  <a:pt x="299961" y="110147"/>
                </a:lnTo>
                <a:lnTo>
                  <a:pt x="322676" y="110147"/>
                </a:lnTo>
                <a:lnTo>
                  <a:pt x="324332" y="108419"/>
                </a:lnTo>
                <a:lnTo>
                  <a:pt x="327609" y="102019"/>
                </a:lnTo>
                <a:lnTo>
                  <a:pt x="331157" y="91314"/>
                </a:lnTo>
                <a:lnTo>
                  <a:pt x="332478" y="77602"/>
                </a:lnTo>
                <a:lnTo>
                  <a:pt x="332402" y="76374"/>
                </a:lnTo>
                <a:lnTo>
                  <a:pt x="331119" y="62626"/>
                </a:lnTo>
                <a:lnTo>
                  <a:pt x="326955" y="50932"/>
                </a:lnTo>
                <a:lnTo>
                  <a:pt x="319725" y="43713"/>
                </a:lnTo>
                <a:close/>
              </a:path>
              <a:path w="1000125" h="122555">
                <a:moveTo>
                  <a:pt x="363423" y="482"/>
                </a:moveTo>
                <a:lnTo>
                  <a:pt x="349046" y="482"/>
                </a:lnTo>
                <a:lnTo>
                  <a:pt x="349046" y="120269"/>
                </a:lnTo>
                <a:lnTo>
                  <a:pt x="363423" y="120269"/>
                </a:lnTo>
                <a:lnTo>
                  <a:pt x="363423" y="482"/>
                </a:lnTo>
                <a:close/>
              </a:path>
              <a:path w="1000125" h="122555">
                <a:moveTo>
                  <a:pt x="399757" y="482"/>
                </a:moveTo>
                <a:lnTo>
                  <a:pt x="385381" y="482"/>
                </a:lnTo>
                <a:lnTo>
                  <a:pt x="385381" y="120269"/>
                </a:lnTo>
                <a:lnTo>
                  <a:pt x="399757" y="120269"/>
                </a:lnTo>
                <a:lnTo>
                  <a:pt x="399757" y="482"/>
                </a:lnTo>
                <a:close/>
              </a:path>
              <a:path w="1000125" h="122555">
                <a:moveTo>
                  <a:pt x="430504" y="92087"/>
                </a:moveTo>
                <a:lnTo>
                  <a:pt x="416280" y="94373"/>
                </a:lnTo>
                <a:lnTo>
                  <a:pt x="417880" y="103581"/>
                </a:lnTo>
                <a:lnTo>
                  <a:pt x="421563" y="110528"/>
                </a:lnTo>
                <a:lnTo>
                  <a:pt x="427342" y="115214"/>
                </a:lnTo>
                <a:lnTo>
                  <a:pt x="437610" y="120380"/>
                </a:lnTo>
                <a:lnTo>
                  <a:pt x="451588" y="122231"/>
                </a:lnTo>
                <a:lnTo>
                  <a:pt x="459223" y="122231"/>
                </a:lnTo>
                <a:lnTo>
                  <a:pt x="465150" y="121056"/>
                </a:lnTo>
                <a:lnTo>
                  <a:pt x="475691" y="116319"/>
                </a:lnTo>
                <a:lnTo>
                  <a:pt x="479729" y="112966"/>
                </a:lnTo>
                <a:lnTo>
                  <a:pt x="481548" y="110147"/>
                </a:lnTo>
                <a:lnTo>
                  <a:pt x="445909" y="110147"/>
                </a:lnTo>
                <a:lnTo>
                  <a:pt x="440817" y="108597"/>
                </a:lnTo>
                <a:lnTo>
                  <a:pt x="433514" y="102387"/>
                </a:lnTo>
                <a:lnTo>
                  <a:pt x="431292" y="97917"/>
                </a:lnTo>
                <a:lnTo>
                  <a:pt x="430504" y="92087"/>
                </a:lnTo>
                <a:close/>
              </a:path>
              <a:path w="1000125" h="122555">
                <a:moveTo>
                  <a:pt x="456552" y="31534"/>
                </a:moveTo>
                <a:lnTo>
                  <a:pt x="445477" y="31534"/>
                </a:lnTo>
                <a:lnTo>
                  <a:pt x="441350" y="32118"/>
                </a:lnTo>
                <a:lnTo>
                  <a:pt x="433628" y="34467"/>
                </a:lnTo>
                <a:lnTo>
                  <a:pt x="430580" y="35902"/>
                </a:lnTo>
                <a:lnTo>
                  <a:pt x="428345" y="37579"/>
                </a:lnTo>
                <a:lnTo>
                  <a:pt x="425361" y="39763"/>
                </a:lnTo>
                <a:lnTo>
                  <a:pt x="422998" y="42506"/>
                </a:lnTo>
                <a:lnTo>
                  <a:pt x="419544" y="49098"/>
                </a:lnTo>
                <a:lnTo>
                  <a:pt x="418680" y="52679"/>
                </a:lnTo>
                <a:lnTo>
                  <a:pt x="418680" y="60794"/>
                </a:lnTo>
                <a:lnTo>
                  <a:pt x="460844" y="85521"/>
                </a:lnTo>
                <a:lnTo>
                  <a:pt x="465747" y="87185"/>
                </a:lnTo>
                <a:lnTo>
                  <a:pt x="470535" y="90398"/>
                </a:lnTo>
                <a:lnTo>
                  <a:pt x="471944" y="93014"/>
                </a:lnTo>
                <a:lnTo>
                  <a:pt x="471944" y="100037"/>
                </a:lnTo>
                <a:lnTo>
                  <a:pt x="470344" y="103263"/>
                </a:lnTo>
                <a:lnTo>
                  <a:pt x="463956" y="108775"/>
                </a:lnTo>
                <a:lnTo>
                  <a:pt x="459054" y="110147"/>
                </a:lnTo>
                <a:lnTo>
                  <a:pt x="481548" y="110147"/>
                </a:lnTo>
                <a:lnTo>
                  <a:pt x="485317" y="104305"/>
                </a:lnTo>
                <a:lnTo>
                  <a:pt x="486607" y="100037"/>
                </a:lnTo>
                <a:lnTo>
                  <a:pt x="486714" y="89776"/>
                </a:lnTo>
                <a:lnTo>
                  <a:pt x="485571" y="85572"/>
                </a:lnTo>
                <a:lnTo>
                  <a:pt x="445516" y="65697"/>
                </a:lnTo>
                <a:lnTo>
                  <a:pt x="441274" y="64439"/>
                </a:lnTo>
                <a:lnTo>
                  <a:pt x="439839" y="63893"/>
                </a:lnTo>
                <a:lnTo>
                  <a:pt x="437337" y="62865"/>
                </a:lnTo>
                <a:lnTo>
                  <a:pt x="435508" y="61556"/>
                </a:lnTo>
                <a:lnTo>
                  <a:pt x="434327" y="59969"/>
                </a:lnTo>
                <a:lnTo>
                  <a:pt x="433158" y="58445"/>
                </a:lnTo>
                <a:lnTo>
                  <a:pt x="432574" y="56730"/>
                </a:lnTo>
                <a:lnTo>
                  <a:pt x="432574" y="51828"/>
                </a:lnTo>
                <a:lnTo>
                  <a:pt x="433984" y="49212"/>
                </a:lnTo>
                <a:lnTo>
                  <a:pt x="439623" y="44742"/>
                </a:lnTo>
                <a:lnTo>
                  <a:pt x="444334" y="43637"/>
                </a:lnTo>
                <a:lnTo>
                  <a:pt x="479420" y="43637"/>
                </a:lnTo>
                <a:lnTo>
                  <a:pt x="476173" y="39090"/>
                </a:lnTo>
                <a:lnTo>
                  <a:pt x="472465" y="36436"/>
                </a:lnTo>
                <a:lnTo>
                  <a:pt x="462407" y="32512"/>
                </a:lnTo>
                <a:lnTo>
                  <a:pt x="456552" y="31534"/>
                </a:lnTo>
                <a:close/>
              </a:path>
              <a:path w="1000125" h="122555">
                <a:moveTo>
                  <a:pt x="479420" y="43637"/>
                </a:moveTo>
                <a:lnTo>
                  <a:pt x="456526" y="43637"/>
                </a:lnTo>
                <a:lnTo>
                  <a:pt x="460857" y="44881"/>
                </a:lnTo>
                <a:lnTo>
                  <a:pt x="466979" y="49898"/>
                </a:lnTo>
                <a:lnTo>
                  <a:pt x="468833" y="53378"/>
                </a:lnTo>
                <a:lnTo>
                  <a:pt x="469468" y="57848"/>
                </a:lnTo>
                <a:lnTo>
                  <a:pt x="483527" y="55892"/>
                </a:lnTo>
                <a:lnTo>
                  <a:pt x="482612" y="50279"/>
                </a:lnTo>
                <a:lnTo>
                  <a:pt x="480961" y="45796"/>
                </a:lnTo>
                <a:lnTo>
                  <a:pt x="479420" y="43637"/>
                </a:lnTo>
                <a:close/>
              </a:path>
              <a:path w="1000125" h="122555">
                <a:moveTo>
                  <a:pt x="600506" y="482"/>
                </a:moveTo>
                <a:lnTo>
                  <a:pt x="551078" y="482"/>
                </a:lnTo>
                <a:lnTo>
                  <a:pt x="551078" y="120281"/>
                </a:lnTo>
                <a:lnTo>
                  <a:pt x="600405" y="120281"/>
                </a:lnTo>
                <a:lnTo>
                  <a:pt x="606666" y="119595"/>
                </a:lnTo>
                <a:lnTo>
                  <a:pt x="617588" y="116878"/>
                </a:lnTo>
                <a:lnTo>
                  <a:pt x="622249" y="114871"/>
                </a:lnTo>
                <a:lnTo>
                  <a:pt x="629958" y="109588"/>
                </a:lnTo>
                <a:lnTo>
                  <a:pt x="633339" y="106146"/>
                </a:lnTo>
                <a:lnTo>
                  <a:pt x="566572" y="106146"/>
                </a:lnTo>
                <a:lnTo>
                  <a:pt x="566572" y="14617"/>
                </a:lnTo>
                <a:lnTo>
                  <a:pt x="632920" y="14617"/>
                </a:lnTo>
                <a:lnTo>
                  <a:pt x="630988" y="12207"/>
                </a:lnTo>
                <a:lnTo>
                  <a:pt x="624674" y="6642"/>
                </a:lnTo>
                <a:lnTo>
                  <a:pt x="618959" y="3784"/>
                </a:lnTo>
                <a:lnTo>
                  <a:pt x="607453" y="1054"/>
                </a:lnTo>
                <a:lnTo>
                  <a:pt x="600506" y="482"/>
                </a:lnTo>
                <a:close/>
              </a:path>
              <a:path w="1000125" h="122555">
                <a:moveTo>
                  <a:pt x="632920" y="14617"/>
                </a:moveTo>
                <a:lnTo>
                  <a:pt x="600379" y="14617"/>
                </a:lnTo>
                <a:lnTo>
                  <a:pt x="607060" y="15443"/>
                </a:lnTo>
                <a:lnTo>
                  <a:pt x="616966" y="19367"/>
                </a:lnTo>
                <a:lnTo>
                  <a:pt x="621842" y="23876"/>
                </a:lnTo>
                <a:lnTo>
                  <a:pt x="625868" y="30594"/>
                </a:lnTo>
                <a:lnTo>
                  <a:pt x="629934" y="40893"/>
                </a:lnTo>
                <a:lnTo>
                  <a:pt x="631771" y="54415"/>
                </a:lnTo>
                <a:lnTo>
                  <a:pt x="631253" y="69984"/>
                </a:lnTo>
                <a:lnTo>
                  <a:pt x="605345" y="105410"/>
                </a:lnTo>
                <a:lnTo>
                  <a:pt x="599287" y="106146"/>
                </a:lnTo>
                <a:lnTo>
                  <a:pt x="633339" y="106146"/>
                </a:lnTo>
                <a:lnTo>
                  <a:pt x="647865" y="68821"/>
                </a:lnTo>
                <a:lnTo>
                  <a:pt x="647865" y="59728"/>
                </a:lnTo>
                <a:lnTo>
                  <a:pt x="646972" y="46312"/>
                </a:lnTo>
                <a:lnTo>
                  <a:pt x="644298" y="34278"/>
                </a:lnTo>
                <a:lnTo>
                  <a:pt x="638269" y="21286"/>
                </a:lnTo>
                <a:lnTo>
                  <a:pt x="632920" y="14617"/>
                </a:lnTo>
                <a:close/>
              </a:path>
              <a:path w="1000125" h="122555">
                <a:moveTo>
                  <a:pt x="680123" y="33502"/>
                </a:moveTo>
                <a:lnTo>
                  <a:pt x="667194" y="33502"/>
                </a:lnTo>
                <a:lnTo>
                  <a:pt x="667194" y="120281"/>
                </a:lnTo>
                <a:lnTo>
                  <a:pt x="681558" y="120281"/>
                </a:lnTo>
                <a:lnTo>
                  <a:pt x="681558" y="68630"/>
                </a:lnTo>
                <a:lnTo>
                  <a:pt x="682358" y="62915"/>
                </a:lnTo>
                <a:lnTo>
                  <a:pt x="685025" y="54254"/>
                </a:lnTo>
                <a:lnTo>
                  <a:pt x="686803" y="51574"/>
                </a:lnTo>
                <a:lnTo>
                  <a:pt x="691807" y="47701"/>
                </a:lnTo>
                <a:lnTo>
                  <a:pt x="694626" y="46736"/>
                </a:lnTo>
                <a:lnTo>
                  <a:pt x="709473" y="46736"/>
                </a:lnTo>
                <a:lnTo>
                  <a:pt x="680123" y="46659"/>
                </a:lnTo>
                <a:lnTo>
                  <a:pt x="680123" y="33502"/>
                </a:lnTo>
                <a:close/>
              </a:path>
              <a:path w="1000125" h="122555">
                <a:moveTo>
                  <a:pt x="709473" y="46736"/>
                </a:moveTo>
                <a:lnTo>
                  <a:pt x="701281" y="46736"/>
                </a:lnTo>
                <a:lnTo>
                  <a:pt x="704799" y="47802"/>
                </a:lnTo>
                <a:lnTo>
                  <a:pt x="708317" y="49923"/>
                </a:lnTo>
                <a:lnTo>
                  <a:pt x="709473" y="46736"/>
                </a:lnTo>
                <a:close/>
              </a:path>
              <a:path w="1000125" h="122555">
                <a:moveTo>
                  <a:pt x="703338" y="31534"/>
                </a:moveTo>
                <a:lnTo>
                  <a:pt x="695134" y="31534"/>
                </a:lnTo>
                <a:lnTo>
                  <a:pt x="692061" y="32512"/>
                </a:lnTo>
                <a:lnTo>
                  <a:pt x="686473" y="36436"/>
                </a:lnTo>
                <a:lnTo>
                  <a:pt x="683425" y="40500"/>
                </a:lnTo>
                <a:lnTo>
                  <a:pt x="680123" y="46659"/>
                </a:lnTo>
                <a:lnTo>
                  <a:pt x="709501" y="46659"/>
                </a:lnTo>
                <a:lnTo>
                  <a:pt x="713270" y="36271"/>
                </a:lnTo>
                <a:lnTo>
                  <a:pt x="708266" y="33121"/>
                </a:lnTo>
                <a:lnTo>
                  <a:pt x="703338" y="31534"/>
                </a:lnTo>
                <a:close/>
              </a:path>
              <a:path w="1000125" h="122555">
                <a:moveTo>
                  <a:pt x="736257" y="482"/>
                </a:moveTo>
                <a:lnTo>
                  <a:pt x="721880" y="482"/>
                </a:lnTo>
                <a:lnTo>
                  <a:pt x="721880" y="17399"/>
                </a:lnTo>
                <a:lnTo>
                  <a:pt x="736257" y="17399"/>
                </a:lnTo>
                <a:lnTo>
                  <a:pt x="736257" y="482"/>
                </a:lnTo>
                <a:close/>
              </a:path>
              <a:path w="1000125" h="122555">
                <a:moveTo>
                  <a:pt x="736257" y="33502"/>
                </a:moveTo>
                <a:lnTo>
                  <a:pt x="721880" y="33502"/>
                </a:lnTo>
                <a:lnTo>
                  <a:pt x="721880" y="120281"/>
                </a:lnTo>
                <a:lnTo>
                  <a:pt x="736257" y="120281"/>
                </a:lnTo>
                <a:lnTo>
                  <a:pt x="736257" y="33502"/>
                </a:lnTo>
                <a:close/>
              </a:path>
              <a:path w="1000125" h="122555">
                <a:moveTo>
                  <a:pt x="764616" y="33502"/>
                </a:moveTo>
                <a:lnTo>
                  <a:pt x="749439" y="33502"/>
                </a:lnTo>
                <a:lnTo>
                  <a:pt x="781697" y="120281"/>
                </a:lnTo>
                <a:lnTo>
                  <a:pt x="795121" y="120281"/>
                </a:lnTo>
                <a:lnTo>
                  <a:pt x="801527" y="102958"/>
                </a:lnTo>
                <a:lnTo>
                  <a:pt x="788250" y="102958"/>
                </a:lnTo>
                <a:lnTo>
                  <a:pt x="786599" y="96901"/>
                </a:lnTo>
                <a:lnTo>
                  <a:pt x="784783" y="91084"/>
                </a:lnTo>
                <a:lnTo>
                  <a:pt x="764616" y="33502"/>
                </a:lnTo>
                <a:close/>
              </a:path>
              <a:path w="1000125" h="122555">
                <a:moveTo>
                  <a:pt x="827214" y="33502"/>
                </a:moveTo>
                <a:lnTo>
                  <a:pt x="812444" y="33502"/>
                </a:lnTo>
                <a:lnTo>
                  <a:pt x="791311" y="92875"/>
                </a:lnTo>
                <a:lnTo>
                  <a:pt x="789520" y="98374"/>
                </a:lnTo>
                <a:lnTo>
                  <a:pt x="788250" y="102958"/>
                </a:lnTo>
                <a:lnTo>
                  <a:pt x="801527" y="102958"/>
                </a:lnTo>
                <a:lnTo>
                  <a:pt x="827214" y="33502"/>
                </a:lnTo>
                <a:close/>
              </a:path>
              <a:path w="1000125" h="122555">
                <a:moveTo>
                  <a:pt x="885537" y="33110"/>
                </a:moveTo>
                <a:lnTo>
                  <a:pt x="848101" y="41636"/>
                </a:lnTo>
                <a:lnTo>
                  <a:pt x="835126" y="77446"/>
                </a:lnTo>
                <a:lnTo>
                  <a:pt x="836576" y="91760"/>
                </a:lnTo>
                <a:lnTo>
                  <a:pt x="840925" y="103474"/>
                </a:lnTo>
                <a:lnTo>
                  <a:pt x="852275" y="114669"/>
                </a:lnTo>
                <a:lnTo>
                  <a:pt x="863073" y="120447"/>
                </a:lnTo>
                <a:lnTo>
                  <a:pt x="874342" y="122225"/>
                </a:lnTo>
                <a:lnTo>
                  <a:pt x="888308" y="120547"/>
                </a:lnTo>
                <a:lnTo>
                  <a:pt x="899003" y="115486"/>
                </a:lnTo>
                <a:lnTo>
                  <a:pt x="905930" y="110147"/>
                </a:lnTo>
                <a:lnTo>
                  <a:pt x="868527" y="110147"/>
                </a:lnTo>
                <a:lnTo>
                  <a:pt x="862622" y="107607"/>
                </a:lnTo>
                <a:lnTo>
                  <a:pt x="853147" y="97485"/>
                </a:lnTo>
                <a:lnTo>
                  <a:pt x="850506" y="90182"/>
                </a:lnTo>
                <a:lnTo>
                  <a:pt x="849972" y="80645"/>
                </a:lnTo>
                <a:lnTo>
                  <a:pt x="913218" y="80645"/>
                </a:lnTo>
                <a:lnTo>
                  <a:pt x="913295" y="76720"/>
                </a:lnTo>
                <a:lnTo>
                  <a:pt x="912488" y="68554"/>
                </a:lnTo>
                <a:lnTo>
                  <a:pt x="850773" y="68554"/>
                </a:lnTo>
                <a:lnTo>
                  <a:pt x="851255" y="60985"/>
                </a:lnTo>
                <a:lnTo>
                  <a:pt x="853744" y="54940"/>
                </a:lnTo>
                <a:lnTo>
                  <a:pt x="862736" y="45897"/>
                </a:lnTo>
                <a:lnTo>
                  <a:pt x="868286" y="43637"/>
                </a:lnTo>
                <a:lnTo>
                  <a:pt x="900765" y="43637"/>
                </a:lnTo>
                <a:lnTo>
                  <a:pt x="896144" y="38936"/>
                </a:lnTo>
                <a:lnTo>
                  <a:pt x="885537" y="33110"/>
                </a:lnTo>
                <a:close/>
              </a:path>
              <a:path w="1000125" h="122555">
                <a:moveTo>
                  <a:pt x="897966" y="92329"/>
                </a:moveTo>
                <a:lnTo>
                  <a:pt x="895781" y="98539"/>
                </a:lnTo>
                <a:lnTo>
                  <a:pt x="892835" y="103060"/>
                </a:lnTo>
                <a:lnTo>
                  <a:pt x="885380" y="108724"/>
                </a:lnTo>
                <a:lnTo>
                  <a:pt x="880884" y="110147"/>
                </a:lnTo>
                <a:lnTo>
                  <a:pt x="905930" y="110147"/>
                </a:lnTo>
                <a:lnTo>
                  <a:pt x="906145" y="109982"/>
                </a:lnTo>
                <a:lnTo>
                  <a:pt x="910482" y="103060"/>
                </a:lnTo>
                <a:lnTo>
                  <a:pt x="912825" y="94208"/>
                </a:lnTo>
                <a:lnTo>
                  <a:pt x="897966" y="92329"/>
                </a:lnTo>
                <a:close/>
              </a:path>
              <a:path w="1000125" h="122555">
                <a:moveTo>
                  <a:pt x="900765" y="43637"/>
                </a:moveTo>
                <a:lnTo>
                  <a:pt x="882180" y="43637"/>
                </a:lnTo>
                <a:lnTo>
                  <a:pt x="888123" y="46469"/>
                </a:lnTo>
                <a:lnTo>
                  <a:pt x="892706" y="52146"/>
                </a:lnTo>
                <a:lnTo>
                  <a:pt x="895680" y="55778"/>
                </a:lnTo>
                <a:lnTo>
                  <a:pt x="897483" y="61252"/>
                </a:lnTo>
                <a:lnTo>
                  <a:pt x="898131" y="68554"/>
                </a:lnTo>
                <a:lnTo>
                  <a:pt x="912488" y="68554"/>
                </a:lnTo>
                <a:lnTo>
                  <a:pt x="911881" y="62408"/>
                </a:lnTo>
                <a:lnTo>
                  <a:pt x="907637" y="50628"/>
                </a:lnTo>
                <a:lnTo>
                  <a:pt x="900765" y="43637"/>
                </a:lnTo>
                <a:close/>
              </a:path>
              <a:path w="1000125" h="122555">
                <a:moveTo>
                  <a:pt x="943800" y="33502"/>
                </a:moveTo>
                <a:lnTo>
                  <a:pt x="930871" y="33502"/>
                </a:lnTo>
                <a:lnTo>
                  <a:pt x="930871" y="120281"/>
                </a:lnTo>
                <a:lnTo>
                  <a:pt x="945248" y="120281"/>
                </a:lnTo>
                <a:lnTo>
                  <a:pt x="945330" y="61493"/>
                </a:lnTo>
                <a:lnTo>
                  <a:pt x="947470" y="54229"/>
                </a:lnTo>
                <a:lnTo>
                  <a:pt x="956360" y="46278"/>
                </a:lnTo>
                <a:lnTo>
                  <a:pt x="961644" y="44284"/>
                </a:lnTo>
                <a:lnTo>
                  <a:pt x="996281" y="44284"/>
                </a:lnTo>
                <a:lnTo>
                  <a:pt x="994280" y="41420"/>
                </a:lnTo>
                <a:lnTo>
                  <a:pt x="947191" y="41420"/>
                </a:lnTo>
                <a:lnTo>
                  <a:pt x="943800" y="33502"/>
                </a:lnTo>
                <a:close/>
              </a:path>
              <a:path w="1000125" h="122555">
                <a:moveTo>
                  <a:pt x="996281" y="44284"/>
                </a:moveTo>
                <a:lnTo>
                  <a:pt x="971600" y="44284"/>
                </a:lnTo>
                <a:lnTo>
                  <a:pt x="974940" y="45173"/>
                </a:lnTo>
                <a:lnTo>
                  <a:pt x="980630" y="48717"/>
                </a:lnTo>
                <a:lnTo>
                  <a:pt x="982611" y="51079"/>
                </a:lnTo>
                <a:lnTo>
                  <a:pt x="984846" y="57023"/>
                </a:lnTo>
                <a:lnTo>
                  <a:pt x="985405" y="61493"/>
                </a:lnTo>
                <a:lnTo>
                  <a:pt x="985405" y="120281"/>
                </a:lnTo>
                <a:lnTo>
                  <a:pt x="999782" y="120281"/>
                </a:lnTo>
                <a:lnTo>
                  <a:pt x="999782" y="60109"/>
                </a:lnTo>
                <a:lnTo>
                  <a:pt x="999515" y="55346"/>
                </a:lnTo>
                <a:lnTo>
                  <a:pt x="998131" y="48425"/>
                </a:lnTo>
                <a:lnTo>
                  <a:pt x="996645" y="44805"/>
                </a:lnTo>
                <a:lnTo>
                  <a:pt x="996281" y="44284"/>
                </a:lnTo>
                <a:close/>
              </a:path>
              <a:path w="1000125" h="122555">
                <a:moveTo>
                  <a:pt x="975906" y="31534"/>
                </a:moveTo>
                <a:lnTo>
                  <a:pt x="970800" y="31534"/>
                </a:lnTo>
                <a:lnTo>
                  <a:pt x="957559" y="34007"/>
                </a:lnTo>
                <a:lnTo>
                  <a:pt x="947191" y="41420"/>
                </a:lnTo>
                <a:lnTo>
                  <a:pt x="994280" y="41420"/>
                </a:lnTo>
                <a:lnTo>
                  <a:pt x="992378" y="38696"/>
                </a:lnTo>
                <a:lnTo>
                  <a:pt x="989177" y="36233"/>
                </a:lnTo>
                <a:lnTo>
                  <a:pt x="980605" y="32473"/>
                </a:lnTo>
                <a:lnTo>
                  <a:pt x="975906" y="315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23643" y="947421"/>
            <a:ext cx="2421005" cy="2070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61707" y="3075788"/>
            <a:ext cx="4139653" cy="2628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60709" y="4427656"/>
            <a:ext cx="449580" cy="0"/>
          </a:xfrm>
          <a:custGeom>
            <a:avLst/>
            <a:gdLst/>
            <a:ahLst/>
            <a:cxnLst/>
            <a:rect l="l" t="t" r="r" b="b"/>
            <a:pathLst>
              <a:path w="449580">
                <a:moveTo>
                  <a:pt x="44926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90272" y="4395245"/>
            <a:ext cx="89535" cy="51435"/>
          </a:xfrm>
          <a:custGeom>
            <a:avLst/>
            <a:gdLst/>
            <a:ahLst/>
            <a:cxnLst/>
            <a:rect l="l" t="t" r="r" b="b"/>
            <a:pathLst>
              <a:path w="89535" h="51435">
                <a:moveTo>
                  <a:pt x="0" y="0"/>
                </a:moveTo>
                <a:lnTo>
                  <a:pt x="8237" y="13857"/>
                </a:lnTo>
                <a:lnTo>
                  <a:pt x="13161" y="24089"/>
                </a:lnTo>
                <a:lnTo>
                  <a:pt x="14772" y="32521"/>
                </a:lnTo>
                <a:lnTo>
                  <a:pt x="13071" y="40977"/>
                </a:lnTo>
                <a:lnTo>
                  <a:pt x="8056" y="51284"/>
                </a:lnTo>
                <a:lnTo>
                  <a:pt x="89065" y="3241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91343" y="4408771"/>
            <a:ext cx="89535" cy="51435"/>
          </a:xfrm>
          <a:custGeom>
            <a:avLst/>
            <a:gdLst/>
            <a:ahLst/>
            <a:cxnLst/>
            <a:rect l="l" t="t" r="r" b="b"/>
            <a:pathLst>
              <a:path w="89535" h="51435">
                <a:moveTo>
                  <a:pt x="81006" y="0"/>
                </a:moveTo>
                <a:lnTo>
                  <a:pt x="0" y="18884"/>
                </a:lnTo>
                <a:lnTo>
                  <a:pt x="89052" y="51295"/>
                </a:lnTo>
                <a:lnTo>
                  <a:pt x="80819" y="37435"/>
                </a:lnTo>
                <a:lnTo>
                  <a:pt x="75898" y="27201"/>
                </a:lnTo>
                <a:lnTo>
                  <a:pt x="74288" y="18769"/>
                </a:lnTo>
                <a:lnTo>
                  <a:pt x="75991" y="10310"/>
                </a:lnTo>
                <a:lnTo>
                  <a:pt x="81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3028" y="4427656"/>
            <a:ext cx="449580" cy="0"/>
          </a:xfrm>
          <a:custGeom>
            <a:avLst/>
            <a:gdLst/>
            <a:ahLst/>
            <a:cxnLst/>
            <a:rect l="l" t="t" r="r" b="b"/>
            <a:pathLst>
              <a:path w="449580">
                <a:moveTo>
                  <a:pt x="44926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22593" y="4395245"/>
            <a:ext cx="89535" cy="51435"/>
          </a:xfrm>
          <a:custGeom>
            <a:avLst/>
            <a:gdLst/>
            <a:ahLst/>
            <a:cxnLst/>
            <a:rect l="l" t="t" r="r" b="b"/>
            <a:pathLst>
              <a:path w="89534" h="51435">
                <a:moveTo>
                  <a:pt x="0" y="0"/>
                </a:moveTo>
                <a:lnTo>
                  <a:pt x="8237" y="13857"/>
                </a:lnTo>
                <a:lnTo>
                  <a:pt x="13161" y="24089"/>
                </a:lnTo>
                <a:lnTo>
                  <a:pt x="14772" y="32521"/>
                </a:lnTo>
                <a:lnTo>
                  <a:pt x="13071" y="40977"/>
                </a:lnTo>
                <a:lnTo>
                  <a:pt x="8056" y="51284"/>
                </a:lnTo>
                <a:lnTo>
                  <a:pt x="89065" y="3241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3662" y="4408771"/>
            <a:ext cx="89535" cy="51435"/>
          </a:xfrm>
          <a:custGeom>
            <a:avLst/>
            <a:gdLst/>
            <a:ahLst/>
            <a:cxnLst/>
            <a:rect l="l" t="t" r="r" b="b"/>
            <a:pathLst>
              <a:path w="89534" h="51435">
                <a:moveTo>
                  <a:pt x="81006" y="0"/>
                </a:moveTo>
                <a:lnTo>
                  <a:pt x="0" y="18884"/>
                </a:lnTo>
                <a:lnTo>
                  <a:pt x="89052" y="51295"/>
                </a:lnTo>
                <a:lnTo>
                  <a:pt x="80819" y="37435"/>
                </a:lnTo>
                <a:lnTo>
                  <a:pt x="75898" y="27201"/>
                </a:lnTo>
                <a:lnTo>
                  <a:pt x="74288" y="18769"/>
                </a:lnTo>
                <a:lnTo>
                  <a:pt x="75991" y="10310"/>
                </a:lnTo>
                <a:lnTo>
                  <a:pt x="81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03493" y="37408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4">
                <a:moveTo>
                  <a:pt x="0" y="0"/>
                </a:moveTo>
                <a:lnTo>
                  <a:pt x="0" y="576668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71083" y="3671524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4" h="89535">
                <a:moveTo>
                  <a:pt x="32410" y="0"/>
                </a:moveTo>
                <a:lnTo>
                  <a:pt x="0" y="89065"/>
                </a:lnTo>
                <a:lnTo>
                  <a:pt x="13857" y="80827"/>
                </a:lnTo>
                <a:lnTo>
                  <a:pt x="24089" y="75903"/>
                </a:lnTo>
                <a:lnTo>
                  <a:pt x="32521" y="74292"/>
                </a:lnTo>
                <a:lnTo>
                  <a:pt x="49719" y="74292"/>
                </a:lnTo>
                <a:lnTo>
                  <a:pt x="32410" y="0"/>
                </a:lnTo>
                <a:close/>
              </a:path>
              <a:path w="51434" h="89535">
                <a:moveTo>
                  <a:pt x="49719" y="74292"/>
                </a:moveTo>
                <a:lnTo>
                  <a:pt x="32521" y="74292"/>
                </a:lnTo>
                <a:lnTo>
                  <a:pt x="40977" y="75993"/>
                </a:lnTo>
                <a:lnTo>
                  <a:pt x="51284" y="81008"/>
                </a:lnTo>
                <a:lnTo>
                  <a:pt x="49719" y="742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84608" y="4297876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5" h="89535">
                <a:moveTo>
                  <a:pt x="0" y="8045"/>
                </a:moveTo>
                <a:lnTo>
                  <a:pt x="18884" y="89052"/>
                </a:lnTo>
                <a:lnTo>
                  <a:pt x="45921" y="14763"/>
                </a:lnTo>
                <a:lnTo>
                  <a:pt x="18769" y="14763"/>
                </a:lnTo>
                <a:lnTo>
                  <a:pt x="10310" y="13060"/>
                </a:lnTo>
                <a:lnTo>
                  <a:pt x="0" y="8045"/>
                </a:lnTo>
                <a:close/>
              </a:path>
              <a:path w="51435" h="89535">
                <a:moveTo>
                  <a:pt x="51295" y="0"/>
                </a:moveTo>
                <a:lnTo>
                  <a:pt x="37435" y="8233"/>
                </a:lnTo>
                <a:lnTo>
                  <a:pt x="27201" y="13154"/>
                </a:lnTo>
                <a:lnTo>
                  <a:pt x="18769" y="14763"/>
                </a:lnTo>
                <a:lnTo>
                  <a:pt x="45921" y="14763"/>
                </a:lnTo>
                <a:lnTo>
                  <a:pt x="512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9490" y="3900940"/>
            <a:ext cx="309880" cy="316865"/>
          </a:xfrm>
          <a:custGeom>
            <a:avLst/>
            <a:gdLst/>
            <a:ahLst/>
            <a:cxnLst/>
            <a:rect l="l" t="t" r="r" b="b"/>
            <a:pathLst>
              <a:path w="309880" h="316864">
                <a:moveTo>
                  <a:pt x="167072" y="0"/>
                </a:moveTo>
                <a:lnTo>
                  <a:pt x="121152" y="5364"/>
                </a:lnTo>
                <a:lnTo>
                  <a:pt x="80982" y="20941"/>
                </a:lnTo>
                <a:lnTo>
                  <a:pt x="47671" y="45248"/>
                </a:lnTo>
                <a:lnTo>
                  <a:pt x="22330" y="76800"/>
                </a:lnTo>
                <a:lnTo>
                  <a:pt x="6069" y="114115"/>
                </a:lnTo>
                <a:lnTo>
                  <a:pt x="0" y="155708"/>
                </a:lnTo>
                <a:lnTo>
                  <a:pt x="660" y="170842"/>
                </a:lnTo>
                <a:lnTo>
                  <a:pt x="10133" y="213473"/>
                </a:lnTo>
                <a:lnTo>
                  <a:pt x="29609" y="250739"/>
                </a:lnTo>
                <a:lnTo>
                  <a:pt x="57507" y="281088"/>
                </a:lnTo>
                <a:lnTo>
                  <a:pt x="92241" y="302969"/>
                </a:lnTo>
                <a:lnTo>
                  <a:pt x="132228" y="314832"/>
                </a:lnTo>
                <a:lnTo>
                  <a:pt x="154961" y="316527"/>
                </a:lnTo>
                <a:lnTo>
                  <a:pt x="169503" y="315838"/>
                </a:lnTo>
                <a:lnTo>
                  <a:pt x="210613" y="306001"/>
                </a:lnTo>
                <a:lnTo>
                  <a:pt x="246689" y="285796"/>
                </a:lnTo>
                <a:lnTo>
                  <a:pt x="276112" y="256879"/>
                </a:lnTo>
                <a:lnTo>
                  <a:pt x="297264" y="220907"/>
                </a:lnTo>
                <a:lnTo>
                  <a:pt x="308524" y="179537"/>
                </a:lnTo>
                <a:lnTo>
                  <a:pt x="309799" y="164834"/>
                </a:lnTo>
                <a:lnTo>
                  <a:pt x="309177" y="149204"/>
                </a:lnTo>
                <a:lnTo>
                  <a:pt x="300020" y="105461"/>
                </a:lnTo>
                <a:lnTo>
                  <a:pt x="281104" y="67490"/>
                </a:lnTo>
                <a:lnTo>
                  <a:pt x="253949" y="36646"/>
                </a:lnTo>
                <a:lnTo>
                  <a:pt x="220072" y="14283"/>
                </a:lnTo>
                <a:lnTo>
                  <a:pt x="180992" y="1755"/>
                </a:lnTo>
                <a:lnTo>
                  <a:pt x="16707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09686" y="4058962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88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04453" y="3962048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3840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27886" y="4274532"/>
            <a:ext cx="309880" cy="316865"/>
          </a:xfrm>
          <a:custGeom>
            <a:avLst/>
            <a:gdLst/>
            <a:ahLst/>
            <a:cxnLst/>
            <a:rect l="l" t="t" r="r" b="b"/>
            <a:pathLst>
              <a:path w="309880" h="316864">
                <a:moveTo>
                  <a:pt x="167072" y="0"/>
                </a:moveTo>
                <a:lnTo>
                  <a:pt x="121152" y="5364"/>
                </a:lnTo>
                <a:lnTo>
                  <a:pt x="80982" y="20941"/>
                </a:lnTo>
                <a:lnTo>
                  <a:pt x="47671" y="45248"/>
                </a:lnTo>
                <a:lnTo>
                  <a:pt x="22330" y="76800"/>
                </a:lnTo>
                <a:lnTo>
                  <a:pt x="6069" y="114115"/>
                </a:lnTo>
                <a:lnTo>
                  <a:pt x="0" y="155708"/>
                </a:lnTo>
                <a:lnTo>
                  <a:pt x="660" y="170842"/>
                </a:lnTo>
                <a:lnTo>
                  <a:pt x="10133" y="213473"/>
                </a:lnTo>
                <a:lnTo>
                  <a:pt x="29609" y="250739"/>
                </a:lnTo>
                <a:lnTo>
                  <a:pt x="57507" y="281088"/>
                </a:lnTo>
                <a:lnTo>
                  <a:pt x="92241" y="302969"/>
                </a:lnTo>
                <a:lnTo>
                  <a:pt x="132228" y="314832"/>
                </a:lnTo>
                <a:lnTo>
                  <a:pt x="154961" y="316527"/>
                </a:lnTo>
                <a:lnTo>
                  <a:pt x="169503" y="315838"/>
                </a:lnTo>
                <a:lnTo>
                  <a:pt x="210613" y="306001"/>
                </a:lnTo>
                <a:lnTo>
                  <a:pt x="246689" y="285796"/>
                </a:lnTo>
                <a:lnTo>
                  <a:pt x="276112" y="256879"/>
                </a:lnTo>
                <a:lnTo>
                  <a:pt x="297264" y="220907"/>
                </a:lnTo>
                <a:lnTo>
                  <a:pt x="308524" y="179537"/>
                </a:lnTo>
                <a:lnTo>
                  <a:pt x="309799" y="164834"/>
                </a:lnTo>
                <a:lnTo>
                  <a:pt x="309177" y="149204"/>
                </a:lnTo>
                <a:lnTo>
                  <a:pt x="300020" y="105461"/>
                </a:lnTo>
                <a:lnTo>
                  <a:pt x="281104" y="67490"/>
                </a:lnTo>
                <a:lnTo>
                  <a:pt x="253949" y="36646"/>
                </a:lnTo>
                <a:lnTo>
                  <a:pt x="220072" y="14283"/>
                </a:lnTo>
                <a:lnTo>
                  <a:pt x="180992" y="1755"/>
                </a:lnTo>
                <a:lnTo>
                  <a:pt x="16707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88082" y="4432545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88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82850" y="4335631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3840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9174" y="4274532"/>
            <a:ext cx="309880" cy="316865"/>
          </a:xfrm>
          <a:custGeom>
            <a:avLst/>
            <a:gdLst/>
            <a:ahLst/>
            <a:cxnLst/>
            <a:rect l="l" t="t" r="r" b="b"/>
            <a:pathLst>
              <a:path w="309880" h="316864">
                <a:moveTo>
                  <a:pt x="167072" y="0"/>
                </a:moveTo>
                <a:lnTo>
                  <a:pt x="121152" y="5364"/>
                </a:lnTo>
                <a:lnTo>
                  <a:pt x="80982" y="20941"/>
                </a:lnTo>
                <a:lnTo>
                  <a:pt x="47671" y="45248"/>
                </a:lnTo>
                <a:lnTo>
                  <a:pt x="22330" y="76800"/>
                </a:lnTo>
                <a:lnTo>
                  <a:pt x="6069" y="114115"/>
                </a:lnTo>
                <a:lnTo>
                  <a:pt x="0" y="155708"/>
                </a:lnTo>
                <a:lnTo>
                  <a:pt x="660" y="170842"/>
                </a:lnTo>
                <a:lnTo>
                  <a:pt x="10133" y="213473"/>
                </a:lnTo>
                <a:lnTo>
                  <a:pt x="29609" y="250739"/>
                </a:lnTo>
                <a:lnTo>
                  <a:pt x="57507" y="281088"/>
                </a:lnTo>
                <a:lnTo>
                  <a:pt x="92241" y="302969"/>
                </a:lnTo>
                <a:lnTo>
                  <a:pt x="132228" y="314832"/>
                </a:lnTo>
                <a:lnTo>
                  <a:pt x="154961" y="316527"/>
                </a:lnTo>
                <a:lnTo>
                  <a:pt x="169503" y="315838"/>
                </a:lnTo>
                <a:lnTo>
                  <a:pt x="210613" y="306001"/>
                </a:lnTo>
                <a:lnTo>
                  <a:pt x="246689" y="285796"/>
                </a:lnTo>
                <a:lnTo>
                  <a:pt x="276112" y="256879"/>
                </a:lnTo>
                <a:lnTo>
                  <a:pt x="297264" y="220907"/>
                </a:lnTo>
                <a:lnTo>
                  <a:pt x="308524" y="179537"/>
                </a:lnTo>
                <a:lnTo>
                  <a:pt x="309799" y="164834"/>
                </a:lnTo>
                <a:lnTo>
                  <a:pt x="309177" y="149204"/>
                </a:lnTo>
                <a:lnTo>
                  <a:pt x="300020" y="105461"/>
                </a:lnTo>
                <a:lnTo>
                  <a:pt x="281104" y="67490"/>
                </a:lnTo>
                <a:lnTo>
                  <a:pt x="253949" y="36646"/>
                </a:lnTo>
                <a:lnTo>
                  <a:pt x="220072" y="14283"/>
                </a:lnTo>
                <a:lnTo>
                  <a:pt x="180992" y="1755"/>
                </a:lnTo>
                <a:lnTo>
                  <a:pt x="16707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29372" y="4432545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88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4139" y="4335631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3840"/>
                </a:lnTo>
              </a:path>
            </a:pathLst>
          </a:custGeom>
          <a:ln w="30226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38190" y="4936640"/>
            <a:ext cx="527685" cy="157480"/>
          </a:xfrm>
          <a:custGeom>
            <a:avLst/>
            <a:gdLst/>
            <a:ahLst/>
            <a:cxnLst/>
            <a:rect l="l" t="t" r="r" b="b"/>
            <a:pathLst>
              <a:path w="527685" h="157479">
                <a:moveTo>
                  <a:pt x="14617" y="82041"/>
                </a:moveTo>
                <a:lnTo>
                  <a:pt x="0" y="83350"/>
                </a:lnTo>
                <a:lnTo>
                  <a:pt x="215" y="91351"/>
                </a:lnTo>
                <a:lnTo>
                  <a:pt x="2349" y="98526"/>
                </a:lnTo>
                <a:lnTo>
                  <a:pt x="34492" y="122539"/>
                </a:lnTo>
                <a:lnTo>
                  <a:pt x="58267" y="123875"/>
                </a:lnTo>
                <a:lnTo>
                  <a:pt x="65786" y="122313"/>
                </a:lnTo>
                <a:lnTo>
                  <a:pt x="79146" y="116039"/>
                </a:lnTo>
                <a:lnTo>
                  <a:pt x="84277" y="111658"/>
                </a:lnTo>
                <a:lnTo>
                  <a:pt x="85544" y="109651"/>
                </a:lnTo>
                <a:lnTo>
                  <a:pt x="42532" y="109651"/>
                </a:lnTo>
                <a:lnTo>
                  <a:pt x="36537" y="108470"/>
                </a:lnTo>
                <a:lnTo>
                  <a:pt x="25895" y="103733"/>
                </a:lnTo>
                <a:lnTo>
                  <a:pt x="21971" y="100622"/>
                </a:lnTo>
                <a:lnTo>
                  <a:pt x="16916" y="92951"/>
                </a:lnTo>
                <a:lnTo>
                  <a:pt x="15303" y="88036"/>
                </a:lnTo>
                <a:lnTo>
                  <a:pt x="14617" y="82041"/>
                </a:lnTo>
                <a:close/>
              </a:path>
              <a:path w="527685" h="157479">
                <a:moveTo>
                  <a:pt x="54356" y="0"/>
                </a:moveTo>
                <a:lnTo>
                  <a:pt x="37795" y="0"/>
                </a:lnTo>
                <a:lnTo>
                  <a:pt x="30632" y="1358"/>
                </a:lnTo>
                <a:lnTo>
                  <a:pt x="17754" y="6807"/>
                </a:lnTo>
                <a:lnTo>
                  <a:pt x="12852" y="10794"/>
                </a:lnTo>
                <a:lnTo>
                  <a:pt x="6146" y="21310"/>
                </a:lnTo>
                <a:lnTo>
                  <a:pt x="4470" y="26962"/>
                </a:lnTo>
                <a:lnTo>
                  <a:pt x="4470" y="38519"/>
                </a:lnTo>
                <a:lnTo>
                  <a:pt x="32918" y="63906"/>
                </a:lnTo>
                <a:lnTo>
                  <a:pt x="54432" y="69202"/>
                </a:lnTo>
                <a:lnTo>
                  <a:pt x="61379" y="71145"/>
                </a:lnTo>
                <a:lnTo>
                  <a:pt x="69418" y="74307"/>
                </a:lnTo>
                <a:lnTo>
                  <a:pt x="72936" y="76657"/>
                </a:lnTo>
                <a:lnTo>
                  <a:pt x="77190" y="82270"/>
                </a:lnTo>
                <a:lnTo>
                  <a:pt x="78257" y="85547"/>
                </a:lnTo>
                <a:lnTo>
                  <a:pt x="78257" y="93014"/>
                </a:lnTo>
                <a:lnTo>
                  <a:pt x="55092" y="109651"/>
                </a:lnTo>
                <a:lnTo>
                  <a:pt x="85544" y="109651"/>
                </a:lnTo>
                <a:lnTo>
                  <a:pt x="91401" y="100380"/>
                </a:lnTo>
                <a:lnTo>
                  <a:pt x="93192" y="94373"/>
                </a:lnTo>
                <a:lnTo>
                  <a:pt x="93192" y="81572"/>
                </a:lnTo>
                <a:lnTo>
                  <a:pt x="64003" y="55437"/>
                </a:lnTo>
                <a:lnTo>
                  <a:pt x="33128" y="47142"/>
                </a:lnTo>
                <a:lnTo>
                  <a:pt x="24586" y="43106"/>
                </a:lnTo>
                <a:lnTo>
                  <a:pt x="20916" y="39789"/>
                </a:lnTo>
                <a:lnTo>
                  <a:pt x="19405" y="36258"/>
                </a:lnTo>
                <a:lnTo>
                  <a:pt x="19418" y="26962"/>
                </a:lnTo>
                <a:lnTo>
                  <a:pt x="21539" y="22758"/>
                </a:lnTo>
                <a:lnTo>
                  <a:pt x="30111" y="15722"/>
                </a:lnTo>
                <a:lnTo>
                  <a:pt x="36944" y="13969"/>
                </a:lnTo>
                <a:lnTo>
                  <a:pt x="82033" y="13969"/>
                </a:lnTo>
                <a:lnTo>
                  <a:pt x="80352" y="11353"/>
                </a:lnTo>
                <a:lnTo>
                  <a:pt x="75260" y="7150"/>
                </a:lnTo>
                <a:lnTo>
                  <a:pt x="62001" y="1435"/>
                </a:lnTo>
                <a:lnTo>
                  <a:pt x="54356" y="0"/>
                </a:lnTo>
                <a:close/>
              </a:path>
              <a:path w="527685" h="157479">
                <a:moveTo>
                  <a:pt x="82033" y="13969"/>
                </a:moveTo>
                <a:lnTo>
                  <a:pt x="55308" y="13969"/>
                </a:lnTo>
                <a:lnTo>
                  <a:pt x="62115" y="15900"/>
                </a:lnTo>
                <a:lnTo>
                  <a:pt x="71323" y="23647"/>
                </a:lnTo>
                <a:lnTo>
                  <a:pt x="74028" y="29362"/>
                </a:lnTo>
                <a:lnTo>
                  <a:pt x="74815" y="36931"/>
                </a:lnTo>
                <a:lnTo>
                  <a:pt x="89674" y="35788"/>
                </a:lnTo>
                <a:lnTo>
                  <a:pt x="89408" y="28765"/>
                </a:lnTo>
                <a:lnTo>
                  <a:pt x="87490" y="22466"/>
                </a:lnTo>
                <a:lnTo>
                  <a:pt x="82033" y="13969"/>
                </a:lnTo>
                <a:close/>
              </a:path>
              <a:path w="527685" h="157479">
                <a:moveTo>
                  <a:pt x="110274" y="141439"/>
                </a:moveTo>
                <a:lnTo>
                  <a:pt x="111874" y="155257"/>
                </a:lnTo>
                <a:lnTo>
                  <a:pt x="115277" y="156451"/>
                </a:lnTo>
                <a:lnTo>
                  <a:pt x="118364" y="157048"/>
                </a:lnTo>
                <a:lnTo>
                  <a:pt x="125717" y="157048"/>
                </a:lnTo>
                <a:lnTo>
                  <a:pt x="129654" y="155917"/>
                </a:lnTo>
                <a:lnTo>
                  <a:pt x="136258" y="151396"/>
                </a:lnTo>
                <a:lnTo>
                  <a:pt x="139179" y="147840"/>
                </a:lnTo>
                <a:lnTo>
                  <a:pt x="141882" y="142747"/>
                </a:lnTo>
                <a:lnTo>
                  <a:pt x="116154" y="142747"/>
                </a:lnTo>
                <a:lnTo>
                  <a:pt x="113423" y="142316"/>
                </a:lnTo>
                <a:lnTo>
                  <a:pt x="110274" y="141439"/>
                </a:lnTo>
                <a:close/>
              </a:path>
              <a:path w="527685" h="157479">
                <a:moveTo>
                  <a:pt x="119862" y="35051"/>
                </a:moveTo>
                <a:lnTo>
                  <a:pt x="104368" y="35051"/>
                </a:lnTo>
                <a:lnTo>
                  <a:pt x="136550" y="121996"/>
                </a:lnTo>
                <a:lnTo>
                  <a:pt x="135534" y="124777"/>
                </a:lnTo>
                <a:lnTo>
                  <a:pt x="121691" y="142747"/>
                </a:lnTo>
                <a:lnTo>
                  <a:pt x="141882" y="142747"/>
                </a:lnTo>
                <a:lnTo>
                  <a:pt x="143662" y="139395"/>
                </a:lnTo>
                <a:lnTo>
                  <a:pt x="146342" y="132829"/>
                </a:lnTo>
                <a:lnTo>
                  <a:pt x="156360" y="105409"/>
                </a:lnTo>
                <a:lnTo>
                  <a:pt x="143662" y="105409"/>
                </a:lnTo>
                <a:lnTo>
                  <a:pt x="141846" y="98374"/>
                </a:lnTo>
                <a:lnTo>
                  <a:pt x="139801" y="91681"/>
                </a:lnTo>
                <a:lnTo>
                  <a:pt x="137502" y="85305"/>
                </a:lnTo>
                <a:lnTo>
                  <a:pt x="119862" y="35051"/>
                </a:lnTo>
                <a:close/>
              </a:path>
              <a:path w="527685" h="157479">
                <a:moveTo>
                  <a:pt x="182067" y="35051"/>
                </a:moveTo>
                <a:lnTo>
                  <a:pt x="167690" y="35051"/>
                </a:lnTo>
                <a:lnTo>
                  <a:pt x="149567" y="85636"/>
                </a:lnTo>
                <a:lnTo>
                  <a:pt x="147281" y="92062"/>
                </a:lnTo>
                <a:lnTo>
                  <a:pt x="145300" y="98653"/>
                </a:lnTo>
                <a:lnTo>
                  <a:pt x="143662" y="105409"/>
                </a:lnTo>
                <a:lnTo>
                  <a:pt x="156360" y="105409"/>
                </a:lnTo>
                <a:lnTo>
                  <a:pt x="182067" y="35051"/>
                </a:lnTo>
                <a:close/>
              </a:path>
              <a:path w="527685" h="157479">
                <a:moveTo>
                  <a:pt x="202755" y="93637"/>
                </a:moveTo>
                <a:lnTo>
                  <a:pt x="188531" y="95923"/>
                </a:lnTo>
                <a:lnTo>
                  <a:pt x="190131" y="105130"/>
                </a:lnTo>
                <a:lnTo>
                  <a:pt x="193814" y="112077"/>
                </a:lnTo>
                <a:lnTo>
                  <a:pt x="199593" y="116763"/>
                </a:lnTo>
                <a:lnTo>
                  <a:pt x="209861" y="121929"/>
                </a:lnTo>
                <a:lnTo>
                  <a:pt x="223839" y="123781"/>
                </a:lnTo>
                <a:lnTo>
                  <a:pt x="231474" y="123781"/>
                </a:lnTo>
                <a:lnTo>
                  <a:pt x="237401" y="122605"/>
                </a:lnTo>
                <a:lnTo>
                  <a:pt x="247942" y="117868"/>
                </a:lnTo>
                <a:lnTo>
                  <a:pt x="251980" y="114515"/>
                </a:lnTo>
                <a:lnTo>
                  <a:pt x="253799" y="111696"/>
                </a:lnTo>
                <a:lnTo>
                  <a:pt x="218160" y="111696"/>
                </a:lnTo>
                <a:lnTo>
                  <a:pt x="213067" y="110147"/>
                </a:lnTo>
                <a:lnTo>
                  <a:pt x="205765" y="103936"/>
                </a:lnTo>
                <a:lnTo>
                  <a:pt x="203542" y="99466"/>
                </a:lnTo>
                <a:lnTo>
                  <a:pt x="202755" y="93637"/>
                </a:lnTo>
                <a:close/>
              </a:path>
              <a:path w="527685" h="157479">
                <a:moveTo>
                  <a:pt x="228803" y="33096"/>
                </a:moveTo>
                <a:lnTo>
                  <a:pt x="217728" y="33096"/>
                </a:lnTo>
                <a:lnTo>
                  <a:pt x="213601" y="33680"/>
                </a:lnTo>
                <a:lnTo>
                  <a:pt x="205879" y="36017"/>
                </a:lnTo>
                <a:lnTo>
                  <a:pt x="202831" y="37452"/>
                </a:lnTo>
                <a:lnTo>
                  <a:pt x="200596" y="39141"/>
                </a:lnTo>
                <a:lnTo>
                  <a:pt x="197612" y="41313"/>
                </a:lnTo>
                <a:lnTo>
                  <a:pt x="195249" y="44056"/>
                </a:lnTo>
                <a:lnTo>
                  <a:pt x="191795" y="50647"/>
                </a:lnTo>
                <a:lnTo>
                  <a:pt x="190931" y="54228"/>
                </a:lnTo>
                <a:lnTo>
                  <a:pt x="190931" y="62344"/>
                </a:lnTo>
                <a:lnTo>
                  <a:pt x="233095" y="87071"/>
                </a:lnTo>
                <a:lnTo>
                  <a:pt x="237985" y="88734"/>
                </a:lnTo>
                <a:lnTo>
                  <a:pt x="239966" y="90042"/>
                </a:lnTo>
                <a:lnTo>
                  <a:pt x="242785" y="91947"/>
                </a:lnTo>
                <a:lnTo>
                  <a:pt x="244195" y="94564"/>
                </a:lnTo>
                <a:lnTo>
                  <a:pt x="244195" y="101599"/>
                </a:lnTo>
                <a:lnTo>
                  <a:pt x="242595" y="104825"/>
                </a:lnTo>
                <a:lnTo>
                  <a:pt x="236207" y="110324"/>
                </a:lnTo>
                <a:lnTo>
                  <a:pt x="231305" y="111696"/>
                </a:lnTo>
                <a:lnTo>
                  <a:pt x="253799" y="111696"/>
                </a:lnTo>
                <a:lnTo>
                  <a:pt x="257568" y="105854"/>
                </a:lnTo>
                <a:lnTo>
                  <a:pt x="258857" y="101599"/>
                </a:lnTo>
                <a:lnTo>
                  <a:pt x="258965" y="91325"/>
                </a:lnTo>
                <a:lnTo>
                  <a:pt x="257822" y="87134"/>
                </a:lnTo>
                <a:lnTo>
                  <a:pt x="217766" y="67246"/>
                </a:lnTo>
                <a:lnTo>
                  <a:pt x="213525" y="66001"/>
                </a:lnTo>
                <a:lnTo>
                  <a:pt x="212090" y="65455"/>
                </a:lnTo>
                <a:lnTo>
                  <a:pt x="209588" y="64414"/>
                </a:lnTo>
                <a:lnTo>
                  <a:pt x="207746" y="63106"/>
                </a:lnTo>
                <a:lnTo>
                  <a:pt x="206578" y="61531"/>
                </a:lnTo>
                <a:lnTo>
                  <a:pt x="205409" y="60007"/>
                </a:lnTo>
                <a:lnTo>
                  <a:pt x="204825" y="58292"/>
                </a:lnTo>
                <a:lnTo>
                  <a:pt x="204825" y="53390"/>
                </a:lnTo>
                <a:lnTo>
                  <a:pt x="206235" y="50774"/>
                </a:lnTo>
                <a:lnTo>
                  <a:pt x="211874" y="46304"/>
                </a:lnTo>
                <a:lnTo>
                  <a:pt x="216585" y="45186"/>
                </a:lnTo>
                <a:lnTo>
                  <a:pt x="251668" y="45186"/>
                </a:lnTo>
                <a:lnTo>
                  <a:pt x="248424" y="40652"/>
                </a:lnTo>
                <a:lnTo>
                  <a:pt x="244716" y="37998"/>
                </a:lnTo>
                <a:lnTo>
                  <a:pt x="234645" y="34074"/>
                </a:lnTo>
                <a:lnTo>
                  <a:pt x="228803" y="33096"/>
                </a:lnTo>
                <a:close/>
              </a:path>
              <a:path w="527685" h="157479">
                <a:moveTo>
                  <a:pt x="251668" y="45186"/>
                </a:moveTo>
                <a:lnTo>
                  <a:pt x="228777" y="45186"/>
                </a:lnTo>
                <a:lnTo>
                  <a:pt x="233108" y="46443"/>
                </a:lnTo>
                <a:lnTo>
                  <a:pt x="239229" y="51447"/>
                </a:lnTo>
                <a:lnTo>
                  <a:pt x="241084" y="54940"/>
                </a:lnTo>
                <a:lnTo>
                  <a:pt x="241719" y="59397"/>
                </a:lnTo>
                <a:lnTo>
                  <a:pt x="255778" y="57442"/>
                </a:lnTo>
                <a:lnTo>
                  <a:pt x="254863" y="51828"/>
                </a:lnTo>
                <a:lnTo>
                  <a:pt x="253212" y="47345"/>
                </a:lnTo>
                <a:lnTo>
                  <a:pt x="251668" y="45186"/>
                </a:lnTo>
                <a:close/>
              </a:path>
              <a:path w="527685" h="157479">
                <a:moveTo>
                  <a:pt x="292989" y="46494"/>
                </a:moveTo>
                <a:lnTo>
                  <a:pt x="278688" y="46494"/>
                </a:lnTo>
                <a:lnTo>
                  <a:pt x="278688" y="105244"/>
                </a:lnTo>
                <a:lnTo>
                  <a:pt x="293433" y="122974"/>
                </a:lnTo>
                <a:lnTo>
                  <a:pt x="301853" y="122974"/>
                </a:lnTo>
                <a:lnTo>
                  <a:pt x="305473" y="122542"/>
                </a:lnTo>
                <a:lnTo>
                  <a:pt x="309511" y="121665"/>
                </a:lnTo>
                <a:lnTo>
                  <a:pt x="307532" y="109245"/>
                </a:lnTo>
                <a:lnTo>
                  <a:pt x="298996" y="109245"/>
                </a:lnTo>
                <a:lnTo>
                  <a:pt x="297357" y="108889"/>
                </a:lnTo>
                <a:lnTo>
                  <a:pt x="295071" y="107480"/>
                </a:lnTo>
                <a:lnTo>
                  <a:pt x="294246" y="106527"/>
                </a:lnTo>
                <a:lnTo>
                  <a:pt x="293243" y="104127"/>
                </a:lnTo>
                <a:lnTo>
                  <a:pt x="292989" y="101434"/>
                </a:lnTo>
                <a:lnTo>
                  <a:pt x="292989" y="46494"/>
                </a:lnTo>
                <a:close/>
              </a:path>
              <a:path w="527685" h="157479">
                <a:moveTo>
                  <a:pt x="307441" y="108673"/>
                </a:moveTo>
                <a:lnTo>
                  <a:pt x="304825" y="109054"/>
                </a:lnTo>
                <a:lnTo>
                  <a:pt x="302729" y="109245"/>
                </a:lnTo>
                <a:lnTo>
                  <a:pt x="307532" y="109245"/>
                </a:lnTo>
                <a:lnTo>
                  <a:pt x="307441" y="108673"/>
                </a:lnTo>
                <a:close/>
              </a:path>
              <a:path w="527685" h="157479">
                <a:moveTo>
                  <a:pt x="307441" y="35051"/>
                </a:moveTo>
                <a:lnTo>
                  <a:pt x="268147" y="35051"/>
                </a:lnTo>
                <a:lnTo>
                  <a:pt x="268147" y="46494"/>
                </a:lnTo>
                <a:lnTo>
                  <a:pt x="307441" y="46494"/>
                </a:lnTo>
                <a:lnTo>
                  <a:pt x="307441" y="35051"/>
                </a:lnTo>
                <a:close/>
              </a:path>
              <a:path w="527685" h="157479">
                <a:moveTo>
                  <a:pt x="292989" y="4737"/>
                </a:moveTo>
                <a:lnTo>
                  <a:pt x="278688" y="13563"/>
                </a:lnTo>
                <a:lnTo>
                  <a:pt x="278688" y="35051"/>
                </a:lnTo>
                <a:lnTo>
                  <a:pt x="292989" y="35051"/>
                </a:lnTo>
                <a:lnTo>
                  <a:pt x="292989" y="4737"/>
                </a:lnTo>
                <a:close/>
              </a:path>
              <a:path w="527685" h="157479">
                <a:moveTo>
                  <a:pt x="367116" y="34671"/>
                </a:moveTo>
                <a:lnTo>
                  <a:pt x="329678" y="43191"/>
                </a:lnTo>
                <a:lnTo>
                  <a:pt x="316700" y="78999"/>
                </a:lnTo>
                <a:lnTo>
                  <a:pt x="318149" y="93315"/>
                </a:lnTo>
                <a:lnTo>
                  <a:pt x="322499" y="105031"/>
                </a:lnTo>
                <a:lnTo>
                  <a:pt x="333853" y="116225"/>
                </a:lnTo>
                <a:lnTo>
                  <a:pt x="344649" y="121999"/>
                </a:lnTo>
                <a:lnTo>
                  <a:pt x="355921" y="123774"/>
                </a:lnTo>
                <a:lnTo>
                  <a:pt x="369885" y="122096"/>
                </a:lnTo>
                <a:lnTo>
                  <a:pt x="380580" y="117033"/>
                </a:lnTo>
                <a:lnTo>
                  <a:pt x="387504" y="111696"/>
                </a:lnTo>
                <a:lnTo>
                  <a:pt x="350113" y="111696"/>
                </a:lnTo>
                <a:lnTo>
                  <a:pt x="344195" y="109169"/>
                </a:lnTo>
                <a:lnTo>
                  <a:pt x="334721" y="99034"/>
                </a:lnTo>
                <a:lnTo>
                  <a:pt x="332092" y="91732"/>
                </a:lnTo>
                <a:lnTo>
                  <a:pt x="331558" y="82207"/>
                </a:lnTo>
                <a:lnTo>
                  <a:pt x="394804" y="82207"/>
                </a:lnTo>
                <a:lnTo>
                  <a:pt x="394881" y="78282"/>
                </a:lnTo>
                <a:lnTo>
                  <a:pt x="394071" y="70103"/>
                </a:lnTo>
                <a:lnTo>
                  <a:pt x="332359" y="70103"/>
                </a:lnTo>
                <a:lnTo>
                  <a:pt x="332828" y="62534"/>
                </a:lnTo>
                <a:lnTo>
                  <a:pt x="335318" y="56489"/>
                </a:lnTo>
                <a:lnTo>
                  <a:pt x="344322" y="47447"/>
                </a:lnTo>
                <a:lnTo>
                  <a:pt x="349872" y="45186"/>
                </a:lnTo>
                <a:lnTo>
                  <a:pt x="382328" y="45186"/>
                </a:lnTo>
                <a:lnTo>
                  <a:pt x="377719" y="40497"/>
                </a:lnTo>
                <a:lnTo>
                  <a:pt x="367116" y="34671"/>
                </a:lnTo>
                <a:close/>
              </a:path>
              <a:path w="527685" h="157479">
                <a:moveTo>
                  <a:pt x="379552" y="93891"/>
                </a:moveTo>
                <a:lnTo>
                  <a:pt x="377367" y="100101"/>
                </a:lnTo>
                <a:lnTo>
                  <a:pt x="374408" y="104622"/>
                </a:lnTo>
                <a:lnTo>
                  <a:pt x="366953" y="110286"/>
                </a:lnTo>
                <a:lnTo>
                  <a:pt x="362458" y="111696"/>
                </a:lnTo>
                <a:lnTo>
                  <a:pt x="387504" y="111696"/>
                </a:lnTo>
                <a:lnTo>
                  <a:pt x="387718" y="111531"/>
                </a:lnTo>
                <a:lnTo>
                  <a:pt x="392068" y="104622"/>
                </a:lnTo>
                <a:lnTo>
                  <a:pt x="394398" y="95770"/>
                </a:lnTo>
                <a:lnTo>
                  <a:pt x="379552" y="93891"/>
                </a:lnTo>
                <a:close/>
              </a:path>
              <a:path w="527685" h="157479">
                <a:moveTo>
                  <a:pt x="382328" y="45186"/>
                </a:moveTo>
                <a:lnTo>
                  <a:pt x="363766" y="45186"/>
                </a:lnTo>
                <a:lnTo>
                  <a:pt x="369697" y="48018"/>
                </a:lnTo>
                <a:lnTo>
                  <a:pt x="377253" y="57340"/>
                </a:lnTo>
                <a:lnTo>
                  <a:pt x="379069" y="62814"/>
                </a:lnTo>
                <a:lnTo>
                  <a:pt x="379704" y="70103"/>
                </a:lnTo>
                <a:lnTo>
                  <a:pt x="394071" y="70103"/>
                </a:lnTo>
                <a:lnTo>
                  <a:pt x="393464" y="63971"/>
                </a:lnTo>
                <a:lnTo>
                  <a:pt x="389214" y="52193"/>
                </a:lnTo>
                <a:lnTo>
                  <a:pt x="382328" y="45186"/>
                </a:lnTo>
                <a:close/>
              </a:path>
              <a:path w="527685" h="157479">
                <a:moveTo>
                  <a:pt x="425310" y="35051"/>
                </a:moveTo>
                <a:lnTo>
                  <a:pt x="412445" y="35051"/>
                </a:lnTo>
                <a:lnTo>
                  <a:pt x="412445" y="121831"/>
                </a:lnTo>
                <a:lnTo>
                  <a:pt x="426821" y="121831"/>
                </a:lnTo>
                <a:lnTo>
                  <a:pt x="426821" y="68910"/>
                </a:lnTo>
                <a:lnTo>
                  <a:pt x="427596" y="62864"/>
                </a:lnTo>
                <a:lnTo>
                  <a:pt x="430682" y="54470"/>
                </a:lnTo>
                <a:lnTo>
                  <a:pt x="433171" y="51282"/>
                </a:lnTo>
                <a:lnTo>
                  <a:pt x="439561" y="47231"/>
                </a:lnTo>
                <a:lnTo>
                  <a:pt x="425310" y="47231"/>
                </a:lnTo>
                <a:lnTo>
                  <a:pt x="425310" y="35051"/>
                </a:lnTo>
                <a:close/>
              </a:path>
              <a:path w="527685" h="157479">
                <a:moveTo>
                  <a:pt x="492010" y="45834"/>
                </a:moveTo>
                <a:lnTo>
                  <a:pt x="453148" y="45834"/>
                </a:lnTo>
                <a:lnTo>
                  <a:pt x="456984" y="47472"/>
                </a:lnTo>
                <a:lnTo>
                  <a:pt x="461670" y="54013"/>
                </a:lnTo>
                <a:lnTo>
                  <a:pt x="462838" y="58915"/>
                </a:lnTo>
                <a:lnTo>
                  <a:pt x="462838" y="121831"/>
                </a:lnTo>
                <a:lnTo>
                  <a:pt x="477215" y="121831"/>
                </a:lnTo>
                <a:lnTo>
                  <a:pt x="477215" y="62483"/>
                </a:lnTo>
                <a:lnTo>
                  <a:pt x="479183" y="55981"/>
                </a:lnTo>
                <a:lnTo>
                  <a:pt x="487057" y="47866"/>
                </a:lnTo>
                <a:lnTo>
                  <a:pt x="492010" y="45834"/>
                </a:lnTo>
                <a:close/>
              </a:path>
              <a:path w="527685" h="157479">
                <a:moveTo>
                  <a:pt x="525348" y="45834"/>
                </a:moveTo>
                <a:lnTo>
                  <a:pt x="501269" y="45834"/>
                </a:lnTo>
                <a:lnTo>
                  <a:pt x="504151" y="46634"/>
                </a:lnTo>
                <a:lnTo>
                  <a:pt x="509041" y="49783"/>
                </a:lnTo>
                <a:lnTo>
                  <a:pt x="510730" y="51879"/>
                </a:lnTo>
                <a:lnTo>
                  <a:pt x="512597" y="57048"/>
                </a:lnTo>
                <a:lnTo>
                  <a:pt x="513067" y="61277"/>
                </a:lnTo>
                <a:lnTo>
                  <a:pt x="513067" y="121831"/>
                </a:lnTo>
                <a:lnTo>
                  <a:pt x="527354" y="121831"/>
                </a:lnTo>
                <a:lnTo>
                  <a:pt x="527354" y="52349"/>
                </a:lnTo>
                <a:lnTo>
                  <a:pt x="525348" y="45834"/>
                </a:lnTo>
                <a:close/>
              </a:path>
              <a:path w="527685" h="157479">
                <a:moveTo>
                  <a:pt x="457301" y="33096"/>
                </a:moveTo>
                <a:lnTo>
                  <a:pt x="445376" y="33096"/>
                </a:lnTo>
                <a:lnTo>
                  <a:pt x="440347" y="34391"/>
                </a:lnTo>
                <a:lnTo>
                  <a:pt x="431507" y="39560"/>
                </a:lnTo>
                <a:lnTo>
                  <a:pt x="427964" y="42976"/>
                </a:lnTo>
                <a:lnTo>
                  <a:pt x="425310" y="47231"/>
                </a:lnTo>
                <a:lnTo>
                  <a:pt x="439561" y="47231"/>
                </a:lnTo>
                <a:lnTo>
                  <a:pt x="440042" y="46926"/>
                </a:lnTo>
                <a:lnTo>
                  <a:pt x="443776" y="45834"/>
                </a:lnTo>
                <a:lnTo>
                  <a:pt x="525348" y="45834"/>
                </a:lnTo>
                <a:lnTo>
                  <a:pt x="525094" y="45008"/>
                </a:lnTo>
                <a:lnTo>
                  <a:pt x="523938" y="43790"/>
                </a:lnTo>
                <a:lnTo>
                  <a:pt x="478375" y="43790"/>
                </a:lnTo>
                <a:lnTo>
                  <a:pt x="473329" y="43497"/>
                </a:lnTo>
                <a:lnTo>
                  <a:pt x="470484" y="39763"/>
                </a:lnTo>
                <a:lnTo>
                  <a:pt x="462445" y="34429"/>
                </a:lnTo>
                <a:lnTo>
                  <a:pt x="457301" y="33096"/>
                </a:lnTo>
                <a:close/>
              </a:path>
              <a:path w="527685" h="157479">
                <a:moveTo>
                  <a:pt x="509574" y="33096"/>
                </a:moveTo>
                <a:lnTo>
                  <a:pt x="501167" y="33096"/>
                </a:lnTo>
                <a:lnTo>
                  <a:pt x="488701" y="35770"/>
                </a:lnTo>
                <a:lnTo>
                  <a:pt x="478375" y="43790"/>
                </a:lnTo>
                <a:lnTo>
                  <a:pt x="523938" y="43790"/>
                </a:lnTo>
                <a:lnTo>
                  <a:pt x="516051" y="35471"/>
                </a:lnTo>
                <a:lnTo>
                  <a:pt x="509574" y="330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01377" y="4737379"/>
            <a:ext cx="1000125" cy="122555"/>
          </a:xfrm>
          <a:custGeom>
            <a:avLst/>
            <a:gdLst/>
            <a:ahLst/>
            <a:cxnLst/>
            <a:rect l="l" t="t" r="r" b="b"/>
            <a:pathLst>
              <a:path w="1000125" h="122554">
                <a:moveTo>
                  <a:pt x="14376" y="86690"/>
                </a:moveTo>
                <a:lnTo>
                  <a:pt x="0" y="88658"/>
                </a:lnTo>
                <a:lnTo>
                  <a:pt x="3296" y="101505"/>
                </a:lnTo>
                <a:lnTo>
                  <a:pt x="10460" y="111887"/>
                </a:lnTo>
                <a:lnTo>
                  <a:pt x="11620" y="113004"/>
                </a:lnTo>
                <a:lnTo>
                  <a:pt x="22238" y="119719"/>
                </a:lnTo>
                <a:lnTo>
                  <a:pt x="35130" y="122358"/>
                </a:lnTo>
                <a:lnTo>
                  <a:pt x="49283" y="120703"/>
                </a:lnTo>
                <a:lnTo>
                  <a:pt x="60434" y="115643"/>
                </a:lnTo>
                <a:lnTo>
                  <a:pt x="65267" y="110223"/>
                </a:lnTo>
                <a:lnTo>
                  <a:pt x="31597" y="110223"/>
                </a:lnTo>
                <a:lnTo>
                  <a:pt x="26771" y="108381"/>
                </a:lnTo>
                <a:lnTo>
                  <a:pt x="18834" y="101028"/>
                </a:lnTo>
                <a:lnTo>
                  <a:pt x="16027" y="95034"/>
                </a:lnTo>
                <a:lnTo>
                  <a:pt x="14376" y="86690"/>
                </a:lnTo>
                <a:close/>
              </a:path>
              <a:path w="1000125" h="122554">
                <a:moveTo>
                  <a:pt x="68185" y="61937"/>
                </a:moveTo>
                <a:lnTo>
                  <a:pt x="45148" y="61937"/>
                </a:lnTo>
                <a:lnTo>
                  <a:pt x="50634" y="64122"/>
                </a:lnTo>
                <a:lnTo>
                  <a:pt x="59258" y="72898"/>
                </a:lnTo>
                <a:lnTo>
                  <a:pt x="61404" y="78473"/>
                </a:lnTo>
                <a:lnTo>
                  <a:pt x="61404" y="92303"/>
                </a:lnTo>
                <a:lnTo>
                  <a:pt x="59080" y="98247"/>
                </a:lnTo>
                <a:lnTo>
                  <a:pt x="49758" y="107835"/>
                </a:lnTo>
                <a:lnTo>
                  <a:pt x="44056" y="110223"/>
                </a:lnTo>
                <a:lnTo>
                  <a:pt x="65267" y="110223"/>
                </a:lnTo>
                <a:lnTo>
                  <a:pt x="70867" y="103942"/>
                </a:lnTo>
                <a:lnTo>
                  <a:pt x="75748" y="93079"/>
                </a:lnTo>
                <a:lnTo>
                  <a:pt x="75347" y="76635"/>
                </a:lnTo>
                <a:lnTo>
                  <a:pt x="72031" y="67202"/>
                </a:lnTo>
                <a:lnTo>
                  <a:pt x="68185" y="61937"/>
                </a:lnTo>
                <a:close/>
              </a:path>
              <a:path w="1000125" h="122554">
                <a:moveTo>
                  <a:pt x="64529" y="12090"/>
                </a:moveTo>
                <a:lnTo>
                  <a:pt x="42621" y="12090"/>
                </a:lnTo>
                <a:lnTo>
                  <a:pt x="47218" y="13855"/>
                </a:lnTo>
                <a:lnTo>
                  <a:pt x="54356" y="20942"/>
                </a:lnTo>
                <a:lnTo>
                  <a:pt x="56134" y="25412"/>
                </a:lnTo>
                <a:lnTo>
                  <a:pt x="56134" y="37617"/>
                </a:lnTo>
                <a:lnTo>
                  <a:pt x="53695" y="42646"/>
                </a:lnTo>
                <a:lnTo>
                  <a:pt x="43891" y="49187"/>
                </a:lnTo>
                <a:lnTo>
                  <a:pt x="38379" y="50825"/>
                </a:lnTo>
                <a:lnTo>
                  <a:pt x="29926" y="50825"/>
                </a:lnTo>
                <a:lnTo>
                  <a:pt x="28346" y="63563"/>
                </a:lnTo>
                <a:lnTo>
                  <a:pt x="32397" y="62484"/>
                </a:lnTo>
                <a:lnTo>
                  <a:pt x="35775" y="61937"/>
                </a:lnTo>
                <a:lnTo>
                  <a:pt x="68185" y="61937"/>
                </a:lnTo>
                <a:lnTo>
                  <a:pt x="67081" y="60426"/>
                </a:lnTo>
                <a:lnTo>
                  <a:pt x="61696" y="57035"/>
                </a:lnTo>
                <a:lnTo>
                  <a:pt x="54787" y="55397"/>
                </a:lnTo>
                <a:lnTo>
                  <a:pt x="60109" y="52895"/>
                </a:lnTo>
                <a:lnTo>
                  <a:pt x="62568" y="50825"/>
                </a:lnTo>
                <a:lnTo>
                  <a:pt x="38379" y="50825"/>
                </a:lnTo>
                <a:lnTo>
                  <a:pt x="29946" y="50660"/>
                </a:lnTo>
                <a:lnTo>
                  <a:pt x="62764" y="50660"/>
                </a:lnTo>
                <a:lnTo>
                  <a:pt x="64122" y="49517"/>
                </a:lnTo>
                <a:lnTo>
                  <a:pt x="69557" y="41021"/>
                </a:lnTo>
                <a:lnTo>
                  <a:pt x="70916" y="36309"/>
                </a:lnTo>
                <a:lnTo>
                  <a:pt x="70842" y="25412"/>
                </a:lnTo>
                <a:lnTo>
                  <a:pt x="69481" y="20535"/>
                </a:lnTo>
                <a:lnTo>
                  <a:pt x="64529" y="12090"/>
                </a:lnTo>
                <a:close/>
              </a:path>
              <a:path w="1000125" h="122554">
                <a:moveTo>
                  <a:pt x="43040" y="0"/>
                </a:moveTo>
                <a:lnTo>
                  <a:pt x="27393" y="0"/>
                </a:lnTo>
                <a:lnTo>
                  <a:pt x="19646" y="2705"/>
                </a:lnTo>
                <a:lnTo>
                  <a:pt x="13411" y="8128"/>
                </a:lnTo>
                <a:lnTo>
                  <a:pt x="5859" y="17718"/>
                </a:lnTo>
                <a:lnTo>
                  <a:pt x="1532" y="30523"/>
                </a:lnTo>
                <a:lnTo>
                  <a:pt x="15811" y="33667"/>
                </a:lnTo>
                <a:lnTo>
                  <a:pt x="16878" y="26466"/>
                </a:lnTo>
                <a:lnTo>
                  <a:pt x="19278" y="21082"/>
                </a:lnTo>
                <a:lnTo>
                  <a:pt x="26720" y="13893"/>
                </a:lnTo>
                <a:lnTo>
                  <a:pt x="31381" y="12090"/>
                </a:lnTo>
                <a:lnTo>
                  <a:pt x="64529" y="12090"/>
                </a:lnTo>
                <a:lnTo>
                  <a:pt x="63792" y="10833"/>
                </a:lnTo>
                <a:lnTo>
                  <a:pt x="59677" y="7010"/>
                </a:lnTo>
                <a:lnTo>
                  <a:pt x="48920" y="1397"/>
                </a:lnTo>
                <a:lnTo>
                  <a:pt x="43040" y="0"/>
                </a:lnTo>
                <a:close/>
              </a:path>
              <a:path w="1000125" h="122554">
                <a:moveTo>
                  <a:pt x="204724" y="482"/>
                </a:moveTo>
                <a:lnTo>
                  <a:pt x="142379" y="482"/>
                </a:lnTo>
                <a:lnTo>
                  <a:pt x="142379" y="120281"/>
                </a:lnTo>
                <a:lnTo>
                  <a:pt x="157873" y="120281"/>
                </a:lnTo>
                <a:lnTo>
                  <a:pt x="157873" y="67081"/>
                </a:lnTo>
                <a:lnTo>
                  <a:pt x="205645" y="67081"/>
                </a:lnTo>
                <a:lnTo>
                  <a:pt x="202996" y="65773"/>
                </a:lnTo>
                <a:lnTo>
                  <a:pt x="216779" y="62186"/>
                </a:lnTo>
                <a:lnTo>
                  <a:pt x="226754" y="55830"/>
                </a:lnTo>
                <a:lnTo>
                  <a:pt x="229066" y="53352"/>
                </a:lnTo>
                <a:lnTo>
                  <a:pt x="157873" y="53352"/>
                </a:lnTo>
                <a:lnTo>
                  <a:pt x="157873" y="13728"/>
                </a:lnTo>
                <a:lnTo>
                  <a:pt x="230275" y="13728"/>
                </a:lnTo>
                <a:lnTo>
                  <a:pt x="227850" y="9664"/>
                </a:lnTo>
                <a:lnTo>
                  <a:pt x="223520" y="5867"/>
                </a:lnTo>
                <a:lnTo>
                  <a:pt x="212648" y="1562"/>
                </a:lnTo>
                <a:lnTo>
                  <a:pt x="204724" y="482"/>
                </a:lnTo>
                <a:close/>
              </a:path>
              <a:path w="1000125" h="122554">
                <a:moveTo>
                  <a:pt x="205645" y="67081"/>
                </a:moveTo>
                <a:lnTo>
                  <a:pt x="179832" y="67081"/>
                </a:lnTo>
                <a:lnTo>
                  <a:pt x="182714" y="67271"/>
                </a:lnTo>
                <a:lnTo>
                  <a:pt x="184467" y="67652"/>
                </a:lnTo>
                <a:lnTo>
                  <a:pt x="226072" y="120281"/>
                </a:lnTo>
                <a:lnTo>
                  <a:pt x="245554" y="120281"/>
                </a:lnTo>
                <a:lnTo>
                  <a:pt x="225196" y="87668"/>
                </a:lnTo>
                <a:lnTo>
                  <a:pt x="207086" y="67792"/>
                </a:lnTo>
                <a:lnTo>
                  <a:pt x="205645" y="67081"/>
                </a:lnTo>
                <a:close/>
              </a:path>
              <a:path w="1000125" h="122554">
                <a:moveTo>
                  <a:pt x="230275" y="13728"/>
                </a:moveTo>
                <a:lnTo>
                  <a:pt x="203606" y="13728"/>
                </a:lnTo>
                <a:lnTo>
                  <a:pt x="209956" y="15544"/>
                </a:lnTo>
                <a:lnTo>
                  <a:pt x="217995" y="22847"/>
                </a:lnTo>
                <a:lnTo>
                  <a:pt x="220002" y="27508"/>
                </a:lnTo>
                <a:lnTo>
                  <a:pt x="220002" y="37045"/>
                </a:lnTo>
                <a:lnTo>
                  <a:pt x="198259" y="53352"/>
                </a:lnTo>
                <a:lnTo>
                  <a:pt x="229066" y="53352"/>
                </a:lnTo>
                <a:lnTo>
                  <a:pt x="233286" y="48831"/>
                </a:lnTo>
                <a:lnTo>
                  <a:pt x="235978" y="41668"/>
                </a:lnTo>
                <a:lnTo>
                  <a:pt x="235978" y="26581"/>
                </a:lnTo>
                <a:lnTo>
                  <a:pt x="234353" y="20561"/>
                </a:lnTo>
                <a:lnTo>
                  <a:pt x="230275" y="13728"/>
                </a:lnTo>
                <a:close/>
              </a:path>
              <a:path w="1000125" h="122554">
                <a:moveTo>
                  <a:pt x="293850" y="31544"/>
                </a:moveTo>
                <a:lnTo>
                  <a:pt x="255189" y="59995"/>
                </a:lnTo>
                <a:lnTo>
                  <a:pt x="253144" y="73137"/>
                </a:lnTo>
                <a:lnTo>
                  <a:pt x="254248" y="88956"/>
                </a:lnTo>
                <a:lnTo>
                  <a:pt x="286564" y="121849"/>
                </a:lnTo>
                <a:lnTo>
                  <a:pt x="301807" y="121034"/>
                </a:lnTo>
                <a:lnTo>
                  <a:pt x="311965" y="117657"/>
                </a:lnTo>
                <a:lnTo>
                  <a:pt x="319570" y="113385"/>
                </a:lnTo>
                <a:lnTo>
                  <a:pt x="322676" y="110147"/>
                </a:lnTo>
                <a:lnTo>
                  <a:pt x="285648" y="110147"/>
                </a:lnTo>
                <a:lnTo>
                  <a:pt x="279668" y="107365"/>
                </a:lnTo>
                <a:lnTo>
                  <a:pt x="274942" y="101854"/>
                </a:lnTo>
                <a:lnTo>
                  <a:pt x="269687" y="91729"/>
                </a:lnTo>
                <a:lnTo>
                  <a:pt x="267833" y="77602"/>
                </a:lnTo>
                <a:lnTo>
                  <a:pt x="269453" y="62992"/>
                </a:lnTo>
                <a:lnTo>
                  <a:pt x="274313" y="52732"/>
                </a:lnTo>
                <a:lnTo>
                  <a:pt x="274942" y="51968"/>
                </a:lnTo>
                <a:lnTo>
                  <a:pt x="279679" y="46469"/>
                </a:lnTo>
                <a:lnTo>
                  <a:pt x="285648" y="43713"/>
                </a:lnTo>
                <a:lnTo>
                  <a:pt x="319725" y="43713"/>
                </a:lnTo>
                <a:lnTo>
                  <a:pt x="315281" y="39277"/>
                </a:lnTo>
                <a:lnTo>
                  <a:pt x="304620" y="33333"/>
                </a:lnTo>
                <a:lnTo>
                  <a:pt x="293850" y="31544"/>
                </a:lnTo>
                <a:close/>
              </a:path>
              <a:path w="1000125" h="122554">
                <a:moveTo>
                  <a:pt x="319725" y="43713"/>
                </a:moveTo>
                <a:lnTo>
                  <a:pt x="299910" y="43713"/>
                </a:lnTo>
                <a:lnTo>
                  <a:pt x="305828" y="46482"/>
                </a:lnTo>
                <a:lnTo>
                  <a:pt x="310591" y="52006"/>
                </a:lnTo>
                <a:lnTo>
                  <a:pt x="315953" y="62241"/>
                </a:lnTo>
                <a:lnTo>
                  <a:pt x="317741" y="76374"/>
                </a:lnTo>
                <a:lnTo>
                  <a:pt x="316101" y="90795"/>
                </a:lnTo>
                <a:lnTo>
                  <a:pt x="311176" y="101162"/>
                </a:lnTo>
                <a:lnTo>
                  <a:pt x="305865" y="107378"/>
                </a:lnTo>
                <a:lnTo>
                  <a:pt x="299961" y="110147"/>
                </a:lnTo>
                <a:lnTo>
                  <a:pt x="322676" y="110147"/>
                </a:lnTo>
                <a:lnTo>
                  <a:pt x="324332" y="108419"/>
                </a:lnTo>
                <a:lnTo>
                  <a:pt x="327609" y="102019"/>
                </a:lnTo>
                <a:lnTo>
                  <a:pt x="331157" y="91314"/>
                </a:lnTo>
                <a:lnTo>
                  <a:pt x="332478" y="77602"/>
                </a:lnTo>
                <a:lnTo>
                  <a:pt x="332402" y="76374"/>
                </a:lnTo>
                <a:lnTo>
                  <a:pt x="331119" y="62626"/>
                </a:lnTo>
                <a:lnTo>
                  <a:pt x="326955" y="50932"/>
                </a:lnTo>
                <a:lnTo>
                  <a:pt x="319725" y="43713"/>
                </a:lnTo>
                <a:close/>
              </a:path>
              <a:path w="1000125" h="122554">
                <a:moveTo>
                  <a:pt x="363423" y="482"/>
                </a:moveTo>
                <a:lnTo>
                  <a:pt x="349046" y="482"/>
                </a:lnTo>
                <a:lnTo>
                  <a:pt x="349046" y="120269"/>
                </a:lnTo>
                <a:lnTo>
                  <a:pt x="363423" y="120269"/>
                </a:lnTo>
                <a:lnTo>
                  <a:pt x="363423" y="482"/>
                </a:lnTo>
                <a:close/>
              </a:path>
              <a:path w="1000125" h="122554">
                <a:moveTo>
                  <a:pt x="399757" y="482"/>
                </a:moveTo>
                <a:lnTo>
                  <a:pt x="385381" y="482"/>
                </a:lnTo>
                <a:lnTo>
                  <a:pt x="385381" y="120269"/>
                </a:lnTo>
                <a:lnTo>
                  <a:pt x="399757" y="120269"/>
                </a:lnTo>
                <a:lnTo>
                  <a:pt x="399757" y="482"/>
                </a:lnTo>
                <a:close/>
              </a:path>
              <a:path w="1000125" h="122554">
                <a:moveTo>
                  <a:pt x="430504" y="92087"/>
                </a:moveTo>
                <a:lnTo>
                  <a:pt x="416280" y="94373"/>
                </a:lnTo>
                <a:lnTo>
                  <a:pt x="417880" y="103581"/>
                </a:lnTo>
                <a:lnTo>
                  <a:pt x="421563" y="110528"/>
                </a:lnTo>
                <a:lnTo>
                  <a:pt x="427342" y="115214"/>
                </a:lnTo>
                <a:lnTo>
                  <a:pt x="437610" y="120380"/>
                </a:lnTo>
                <a:lnTo>
                  <a:pt x="451588" y="122231"/>
                </a:lnTo>
                <a:lnTo>
                  <a:pt x="459223" y="122231"/>
                </a:lnTo>
                <a:lnTo>
                  <a:pt x="465150" y="121056"/>
                </a:lnTo>
                <a:lnTo>
                  <a:pt x="475691" y="116319"/>
                </a:lnTo>
                <a:lnTo>
                  <a:pt x="479729" y="112966"/>
                </a:lnTo>
                <a:lnTo>
                  <a:pt x="481548" y="110147"/>
                </a:lnTo>
                <a:lnTo>
                  <a:pt x="445909" y="110147"/>
                </a:lnTo>
                <a:lnTo>
                  <a:pt x="440817" y="108597"/>
                </a:lnTo>
                <a:lnTo>
                  <a:pt x="433514" y="102387"/>
                </a:lnTo>
                <a:lnTo>
                  <a:pt x="431292" y="97917"/>
                </a:lnTo>
                <a:lnTo>
                  <a:pt x="430504" y="92087"/>
                </a:lnTo>
                <a:close/>
              </a:path>
              <a:path w="1000125" h="122554">
                <a:moveTo>
                  <a:pt x="456552" y="31534"/>
                </a:moveTo>
                <a:lnTo>
                  <a:pt x="445477" y="31534"/>
                </a:lnTo>
                <a:lnTo>
                  <a:pt x="441350" y="32118"/>
                </a:lnTo>
                <a:lnTo>
                  <a:pt x="433628" y="34467"/>
                </a:lnTo>
                <a:lnTo>
                  <a:pt x="430580" y="35890"/>
                </a:lnTo>
                <a:lnTo>
                  <a:pt x="428345" y="37579"/>
                </a:lnTo>
                <a:lnTo>
                  <a:pt x="425361" y="39763"/>
                </a:lnTo>
                <a:lnTo>
                  <a:pt x="422998" y="42506"/>
                </a:lnTo>
                <a:lnTo>
                  <a:pt x="419544" y="49098"/>
                </a:lnTo>
                <a:lnTo>
                  <a:pt x="418680" y="52679"/>
                </a:lnTo>
                <a:lnTo>
                  <a:pt x="418680" y="60794"/>
                </a:lnTo>
                <a:lnTo>
                  <a:pt x="460844" y="85521"/>
                </a:lnTo>
                <a:lnTo>
                  <a:pt x="465747" y="87185"/>
                </a:lnTo>
                <a:lnTo>
                  <a:pt x="470535" y="90398"/>
                </a:lnTo>
                <a:lnTo>
                  <a:pt x="471944" y="93014"/>
                </a:lnTo>
                <a:lnTo>
                  <a:pt x="471944" y="100037"/>
                </a:lnTo>
                <a:lnTo>
                  <a:pt x="470344" y="103263"/>
                </a:lnTo>
                <a:lnTo>
                  <a:pt x="463956" y="108775"/>
                </a:lnTo>
                <a:lnTo>
                  <a:pt x="459054" y="110147"/>
                </a:lnTo>
                <a:lnTo>
                  <a:pt x="481548" y="110147"/>
                </a:lnTo>
                <a:lnTo>
                  <a:pt x="485317" y="104305"/>
                </a:lnTo>
                <a:lnTo>
                  <a:pt x="486607" y="100037"/>
                </a:lnTo>
                <a:lnTo>
                  <a:pt x="486714" y="89776"/>
                </a:lnTo>
                <a:lnTo>
                  <a:pt x="485571" y="85572"/>
                </a:lnTo>
                <a:lnTo>
                  <a:pt x="445516" y="65697"/>
                </a:lnTo>
                <a:lnTo>
                  <a:pt x="441274" y="64439"/>
                </a:lnTo>
                <a:lnTo>
                  <a:pt x="439839" y="63893"/>
                </a:lnTo>
                <a:lnTo>
                  <a:pt x="437337" y="62865"/>
                </a:lnTo>
                <a:lnTo>
                  <a:pt x="435508" y="61556"/>
                </a:lnTo>
                <a:lnTo>
                  <a:pt x="434327" y="59969"/>
                </a:lnTo>
                <a:lnTo>
                  <a:pt x="433158" y="58445"/>
                </a:lnTo>
                <a:lnTo>
                  <a:pt x="432574" y="56730"/>
                </a:lnTo>
                <a:lnTo>
                  <a:pt x="432574" y="51828"/>
                </a:lnTo>
                <a:lnTo>
                  <a:pt x="433984" y="49212"/>
                </a:lnTo>
                <a:lnTo>
                  <a:pt x="439623" y="44742"/>
                </a:lnTo>
                <a:lnTo>
                  <a:pt x="444334" y="43637"/>
                </a:lnTo>
                <a:lnTo>
                  <a:pt x="479420" y="43637"/>
                </a:lnTo>
                <a:lnTo>
                  <a:pt x="476173" y="39090"/>
                </a:lnTo>
                <a:lnTo>
                  <a:pt x="472465" y="36436"/>
                </a:lnTo>
                <a:lnTo>
                  <a:pt x="462407" y="32524"/>
                </a:lnTo>
                <a:lnTo>
                  <a:pt x="456552" y="31534"/>
                </a:lnTo>
                <a:close/>
              </a:path>
              <a:path w="1000125" h="122554">
                <a:moveTo>
                  <a:pt x="479420" y="43637"/>
                </a:moveTo>
                <a:lnTo>
                  <a:pt x="456526" y="43637"/>
                </a:lnTo>
                <a:lnTo>
                  <a:pt x="460857" y="44881"/>
                </a:lnTo>
                <a:lnTo>
                  <a:pt x="466979" y="49898"/>
                </a:lnTo>
                <a:lnTo>
                  <a:pt x="468833" y="53378"/>
                </a:lnTo>
                <a:lnTo>
                  <a:pt x="469468" y="57848"/>
                </a:lnTo>
                <a:lnTo>
                  <a:pt x="483527" y="55892"/>
                </a:lnTo>
                <a:lnTo>
                  <a:pt x="482612" y="50279"/>
                </a:lnTo>
                <a:lnTo>
                  <a:pt x="480961" y="45796"/>
                </a:lnTo>
                <a:lnTo>
                  <a:pt x="479420" y="43637"/>
                </a:lnTo>
                <a:close/>
              </a:path>
              <a:path w="1000125" h="122554">
                <a:moveTo>
                  <a:pt x="600506" y="482"/>
                </a:moveTo>
                <a:lnTo>
                  <a:pt x="551078" y="482"/>
                </a:lnTo>
                <a:lnTo>
                  <a:pt x="551078" y="120281"/>
                </a:lnTo>
                <a:lnTo>
                  <a:pt x="600405" y="120281"/>
                </a:lnTo>
                <a:lnTo>
                  <a:pt x="606666" y="119595"/>
                </a:lnTo>
                <a:lnTo>
                  <a:pt x="617588" y="116878"/>
                </a:lnTo>
                <a:lnTo>
                  <a:pt x="622249" y="114871"/>
                </a:lnTo>
                <a:lnTo>
                  <a:pt x="629958" y="109588"/>
                </a:lnTo>
                <a:lnTo>
                  <a:pt x="633339" y="106146"/>
                </a:lnTo>
                <a:lnTo>
                  <a:pt x="566572" y="106146"/>
                </a:lnTo>
                <a:lnTo>
                  <a:pt x="566572" y="14617"/>
                </a:lnTo>
                <a:lnTo>
                  <a:pt x="632920" y="14617"/>
                </a:lnTo>
                <a:lnTo>
                  <a:pt x="630988" y="12207"/>
                </a:lnTo>
                <a:lnTo>
                  <a:pt x="624674" y="6642"/>
                </a:lnTo>
                <a:lnTo>
                  <a:pt x="618959" y="3784"/>
                </a:lnTo>
                <a:lnTo>
                  <a:pt x="607453" y="1054"/>
                </a:lnTo>
                <a:lnTo>
                  <a:pt x="600506" y="482"/>
                </a:lnTo>
                <a:close/>
              </a:path>
              <a:path w="1000125" h="122554">
                <a:moveTo>
                  <a:pt x="632920" y="14617"/>
                </a:moveTo>
                <a:lnTo>
                  <a:pt x="600379" y="14617"/>
                </a:lnTo>
                <a:lnTo>
                  <a:pt x="607060" y="15443"/>
                </a:lnTo>
                <a:lnTo>
                  <a:pt x="616966" y="19367"/>
                </a:lnTo>
                <a:lnTo>
                  <a:pt x="621842" y="23876"/>
                </a:lnTo>
                <a:lnTo>
                  <a:pt x="625868" y="30594"/>
                </a:lnTo>
                <a:lnTo>
                  <a:pt x="629934" y="40893"/>
                </a:lnTo>
                <a:lnTo>
                  <a:pt x="631771" y="54415"/>
                </a:lnTo>
                <a:lnTo>
                  <a:pt x="631253" y="69984"/>
                </a:lnTo>
                <a:lnTo>
                  <a:pt x="605345" y="105410"/>
                </a:lnTo>
                <a:lnTo>
                  <a:pt x="599287" y="106146"/>
                </a:lnTo>
                <a:lnTo>
                  <a:pt x="633339" y="106146"/>
                </a:lnTo>
                <a:lnTo>
                  <a:pt x="647865" y="68821"/>
                </a:lnTo>
                <a:lnTo>
                  <a:pt x="647865" y="59728"/>
                </a:lnTo>
                <a:lnTo>
                  <a:pt x="646972" y="46312"/>
                </a:lnTo>
                <a:lnTo>
                  <a:pt x="644298" y="34278"/>
                </a:lnTo>
                <a:lnTo>
                  <a:pt x="638269" y="21286"/>
                </a:lnTo>
                <a:lnTo>
                  <a:pt x="632920" y="14617"/>
                </a:lnTo>
                <a:close/>
              </a:path>
              <a:path w="1000125" h="122554">
                <a:moveTo>
                  <a:pt x="680123" y="33502"/>
                </a:moveTo>
                <a:lnTo>
                  <a:pt x="667194" y="33502"/>
                </a:lnTo>
                <a:lnTo>
                  <a:pt x="667194" y="120281"/>
                </a:lnTo>
                <a:lnTo>
                  <a:pt x="681558" y="120281"/>
                </a:lnTo>
                <a:lnTo>
                  <a:pt x="681558" y="68630"/>
                </a:lnTo>
                <a:lnTo>
                  <a:pt x="682358" y="62915"/>
                </a:lnTo>
                <a:lnTo>
                  <a:pt x="685025" y="54254"/>
                </a:lnTo>
                <a:lnTo>
                  <a:pt x="686803" y="51574"/>
                </a:lnTo>
                <a:lnTo>
                  <a:pt x="691807" y="47701"/>
                </a:lnTo>
                <a:lnTo>
                  <a:pt x="694626" y="46736"/>
                </a:lnTo>
                <a:lnTo>
                  <a:pt x="709473" y="46736"/>
                </a:lnTo>
                <a:lnTo>
                  <a:pt x="680123" y="46659"/>
                </a:lnTo>
                <a:lnTo>
                  <a:pt x="680123" y="33502"/>
                </a:lnTo>
                <a:close/>
              </a:path>
              <a:path w="1000125" h="122554">
                <a:moveTo>
                  <a:pt x="709473" y="46736"/>
                </a:moveTo>
                <a:lnTo>
                  <a:pt x="701281" y="46736"/>
                </a:lnTo>
                <a:lnTo>
                  <a:pt x="704799" y="47802"/>
                </a:lnTo>
                <a:lnTo>
                  <a:pt x="708317" y="49923"/>
                </a:lnTo>
                <a:lnTo>
                  <a:pt x="709473" y="46736"/>
                </a:lnTo>
                <a:close/>
              </a:path>
              <a:path w="1000125" h="122554">
                <a:moveTo>
                  <a:pt x="703338" y="31534"/>
                </a:moveTo>
                <a:lnTo>
                  <a:pt x="695134" y="31534"/>
                </a:lnTo>
                <a:lnTo>
                  <a:pt x="692061" y="32524"/>
                </a:lnTo>
                <a:lnTo>
                  <a:pt x="686473" y="36436"/>
                </a:lnTo>
                <a:lnTo>
                  <a:pt x="683425" y="40500"/>
                </a:lnTo>
                <a:lnTo>
                  <a:pt x="680123" y="46659"/>
                </a:lnTo>
                <a:lnTo>
                  <a:pt x="709501" y="46659"/>
                </a:lnTo>
                <a:lnTo>
                  <a:pt x="713270" y="36271"/>
                </a:lnTo>
                <a:lnTo>
                  <a:pt x="708266" y="33121"/>
                </a:lnTo>
                <a:lnTo>
                  <a:pt x="703338" y="31534"/>
                </a:lnTo>
                <a:close/>
              </a:path>
              <a:path w="1000125" h="122554">
                <a:moveTo>
                  <a:pt x="736257" y="482"/>
                </a:moveTo>
                <a:lnTo>
                  <a:pt x="721880" y="482"/>
                </a:lnTo>
                <a:lnTo>
                  <a:pt x="721880" y="17399"/>
                </a:lnTo>
                <a:lnTo>
                  <a:pt x="736257" y="17399"/>
                </a:lnTo>
                <a:lnTo>
                  <a:pt x="736257" y="482"/>
                </a:lnTo>
                <a:close/>
              </a:path>
              <a:path w="1000125" h="122554">
                <a:moveTo>
                  <a:pt x="736257" y="33502"/>
                </a:moveTo>
                <a:lnTo>
                  <a:pt x="721880" y="33502"/>
                </a:lnTo>
                <a:lnTo>
                  <a:pt x="721880" y="120281"/>
                </a:lnTo>
                <a:lnTo>
                  <a:pt x="736257" y="120281"/>
                </a:lnTo>
                <a:lnTo>
                  <a:pt x="736257" y="33502"/>
                </a:lnTo>
                <a:close/>
              </a:path>
              <a:path w="1000125" h="122554">
                <a:moveTo>
                  <a:pt x="764616" y="33502"/>
                </a:moveTo>
                <a:lnTo>
                  <a:pt x="749439" y="33502"/>
                </a:lnTo>
                <a:lnTo>
                  <a:pt x="781697" y="120281"/>
                </a:lnTo>
                <a:lnTo>
                  <a:pt x="795121" y="120281"/>
                </a:lnTo>
                <a:lnTo>
                  <a:pt x="801527" y="102958"/>
                </a:lnTo>
                <a:lnTo>
                  <a:pt x="788250" y="102958"/>
                </a:lnTo>
                <a:lnTo>
                  <a:pt x="786599" y="96913"/>
                </a:lnTo>
                <a:lnTo>
                  <a:pt x="784783" y="91084"/>
                </a:lnTo>
                <a:lnTo>
                  <a:pt x="764616" y="33502"/>
                </a:lnTo>
                <a:close/>
              </a:path>
              <a:path w="1000125" h="122554">
                <a:moveTo>
                  <a:pt x="827214" y="33502"/>
                </a:moveTo>
                <a:lnTo>
                  <a:pt x="812444" y="33502"/>
                </a:lnTo>
                <a:lnTo>
                  <a:pt x="791311" y="92875"/>
                </a:lnTo>
                <a:lnTo>
                  <a:pt x="789520" y="98374"/>
                </a:lnTo>
                <a:lnTo>
                  <a:pt x="788250" y="102958"/>
                </a:lnTo>
                <a:lnTo>
                  <a:pt x="801527" y="102958"/>
                </a:lnTo>
                <a:lnTo>
                  <a:pt x="827214" y="33502"/>
                </a:lnTo>
                <a:close/>
              </a:path>
              <a:path w="1000125" h="122554">
                <a:moveTo>
                  <a:pt x="885537" y="33110"/>
                </a:moveTo>
                <a:lnTo>
                  <a:pt x="848101" y="41636"/>
                </a:lnTo>
                <a:lnTo>
                  <a:pt x="835126" y="77446"/>
                </a:lnTo>
                <a:lnTo>
                  <a:pt x="836576" y="91760"/>
                </a:lnTo>
                <a:lnTo>
                  <a:pt x="840925" y="103474"/>
                </a:lnTo>
                <a:lnTo>
                  <a:pt x="852275" y="114669"/>
                </a:lnTo>
                <a:lnTo>
                  <a:pt x="863073" y="120447"/>
                </a:lnTo>
                <a:lnTo>
                  <a:pt x="874342" y="122225"/>
                </a:lnTo>
                <a:lnTo>
                  <a:pt x="888308" y="120547"/>
                </a:lnTo>
                <a:lnTo>
                  <a:pt x="899003" y="115486"/>
                </a:lnTo>
                <a:lnTo>
                  <a:pt x="905930" y="110147"/>
                </a:lnTo>
                <a:lnTo>
                  <a:pt x="868527" y="110147"/>
                </a:lnTo>
                <a:lnTo>
                  <a:pt x="862622" y="107607"/>
                </a:lnTo>
                <a:lnTo>
                  <a:pt x="853147" y="97485"/>
                </a:lnTo>
                <a:lnTo>
                  <a:pt x="850506" y="90182"/>
                </a:lnTo>
                <a:lnTo>
                  <a:pt x="849972" y="80645"/>
                </a:lnTo>
                <a:lnTo>
                  <a:pt x="913218" y="80645"/>
                </a:lnTo>
                <a:lnTo>
                  <a:pt x="913295" y="76720"/>
                </a:lnTo>
                <a:lnTo>
                  <a:pt x="912488" y="68554"/>
                </a:lnTo>
                <a:lnTo>
                  <a:pt x="850773" y="68554"/>
                </a:lnTo>
                <a:lnTo>
                  <a:pt x="851255" y="60985"/>
                </a:lnTo>
                <a:lnTo>
                  <a:pt x="853744" y="54940"/>
                </a:lnTo>
                <a:lnTo>
                  <a:pt x="862736" y="45897"/>
                </a:lnTo>
                <a:lnTo>
                  <a:pt x="868286" y="43637"/>
                </a:lnTo>
                <a:lnTo>
                  <a:pt x="900765" y="43637"/>
                </a:lnTo>
                <a:lnTo>
                  <a:pt x="896144" y="38936"/>
                </a:lnTo>
                <a:lnTo>
                  <a:pt x="885537" y="33110"/>
                </a:lnTo>
                <a:close/>
              </a:path>
              <a:path w="1000125" h="122554">
                <a:moveTo>
                  <a:pt x="897966" y="92329"/>
                </a:moveTo>
                <a:lnTo>
                  <a:pt x="895781" y="98539"/>
                </a:lnTo>
                <a:lnTo>
                  <a:pt x="892835" y="103060"/>
                </a:lnTo>
                <a:lnTo>
                  <a:pt x="885380" y="108724"/>
                </a:lnTo>
                <a:lnTo>
                  <a:pt x="880884" y="110147"/>
                </a:lnTo>
                <a:lnTo>
                  <a:pt x="905930" y="110147"/>
                </a:lnTo>
                <a:lnTo>
                  <a:pt x="906145" y="109982"/>
                </a:lnTo>
                <a:lnTo>
                  <a:pt x="910482" y="103060"/>
                </a:lnTo>
                <a:lnTo>
                  <a:pt x="912825" y="94208"/>
                </a:lnTo>
                <a:lnTo>
                  <a:pt x="897966" y="92329"/>
                </a:lnTo>
                <a:close/>
              </a:path>
              <a:path w="1000125" h="122554">
                <a:moveTo>
                  <a:pt x="900765" y="43637"/>
                </a:moveTo>
                <a:lnTo>
                  <a:pt x="882180" y="43637"/>
                </a:lnTo>
                <a:lnTo>
                  <a:pt x="888123" y="46469"/>
                </a:lnTo>
                <a:lnTo>
                  <a:pt x="892706" y="52146"/>
                </a:lnTo>
                <a:lnTo>
                  <a:pt x="895680" y="55778"/>
                </a:lnTo>
                <a:lnTo>
                  <a:pt x="897483" y="61252"/>
                </a:lnTo>
                <a:lnTo>
                  <a:pt x="898131" y="68554"/>
                </a:lnTo>
                <a:lnTo>
                  <a:pt x="912488" y="68554"/>
                </a:lnTo>
                <a:lnTo>
                  <a:pt x="911881" y="62408"/>
                </a:lnTo>
                <a:lnTo>
                  <a:pt x="907637" y="50628"/>
                </a:lnTo>
                <a:lnTo>
                  <a:pt x="900765" y="43637"/>
                </a:lnTo>
                <a:close/>
              </a:path>
              <a:path w="1000125" h="122554">
                <a:moveTo>
                  <a:pt x="943800" y="33502"/>
                </a:moveTo>
                <a:lnTo>
                  <a:pt x="930871" y="33502"/>
                </a:lnTo>
                <a:lnTo>
                  <a:pt x="930871" y="120281"/>
                </a:lnTo>
                <a:lnTo>
                  <a:pt x="945248" y="120281"/>
                </a:lnTo>
                <a:lnTo>
                  <a:pt x="945330" y="61493"/>
                </a:lnTo>
                <a:lnTo>
                  <a:pt x="947470" y="54229"/>
                </a:lnTo>
                <a:lnTo>
                  <a:pt x="956360" y="46278"/>
                </a:lnTo>
                <a:lnTo>
                  <a:pt x="961644" y="44284"/>
                </a:lnTo>
                <a:lnTo>
                  <a:pt x="996281" y="44284"/>
                </a:lnTo>
                <a:lnTo>
                  <a:pt x="994280" y="41420"/>
                </a:lnTo>
                <a:lnTo>
                  <a:pt x="947191" y="41420"/>
                </a:lnTo>
                <a:lnTo>
                  <a:pt x="943800" y="33502"/>
                </a:lnTo>
                <a:close/>
              </a:path>
              <a:path w="1000125" h="122554">
                <a:moveTo>
                  <a:pt x="996281" y="44284"/>
                </a:moveTo>
                <a:lnTo>
                  <a:pt x="971600" y="44284"/>
                </a:lnTo>
                <a:lnTo>
                  <a:pt x="974940" y="45173"/>
                </a:lnTo>
                <a:lnTo>
                  <a:pt x="980630" y="48717"/>
                </a:lnTo>
                <a:lnTo>
                  <a:pt x="982611" y="51079"/>
                </a:lnTo>
                <a:lnTo>
                  <a:pt x="984846" y="57023"/>
                </a:lnTo>
                <a:lnTo>
                  <a:pt x="985405" y="61493"/>
                </a:lnTo>
                <a:lnTo>
                  <a:pt x="985405" y="120281"/>
                </a:lnTo>
                <a:lnTo>
                  <a:pt x="999782" y="120281"/>
                </a:lnTo>
                <a:lnTo>
                  <a:pt x="999782" y="60109"/>
                </a:lnTo>
                <a:lnTo>
                  <a:pt x="999515" y="55346"/>
                </a:lnTo>
                <a:lnTo>
                  <a:pt x="998131" y="48425"/>
                </a:lnTo>
                <a:lnTo>
                  <a:pt x="996645" y="44805"/>
                </a:lnTo>
                <a:lnTo>
                  <a:pt x="996281" y="44284"/>
                </a:lnTo>
                <a:close/>
              </a:path>
              <a:path w="1000125" h="122554">
                <a:moveTo>
                  <a:pt x="975906" y="31534"/>
                </a:moveTo>
                <a:lnTo>
                  <a:pt x="970800" y="31534"/>
                </a:lnTo>
                <a:lnTo>
                  <a:pt x="957559" y="34007"/>
                </a:lnTo>
                <a:lnTo>
                  <a:pt x="947191" y="41420"/>
                </a:lnTo>
                <a:lnTo>
                  <a:pt x="994280" y="41420"/>
                </a:lnTo>
                <a:lnTo>
                  <a:pt x="992378" y="38696"/>
                </a:lnTo>
                <a:lnTo>
                  <a:pt x="989177" y="36233"/>
                </a:lnTo>
                <a:lnTo>
                  <a:pt x="980605" y="32473"/>
                </a:lnTo>
                <a:lnTo>
                  <a:pt x="975906" y="315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0532" y="8303372"/>
            <a:ext cx="1433671" cy="939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59311" y="276012"/>
            <a:ext cx="6363959" cy="5322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74103" y="300147"/>
            <a:ext cx="3093720" cy="193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00007F"/>
                </a:solidFill>
                <a:latin typeface="Deneane"/>
                <a:cs typeface="Deneane"/>
              </a:rPr>
              <a:t>3</a:t>
            </a:r>
            <a:r>
              <a:rPr sz="1300" spc="-65" dirty="0">
                <a:solidFill>
                  <a:srgbClr val="00007F"/>
                </a:solidFill>
                <a:latin typeface="Verdana"/>
                <a:cs typeface="Verdana"/>
              </a:rPr>
              <a:t>-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WALZEN-PROFILEINROLLMASCHINEN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-45" dirty="0">
                <a:solidFill>
                  <a:srgbClr val="00007F"/>
                </a:solidFill>
                <a:latin typeface="Verdana"/>
                <a:cs typeface="Verdana"/>
              </a:rPr>
              <a:t>Mod</a:t>
            </a:r>
            <a:r>
              <a:rPr sz="1300" spc="20" dirty="0">
                <a:solidFill>
                  <a:srgbClr val="00007F"/>
                </a:solidFill>
                <a:latin typeface="Verdana"/>
                <a:cs typeface="Verdana"/>
              </a:rPr>
              <a:t>.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HPK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1900">
              <a:latin typeface="Times New Roman"/>
              <a:cs typeface="Times New Roman"/>
            </a:endParaRPr>
          </a:p>
          <a:p>
            <a:pPr marL="586105" marR="1780539" indent="-300355">
              <a:lnSpc>
                <a:spcPct val="100000"/>
              </a:lnSpc>
            </a:pP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2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45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AL</a:t>
            </a:r>
            <a:r>
              <a:rPr sz="1400" b="1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2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endParaRPr sz="1400">
              <a:latin typeface="Open Sans"/>
              <a:cs typeface="Open Sans"/>
            </a:endParaRPr>
          </a:p>
          <a:p>
            <a:pPr marR="470534" algn="r">
              <a:lnSpc>
                <a:spcPct val="100000"/>
              </a:lnSpc>
              <a:spcBef>
                <a:spcPts val="585"/>
              </a:spcBef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6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2105660" marR="447040" indent="22860" algn="r">
              <a:lnSpc>
                <a:spcPct val="2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6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94800" y="5567868"/>
            <a:ext cx="51943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84663" y="5567868"/>
            <a:ext cx="6203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Q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06437" y="3111429"/>
            <a:ext cx="1826895" cy="416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470" marR="5080" indent="-65405">
              <a:lnSpc>
                <a:spcPct val="100000"/>
              </a:lnSpc>
            </a:pPr>
            <a:r>
              <a:rPr sz="1400" b="1" spc="-95" dirty="0">
                <a:solidFill>
                  <a:srgbClr val="231F20"/>
                </a:solidFill>
                <a:latin typeface="Open Sans"/>
                <a:cs typeface="Open Sans"/>
              </a:rPr>
              <a:t>V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ARIA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B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OM</a:t>
            </a:r>
            <a:r>
              <a:rPr sz="1400" b="1" spc="-1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Y 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45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NS</a:t>
            </a:r>
            <a:r>
              <a:rPr sz="1400" b="1" spc="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spc="-114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2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963703" y="237448"/>
            <a:ext cx="403377" cy="20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1607" y="9871557"/>
            <a:ext cx="6290017" cy="5715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88268"/>
              </p:ext>
            </p:extLst>
          </p:nvPr>
        </p:nvGraphicFramePr>
        <p:xfrm>
          <a:off x="580024" y="6073150"/>
          <a:ext cx="6638824" cy="1668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6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1346">
                <a:tc>
                  <a:txBody>
                    <a:bodyPr/>
                    <a:lstStyle/>
                    <a:p>
                      <a:pPr marL="490855">
                        <a:lnSpc>
                          <a:spcPct val="100000"/>
                        </a:lnSpc>
                      </a:pPr>
                      <a:r>
                        <a:rPr sz="11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9765" marR="524510" indent="-81915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100" i="1" spc="-6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Price </a:t>
                      </a:r>
                      <a:r>
                        <a:rPr sz="11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EURO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Digita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100" i="1" spc="-6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Read-Out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0515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100" i="1" spc="-6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Uni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marR="256540" indent="117475">
                        <a:lnSpc>
                          <a:spcPct val="100000"/>
                        </a:lnSpc>
                      </a:pPr>
                      <a:r>
                        <a:rPr sz="1100" i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Hydraulic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Latera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1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Guide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450850">
                        <a:lnSpc>
                          <a:spcPct val="100000"/>
                        </a:lnSpc>
                      </a:pPr>
                      <a:r>
                        <a:rPr sz="1000" b="1" spc="-8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</a:t>
                      </a:r>
                      <a:r>
                        <a:rPr lang="de-DE" sz="1000" b="1" spc="-8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000" b="1" spc="-8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132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marL="320675" marR="89535" indent="-226695">
                        <a:lnSpc>
                          <a:spcPct val="100000"/>
                        </a:lnSpc>
                      </a:pPr>
                      <a:endParaRPr lang="de-DE" sz="10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320675" marR="89535" indent="-226695">
                        <a:lnSpc>
                          <a:spcPct val="100000"/>
                        </a:lnSpc>
                      </a:pPr>
                      <a:endParaRPr lang="de-DE" sz="10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320675" marR="89535" indent="-226695">
                        <a:lnSpc>
                          <a:spcPct val="100000"/>
                        </a:lnSpc>
                      </a:pPr>
                      <a:endParaRPr lang="de-DE" sz="10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320675" marR="89535" indent="-226695">
                        <a:lnSpc>
                          <a:spcPct val="100000"/>
                        </a:lnSpc>
                      </a:pPr>
                      <a:endParaRPr lang="de-DE" sz="10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320675" marR="89535" indent="-226695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on al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8.000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Rolls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458">
                <a:tc>
                  <a:txBody>
                    <a:bodyPr/>
                    <a:lstStyle/>
                    <a:p>
                      <a:pPr marL="450215">
                        <a:lnSpc>
                          <a:spcPct val="100000"/>
                        </a:lnSpc>
                      </a:pPr>
                      <a:r>
                        <a:rPr sz="1000" b="1" spc="-8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84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444500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218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446405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HPK-240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354965">
                        <a:lnSpc>
                          <a:spcPct val="100000"/>
                        </a:lnSpc>
                      </a:pPr>
                      <a:endParaRPr lang="de-DE" sz="1000" b="1" spc="-25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35496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</a:pPr>
                      <a:endParaRPr lang="de-DE" sz="1000" b="1" spc="-25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18732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441959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HPK-300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442595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HPK-360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4" name="object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752346"/>
              </p:ext>
            </p:extLst>
          </p:nvPr>
        </p:nvGraphicFramePr>
        <p:xfrm>
          <a:off x="1981612" y="7975425"/>
          <a:ext cx="5229823" cy="14882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401">
                <a:tc gridSpan="2"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400" b="1" spc="-45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NP</a:t>
                      </a:r>
                      <a:r>
                        <a:rPr sz="1400" b="1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U</a:t>
                      </a:r>
                      <a:r>
                        <a:rPr sz="1400" b="1" spc="-70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/</a:t>
                      </a:r>
                      <a:r>
                        <a:rPr sz="1400" b="1" spc="-70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-45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NP</a:t>
                      </a:r>
                      <a:r>
                        <a:rPr sz="1400" b="1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I</a:t>
                      </a:r>
                      <a:r>
                        <a:rPr sz="1400" b="1" spc="-70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-45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ATTACHMENTS</a:t>
                      </a:r>
                      <a:endParaRPr sz="1400">
                        <a:latin typeface="Open Sans"/>
                        <a:cs typeface="Open Sans"/>
                      </a:endParaRPr>
                    </a:p>
                    <a:p>
                      <a:pPr marL="13970" algn="ctr">
                        <a:lnSpc>
                          <a:spcPts val="1435"/>
                        </a:lnSpc>
                      </a:pPr>
                      <a:r>
                        <a:rPr sz="1400" b="1" spc="-45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wit</a:t>
                      </a:r>
                      <a:r>
                        <a:rPr sz="1400" b="1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h</a:t>
                      </a:r>
                      <a:r>
                        <a:rPr sz="1400" b="1" spc="-40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-45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Hydrauli</a:t>
                      </a:r>
                      <a:r>
                        <a:rPr sz="1400" b="1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spc="-70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P</a:t>
                      </a:r>
                      <a:r>
                        <a:rPr sz="1400" b="1" spc="-45" dirty="0">
                          <a:solidFill>
                            <a:srgbClr val="0000FF"/>
                          </a:solidFill>
                          <a:latin typeface="Open Sans"/>
                          <a:cs typeface="Open Sans"/>
                        </a:rPr>
                        <a:t>iston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7815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Devic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</a:pP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Spacers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04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b="1" spc="-8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04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HPK-15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04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HPK-18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04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HPK-240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04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»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HPK-28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HPK-30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HPK-360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6335" y="5793994"/>
            <a:ext cx="6284455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94834" y="1472869"/>
            <a:ext cx="0" cy="433070"/>
          </a:xfrm>
          <a:custGeom>
            <a:avLst/>
            <a:gdLst/>
            <a:ahLst/>
            <a:cxnLst/>
            <a:rect l="l" t="t" r="r" b="b"/>
            <a:pathLst>
              <a:path h="433069">
                <a:moveTo>
                  <a:pt x="0" y="0"/>
                </a:moveTo>
                <a:lnTo>
                  <a:pt x="0" y="4328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62424" y="1403503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5" h="89534">
                <a:moveTo>
                  <a:pt x="32410" y="0"/>
                </a:moveTo>
                <a:lnTo>
                  <a:pt x="0" y="89052"/>
                </a:lnTo>
                <a:lnTo>
                  <a:pt x="13859" y="80819"/>
                </a:lnTo>
                <a:lnTo>
                  <a:pt x="24093" y="75898"/>
                </a:lnTo>
                <a:lnTo>
                  <a:pt x="32525" y="74288"/>
                </a:lnTo>
                <a:lnTo>
                  <a:pt x="49728" y="74288"/>
                </a:lnTo>
                <a:lnTo>
                  <a:pt x="32410" y="0"/>
                </a:lnTo>
                <a:close/>
              </a:path>
              <a:path w="51435" h="89534">
                <a:moveTo>
                  <a:pt x="49728" y="74288"/>
                </a:moveTo>
                <a:lnTo>
                  <a:pt x="32525" y="74288"/>
                </a:lnTo>
                <a:lnTo>
                  <a:pt x="40984" y="75991"/>
                </a:lnTo>
                <a:lnTo>
                  <a:pt x="51295" y="81006"/>
                </a:lnTo>
                <a:lnTo>
                  <a:pt x="49728" y="742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5960" y="1886037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5" h="89535">
                <a:moveTo>
                  <a:pt x="0" y="8056"/>
                </a:moveTo>
                <a:lnTo>
                  <a:pt x="18874" y="89065"/>
                </a:lnTo>
                <a:lnTo>
                  <a:pt x="45908" y="14772"/>
                </a:lnTo>
                <a:lnTo>
                  <a:pt x="18763" y="14772"/>
                </a:lnTo>
                <a:lnTo>
                  <a:pt x="10306" y="13071"/>
                </a:lnTo>
                <a:lnTo>
                  <a:pt x="0" y="8056"/>
                </a:lnTo>
                <a:close/>
              </a:path>
              <a:path w="51435" h="89535">
                <a:moveTo>
                  <a:pt x="51284" y="0"/>
                </a:moveTo>
                <a:lnTo>
                  <a:pt x="37426" y="8237"/>
                </a:lnTo>
                <a:lnTo>
                  <a:pt x="27194" y="13161"/>
                </a:lnTo>
                <a:lnTo>
                  <a:pt x="18763" y="14772"/>
                </a:lnTo>
                <a:lnTo>
                  <a:pt x="45908" y="14772"/>
                </a:lnTo>
                <a:lnTo>
                  <a:pt x="512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699" y="1710588"/>
            <a:ext cx="1485106" cy="2244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4011" y="1710588"/>
            <a:ext cx="2761678" cy="24516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87899" y="1458007"/>
            <a:ext cx="2393273" cy="30146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08294" y="3983971"/>
            <a:ext cx="6508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1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98663" y="3983971"/>
            <a:ext cx="7035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5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45982" y="7594582"/>
            <a:ext cx="123952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ov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eme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Si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heels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9057" y="3911200"/>
            <a:ext cx="127190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8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3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  <a:p>
            <a:pPr marL="12700" marR="5080" algn="ctr">
              <a:lnSpc>
                <a:spcPts val="960"/>
              </a:lnSpc>
              <a:spcBef>
                <a:spcPts val="10"/>
              </a:spcBef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AD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nl</a:t>
            </a:r>
            <a:r>
              <a:rPr sz="800" spc="-5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limi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fe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tur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av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ai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bl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03771" y="2278348"/>
            <a:ext cx="378460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 marR="5080" indent="-16510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ys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tic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k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trol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73696" y="1563216"/>
            <a:ext cx="244475" cy="245110"/>
          </a:xfrm>
          <a:custGeom>
            <a:avLst/>
            <a:gdLst/>
            <a:ahLst/>
            <a:cxnLst/>
            <a:rect l="l" t="t" r="r" b="b"/>
            <a:pathLst>
              <a:path w="244475" h="245110">
                <a:moveTo>
                  <a:pt x="124265" y="0"/>
                </a:moveTo>
                <a:lnTo>
                  <a:pt x="81077" y="7363"/>
                </a:lnTo>
                <a:lnTo>
                  <a:pt x="44678" y="27743"/>
                </a:lnTo>
                <a:lnTo>
                  <a:pt x="17534" y="58527"/>
                </a:lnTo>
                <a:lnTo>
                  <a:pt x="2110" y="97105"/>
                </a:lnTo>
                <a:lnTo>
                  <a:pt x="0" y="111245"/>
                </a:lnTo>
                <a:lnTo>
                  <a:pt x="695" y="127400"/>
                </a:lnTo>
                <a:lnTo>
                  <a:pt x="11665" y="171017"/>
                </a:lnTo>
                <a:lnTo>
                  <a:pt x="34125" y="206024"/>
                </a:lnTo>
                <a:lnTo>
                  <a:pt x="65710" y="230702"/>
                </a:lnTo>
                <a:lnTo>
                  <a:pt x="104054" y="243331"/>
                </a:lnTo>
                <a:lnTo>
                  <a:pt x="121896" y="244630"/>
                </a:lnTo>
                <a:lnTo>
                  <a:pt x="136554" y="243761"/>
                </a:lnTo>
                <a:lnTo>
                  <a:pt x="177053" y="231532"/>
                </a:lnTo>
                <a:lnTo>
                  <a:pt x="210245" y="206958"/>
                </a:lnTo>
                <a:lnTo>
                  <a:pt x="233439" y="172724"/>
                </a:lnTo>
                <a:lnTo>
                  <a:pt x="243943" y="131520"/>
                </a:lnTo>
                <a:lnTo>
                  <a:pt x="243206" y="115600"/>
                </a:lnTo>
                <a:lnTo>
                  <a:pt x="231997" y="72483"/>
                </a:lnTo>
                <a:lnTo>
                  <a:pt x="209167" y="37778"/>
                </a:lnTo>
                <a:lnTo>
                  <a:pt x="177131" y="13352"/>
                </a:lnTo>
                <a:lnTo>
                  <a:pt x="138301" y="1072"/>
                </a:lnTo>
                <a:lnTo>
                  <a:pt x="124265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20755" y="16855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669" y="0"/>
                </a:lnTo>
              </a:path>
            </a:pathLst>
          </a:custGeom>
          <a:ln w="24117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95596" y="161072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593"/>
                </a:lnTo>
              </a:path>
            </a:pathLst>
          </a:custGeom>
          <a:ln w="24130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44326" y="1496104"/>
            <a:ext cx="124460" cy="105410"/>
          </a:xfrm>
          <a:custGeom>
            <a:avLst/>
            <a:gdLst/>
            <a:ahLst/>
            <a:cxnLst/>
            <a:rect l="l" t="t" r="r" b="b"/>
            <a:pathLst>
              <a:path w="124460" h="105409">
                <a:moveTo>
                  <a:pt x="119010" y="47256"/>
                </a:moveTo>
                <a:lnTo>
                  <a:pt x="37236" y="47256"/>
                </a:lnTo>
                <a:lnTo>
                  <a:pt x="46756" y="49726"/>
                </a:lnTo>
                <a:lnTo>
                  <a:pt x="64048" y="56094"/>
                </a:lnTo>
                <a:lnTo>
                  <a:pt x="94119" y="93243"/>
                </a:lnTo>
                <a:lnTo>
                  <a:pt x="95199" y="105194"/>
                </a:lnTo>
                <a:lnTo>
                  <a:pt x="124122" y="95390"/>
                </a:lnTo>
                <a:lnTo>
                  <a:pt x="123160" y="74143"/>
                </a:lnTo>
                <a:lnTo>
                  <a:pt x="121498" y="57594"/>
                </a:lnTo>
                <a:lnTo>
                  <a:pt x="119010" y="47256"/>
                </a:lnTo>
                <a:close/>
              </a:path>
              <a:path w="124460" h="105409">
                <a:moveTo>
                  <a:pt x="37236" y="0"/>
                </a:moveTo>
                <a:lnTo>
                  <a:pt x="0" y="36271"/>
                </a:lnTo>
                <a:lnTo>
                  <a:pt x="37236" y="73482"/>
                </a:lnTo>
                <a:lnTo>
                  <a:pt x="37236" y="47256"/>
                </a:lnTo>
                <a:lnTo>
                  <a:pt x="119010" y="47256"/>
                </a:lnTo>
                <a:lnTo>
                  <a:pt x="80591" y="24681"/>
                </a:lnTo>
                <a:lnTo>
                  <a:pt x="37236" y="23774"/>
                </a:lnTo>
                <a:lnTo>
                  <a:pt x="372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72516" y="1851537"/>
            <a:ext cx="244475" cy="245110"/>
          </a:xfrm>
          <a:custGeom>
            <a:avLst/>
            <a:gdLst/>
            <a:ahLst/>
            <a:cxnLst/>
            <a:rect l="l" t="t" r="r" b="b"/>
            <a:pathLst>
              <a:path w="244475" h="245110">
                <a:moveTo>
                  <a:pt x="124265" y="0"/>
                </a:moveTo>
                <a:lnTo>
                  <a:pt x="81077" y="7363"/>
                </a:lnTo>
                <a:lnTo>
                  <a:pt x="44678" y="27743"/>
                </a:lnTo>
                <a:lnTo>
                  <a:pt x="17534" y="58527"/>
                </a:lnTo>
                <a:lnTo>
                  <a:pt x="2110" y="97105"/>
                </a:lnTo>
                <a:lnTo>
                  <a:pt x="0" y="111245"/>
                </a:lnTo>
                <a:lnTo>
                  <a:pt x="695" y="127400"/>
                </a:lnTo>
                <a:lnTo>
                  <a:pt x="11665" y="171017"/>
                </a:lnTo>
                <a:lnTo>
                  <a:pt x="34125" y="206024"/>
                </a:lnTo>
                <a:lnTo>
                  <a:pt x="65710" y="230702"/>
                </a:lnTo>
                <a:lnTo>
                  <a:pt x="104054" y="243331"/>
                </a:lnTo>
                <a:lnTo>
                  <a:pt x="121896" y="244630"/>
                </a:lnTo>
                <a:lnTo>
                  <a:pt x="136554" y="243761"/>
                </a:lnTo>
                <a:lnTo>
                  <a:pt x="177053" y="231532"/>
                </a:lnTo>
                <a:lnTo>
                  <a:pt x="210245" y="206958"/>
                </a:lnTo>
                <a:lnTo>
                  <a:pt x="233439" y="172724"/>
                </a:lnTo>
                <a:lnTo>
                  <a:pt x="243943" y="131520"/>
                </a:lnTo>
                <a:lnTo>
                  <a:pt x="243206" y="115600"/>
                </a:lnTo>
                <a:lnTo>
                  <a:pt x="231997" y="72483"/>
                </a:lnTo>
                <a:lnTo>
                  <a:pt x="209167" y="37778"/>
                </a:lnTo>
                <a:lnTo>
                  <a:pt x="177131" y="13352"/>
                </a:lnTo>
                <a:lnTo>
                  <a:pt x="138301" y="1072"/>
                </a:lnTo>
                <a:lnTo>
                  <a:pt x="124265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19573" y="1973840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669" y="0"/>
                </a:lnTo>
              </a:path>
            </a:pathLst>
          </a:custGeom>
          <a:ln w="24117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94414" y="1899043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593"/>
                </a:lnTo>
              </a:path>
            </a:pathLst>
          </a:custGeom>
          <a:ln w="24130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92347" y="1763846"/>
            <a:ext cx="124460" cy="105410"/>
          </a:xfrm>
          <a:custGeom>
            <a:avLst/>
            <a:gdLst/>
            <a:ahLst/>
            <a:cxnLst/>
            <a:rect l="l" t="t" r="r" b="b"/>
            <a:pathLst>
              <a:path w="124460" h="105410">
                <a:moveTo>
                  <a:pt x="119010" y="47256"/>
                </a:moveTo>
                <a:lnTo>
                  <a:pt x="37236" y="47256"/>
                </a:lnTo>
                <a:lnTo>
                  <a:pt x="48361" y="49853"/>
                </a:lnTo>
                <a:lnTo>
                  <a:pt x="67578" y="54804"/>
                </a:lnTo>
                <a:lnTo>
                  <a:pt x="94489" y="87386"/>
                </a:lnTo>
                <a:lnTo>
                  <a:pt x="95199" y="105194"/>
                </a:lnTo>
                <a:lnTo>
                  <a:pt x="124122" y="95390"/>
                </a:lnTo>
                <a:lnTo>
                  <a:pt x="123187" y="74737"/>
                </a:lnTo>
                <a:lnTo>
                  <a:pt x="123093" y="73482"/>
                </a:lnTo>
                <a:lnTo>
                  <a:pt x="121498" y="57594"/>
                </a:lnTo>
                <a:lnTo>
                  <a:pt x="119010" y="47256"/>
                </a:lnTo>
                <a:close/>
              </a:path>
              <a:path w="124460" h="105410">
                <a:moveTo>
                  <a:pt x="37236" y="0"/>
                </a:moveTo>
                <a:lnTo>
                  <a:pt x="0" y="36271"/>
                </a:lnTo>
                <a:lnTo>
                  <a:pt x="37236" y="73482"/>
                </a:lnTo>
                <a:lnTo>
                  <a:pt x="37236" y="47256"/>
                </a:lnTo>
                <a:lnTo>
                  <a:pt x="119010" y="47256"/>
                </a:lnTo>
                <a:lnTo>
                  <a:pt x="80591" y="24681"/>
                </a:lnTo>
                <a:lnTo>
                  <a:pt x="37236" y="23774"/>
                </a:lnTo>
                <a:lnTo>
                  <a:pt x="372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73360" y="1851537"/>
            <a:ext cx="244475" cy="245110"/>
          </a:xfrm>
          <a:custGeom>
            <a:avLst/>
            <a:gdLst/>
            <a:ahLst/>
            <a:cxnLst/>
            <a:rect l="l" t="t" r="r" b="b"/>
            <a:pathLst>
              <a:path w="244475" h="245110">
                <a:moveTo>
                  <a:pt x="124265" y="0"/>
                </a:moveTo>
                <a:lnTo>
                  <a:pt x="81077" y="7363"/>
                </a:lnTo>
                <a:lnTo>
                  <a:pt x="44678" y="27743"/>
                </a:lnTo>
                <a:lnTo>
                  <a:pt x="17534" y="58527"/>
                </a:lnTo>
                <a:lnTo>
                  <a:pt x="2110" y="97105"/>
                </a:lnTo>
                <a:lnTo>
                  <a:pt x="0" y="111245"/>
                </a:lnTo>
                <a:lnTo>
                  <a:pt x="695" y="127400"/>
                </a:lnTo>
                <a:lnTo>
                  <a:pt x="11665" y="171017"/>
                </a:lnTo>
                <a:lnTo>
                  <a:pt x="34125" y="206024"/>
                </a:lnTo>
                <a:lnTo>
                  <a:pt x="65710" y="230702"/>
                </a:lnTo>
                <a:lnTo>
                  <a:pt x="104054" y="243331"/>
                </a:lnTo>
                <a:lnTo>
                  <a:pt x="121896" y="244630"/>
                </a:lnTo>
                <a:lnTo>
                  <a:pt x="136554" y="243761"/>
                </a:lnTo>
                <a:lnTo>
                  <a:pt x="177053" y="231532"/>
                </a:lnTo>
                <a:lnTo>
                  <a:pt x="210245" y="206958"/>
                </a:lnTo>
                <a:lnTo>
                  <a:pt x="233439" y="172724"/>
                </a:lnTo>
                <a:lnTo>
                  <a:pt x="243943" y="131520"/>
                </a:lnTo>
                <a:lnTo>
                  <a:pt x="243206" y="115600"/>
                </a:lnTo>
                <a:lnTo>
                  <a:pt x="231997" y="72483"/>
                </a:lnTo>
                <a:lnTo>
                  <a:pt x="209167" y="37778"/>
                </a:lnTo>
                <a:lnTo>
                  <a:pt x="177131" y="13352"/>
                </a:lnTo>
                <a:lnTo>
                  <a:pt x="138301" y="1072"/>
                </a:lnTo>
                <a:lnTo>
                  <a:pt x="124265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20425" y="1973840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669" y="0"/>
                </a:lnTo>
              </a:path>
            </a:pathLst>
          </a:custGeom>
          <a:ln w="24117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95254" y="1899043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593"/>
                </a:lnTo>
              </a:path>
            </a:pathLst>
          </a:custGeom>
          <a:ln w="24130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93190" y="1763846"/>
            <a:ext cx="124460" cy="105410"/>
          </a:xfrm>
          <a:custGeom>
            <a:avLst/>
            <a:gdLst/>
            <a:ahLst/>
            <a:cxnLst/>
            <a:rect l="l" t="t" r="r" b="b"/>
            <a:pathLst>
              <a:path w="124460" h="105410">
                <a:moveTo>
                  <a:pt x="119010" y="47256"/>
                </a:moveTo>
                <a:lnTo>
                  <a:pt x="37236" y="47256"/>
                </a:lnTo>
                <a:lnTo>
                  <a:pt x="48361" y="49853"/>
                </a:lnTo>
                <a:lnTo>
                  <a:pt x="67578" y="54804"/>
                </a:lnTo>
                <a:lnTo>
                  <a:pt x="94489" y="87386"/>
                </a:lnTo>
                <a:lnTo>
                  <a:pt x="95199" y="105194"/>
                </a:lnTo>
                <a:lnTo>
                  <a:pt x="124122" y="95390"/>
                </a:lnTo>
                <a:lnTo>
                  <a:pt x="123187" y="74737"/>
                </a:lnTo>
                <a:lnTo>
                  <a:pt x="123093" y="73482"/>
                </a:lnTo>
                <a:lnTo>
                  <a:pt x="121498" y="57594"/>
                </a:lnTo>
                <a:lnTo>
                  <a:pt x="119010" y="47256"/>
                </a:lnTo>
                <a:close/>
              </a:path>
              <a:path w="124460" h="105410">
                <a:moveTo>
                  <a:pt x="37236" y="0"/>
                </a:moveTo>
                <a:lnTo>
                  <a:pt x="0" y="36271"/>
                </a:lnTo>
                <a:lnTo>
                  <a:pt x="37236" y="73482"/>
                </a:lnTo>
                <a:lnTo>
                  <a:pt x="37236" y="47256"/>
                </a:lnTo>
                <a:lnTo>
                  <a:pt x="119010" y="47256"/>
                </a:lnTo>
                <a:lnTo>
                  <a:pt x="80591" y="24681"/>
                </a:lnTo>
                <a:lnTo>
                  <a:pt x="37236" y="23774"/>
                </a:lnTo>
                <a:lnTo>
                  <a:pt x="372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98320" y="2209092"/>
            <a:ext cx="789520" cy="2749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58389" y="6556615"/>
            <a:ext cx="0" cy="694690"/>
          </a:xfrm>
          <a:custGeom>
            <a:avLst/>
            <a:gdLst/>
            <a:ahLst/>
            <a:cxnLst/>
            <a:rect l="l" t="t" r="r" b="b"/>
            <a:pathLst>
              <a:path h="694690">
                <a:moveTo>
                  <a:pt x="0" y="0"/>
                </a:moveTo>
                <a:lnTo>
                  <a:pt x="0" y="694524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25979" y="6487236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5" h="89534">
                <a:moveTo>
                  <a:pt x="32410" y="0"/>
                </a:moveTo>
                <a:lnTo>
                  <a:pt x="0" y="89065"/>
                </a:lnTo>
                <a:lnTo>
                  <a:pt x="13859" y="80831"/>
                </a:lnTo>
                <a:lnTo>
                  <a:pt x="24093" y="75910"/>
                </a:lnTo>
                <a:lnTo>
                  <a:pt x="32525" y="74301"/>
                </a:lnTo>
                <a:lnTo>
                  <a:pt x="49729" y="74301"/>
                </a:lnTo>
                <a:lnTo>
                  <a:pt x="32410" y="0"/>
                </a:lnTo>
                <a:close/>
              </a:path>
              <a:path w="51435" h="89534">
                <a:moveTo>
                  <a:pt x="49729" y="74301"/>
                </a:moveTo>
                <a:lnTo>
                  <a:pt x="32525" y="74301"/>
                </a:lnTo>
                <a:lnTo>
                  <a:pt x="40984" y="76004"/>
                </a:lnTo>
                <a:lnTo>
                  <a:pt x="51295" y="81019"/>
                </a:lnTo>
                <a:lnTo>
                  <a:pt x="49729" y="743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39515" y="7231434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5" h="89534">
                <a:moveTo>
                  <a:pt x="0" y="8056"/>
                </a:moveTo>
                <a:lnTo>
                  <a:pt x="18874" y="89065"/>
                </a:lnTo>
                <a:lnTo>
                  <a:pt x="45908" y="14772"/>
                </a:lnTo>
                <a:lnTo>
                  <a:pt x="18763" y="14772"/>
                </a:lnTo>
                <a:lnTo>
                  <a:pt x="10306" y="13071"/>
                </a:lnTo>
                <a:lnTo>
                  <a:pt x="0" y="8056"/>
                </a:lnTo>
                <a:close/>
              </a:path>
              <a:path w="51435" h="89534">
                <a:moveTo>
                  <a:pt x="51284" y="0"/>
                </a:moveTo>
                <a:lnTo>
                  <a:pt x="37426" y="8237"/>
                </a:lnTo>
                <a:lnTo>
                  <a:pt x="27194" y="13161"/>
                </a:lnTo>
                <a:lnTo>
                  <a:pt x="18763" y="14772"/>
                </a:lnTo>
                <a:lnTo>
                  <a:pt x="45908" y="14772"/>
                </a:lnTo>
                <a:lnTo>
                  <a:pt x="512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09269" y="7378443"/>
            <a:ext cx="588010" cy="0"/>
          </a:xfrm>
          <a:custGeom>
            <a:avLst/>
            <a:gdLst/>
            <a:ahLst/>
            <a:cxnLst/>
            <a:rect l="l" t="t" r="r" b="b"/>
            <a:pathLst>
              <a:path w="588010">
                <a:moveTo>
                  <a:pt x="0" y="0"/>
                </a:moveTo>
                <a:lnTo>
                  <a:pt x="587768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39899" y="7346033"/>
            <a:ext cx="89535" cy="65405"/>
          </a:xfrm>
          <a:custGeom>
            <a:avLst/>
            <a:gdLst/>
            <a:ahLst/>
            <a:cxnLst/>
            <a:rect l="l" t="t" r="r" b="b"/>
            <a:pathLst>
              <a:path w="89534" h="65404">
                <a:moveTo>
                  <a:pt x="89052" y="0"/>
                </a:moveTo>
                <a:lnTo>
                  <a:pt x="0" y="32410"/>
                </a:lnTo>
                <a:lnTo>
                  <a:pt x="89052" y="64820"/>
                </a:lnTo>
                <a:lnTo>
                  <a:pt x="8905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77354" y="7346033"/>
            <a:ext cx="89535" cy="65405"/>
          </a:xfrm>
          <a:custGeom>
            <a:avLst/>
            <a:gdLst/>
            <a:ahLst/>
            <a:cxnLst/>
            <a:rect l="l" t="t" r="r" b="b"/>
            <a:pathLst>
              <a:path w="89535" h="65404">
                <a:moveTo>
                  <a:pt x="0" y="0"/>
                </a:moveTo>
                <a:lnTo>
                  <a:pt x="0" y="64820"/>
                </a:lnTo>
                <a:lnTo>
                  <a:pt x="89052" y="3241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95863" y="7378443"/>
            <a:ext cx="588010" cy="0"/>
          </a:xfrm>
          <a:custGeom>
            <a:avLst/>
            <a:gdLst/>
            <a:ahLst/>
            <a:cxnLst/>
            <a:rect l="l" t="t" r="r" b="b"/>
            <a:pathLst>
              <a:path w="588010">
                <a:moveTo>
                  <a:pt x="0" y="0"/>
                </a:moveTo>
                <a:lnTo>
                  <a:pt x="587768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26493" y="7346033"/>
            <a:ext cx="89535" cy="65405"/>
          </a:xfrm>
          <a:custGeom>
            <a:avLst/>
            <a:gdLst/>
            <a:ahLst/>
            <a:cxnLst/>
            <a:rect l="l" t="t" r="r" b="b"/>
            <a:pathLst>
              <a:path w="89535" h="65404">
                <a:moveTo>
                  <a:pt x="89052" y="0"/>
                </a:moveTo>
                <a:lnTo>
                  <a:pt x="0" y="32410"/>
                </a:lnTo>
                <a:lnTo>
                  <a:pt x="89052" y="64820"/>
                </a:lnTo>
                <a:lnTo>
                  <a:pt x="8905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63948" y="7346033"/>
            <a:ext cx="89535" cy="65405"/>
          </a:xfrm>
          <a:custGeom>
            <a:avLst/>
            <a:gdLst/>
            <a:ahLst/>
            <a:cxnLst/>
            <a:rect l="l" t="t" r="r" b="b"/>
            <a:pathLst>
              <a:path w="89535" h="65404">
                <a:moveTo>
                  <a:pt x="0" y="0"/>
                </a:moveTo>
                <a:lnTo>
                  <a:pt x="0" y="64820"/>
                </a:lnTo>
                <a:lnTo>
                  <a:pt x="89052" y="3241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77562" y="6806548"/>
            <a:ext cx="339725" cy="340360"/>
          </a:xfrm>
          <a:custGeom>
            <a:avLst/>
            <a:gdLst/>
            <a:ahLst/>
            <a:cxnLst/>
            <a:rect l="l" t="t" r="r" b="b"/>
            <a:pathLst>
              <a:path w="339725" h="340359">
                <a:moveTo>
                  <a:pt x="180643" y="0"/>
                </a:moveTo>
                <a:lnTo>
                  <a:pt x="134678" y="5030"/>
                </a:lnTo>
                <a:lnTo>
                  <a:pt x="93763" y="19579"/>
                </a:lnTo>
                <a:lnTo>
                  <a:pt x="58931" y="42378"/>
                </a:lnTo>
                <a:lnTo>
                  <a:pt x="31213" y="72156"/>
                </a:lnTo>
                <a:lnTo>
                  <a:pt x="11641" y="107645"/>
                </a:lnTo>
                <a:lnTo>
                  <a:pt x="1246" y="147573"/>
                </a:lnTo>
                <a:lnTo>
                  <a:pt x="0" y="161650"/>
                </a:lnTo>
                <a:lnTo>
                  <a:pt x="571" y="177203"/>
                </a:lnTo>
                <a:lnTo>
                  <a:pt x="9104" y="220978"/>
                </a:lnTo>
                <a:lnTo>
                  <a:pt x="26858" y="259560"/>
                </a:lnTo>
                <a:lnTo>
                  <a:pt x="52531" y="291835"/>
                </a:lnTo>
                <a:lnTo>
                  <a:pt x="84827" y="316687"/>
                </a:lnTo>
                <a:lnTo>
                  <a:pt x="122445" y="333001"/>
                </a:lnTo>
                <a:lnTo>
                  <a:pt x="164087" y="339662"/>
                </a:lnTo>
                <a:lnTo>
                  <a:pt x="169940" y="339761"/>
                </a:lnTo>
                <a:lnTo>
                  <a:pt x="184665" y="339133"/>
                </a:lnTo>
                <a:lnTo>
                  <a:pt x="226539" y="330123"/>
                </a:lnTo>
                <a:lnTo>
                  <a:pt x="263880" y="311508"/>
                </a:lnTo>
                <a:lnTo>
                  <a:pt x="295296" y="284678"/>
                </a:lnTo>
                <a:lnTo>
                  <a:pt x="319394" y="251027"/>
                </a:lnTo>
                <a:lnTo>
                  <a:pt x="334782" y="211946"/>
                </a:lnTo>
                <a:lnTo>
                  <a:pt x="339514" y="183562"/>
                </a:lnTo>
                <a:lnTo>
                  <a:pt x="339016" y="167447"/>
                </a:lnTo>
                <a:lnTo>
                  <a:pt x="330904" y="122366"/>
                </a:lnTo>
                <a:lnTo>
                  <a:pt x="313827" y="82908"/>
                </a:lnTo>
                <a:lnTo>
                  <a:pt x="289024" y="50007"/>
                </a:lnTo>
                <a:lnTo>
                  <a:pt x="257733" y="24598"/>
                </a:lnTo>
                <a:lnTo>
                  <a:pt x="221193" y="7617"/>
                </a:lnTo>
                <a:lnTo>
                  <a:pt x="180643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3481" y="6976268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051" y="0"/>
                </a:lnTo>
              </a:path>
            </a:pathLst>
          </a:custGeom>
          <a:ln w="33032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47494" y="6872287"/>
            <a:ext cx="0" cy="208279"/>
          </a:xfrm>
          <a:custGeom>
            <a:avLst/>
            <a:gdLst/>
            <a:ahLst/>
            <a:cxnLst/>
            <a:rect l="l" t="t" r="r" b="b"/>
            <a:pathLst>
              <a:path h="208279">
                <a:moveTo>
                  <a:pt x="0" y="0"/>
                </a:moveTo>
                <a:lnTo>
                  <a:pt x="0" y="207949"/>
                </a:lnTo>
              </a:path>
            </a:pathLst>
          </a:custGeom>
          <a:ln w="3304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44627" y="6660004"/>
            <a:ext cx="173355" cy="146685"/>
          </a:xfrm>
          <a:custGeom>
            <a:avLst/>
            <a:gdLst/>
            <a:ahLst/>
            <a:cxnLst/>
            <a:rect l="l" t="t" r="r" b="b"/>
            <a:pathLst>
              <a:path w="173355" h="146684">
                <a:moveTo>
                  <a:pt x="165463" y="65684"/>
                </a:moveTo>
                <a:lnTo>
                  <a:pt x="51765" y="65684"/>
                </a:lnTo>
                <a:lnTo>
                  <a:pt x="74664" y="71075"/>
                </a:lnTo>
                <a:lnTo>
                  <a:pt x="93138" y="75939"/>
                </a:lnTo>
                <a:lnTo>
                  <a:pt x="128149" y="101637"/>
                </a:lnTo>
                <a:lnTo>
                  <a:pt x="132333" y="146215"/>
                </a:lnTo>
                <a:lnTo>
                  <a:pt x="172950" y="144697"/>
                </a:lnTo>
                <a:lnTo>
                  <a:pt x="172114" y="120933"/>
                </a:lnTo>
                <a:lnTo>
                  <a:pt x="171062" y="100816"/>
                </a:lnTo>
                <a:lnTo>
                  <a:pt x="169466" y="84041"/>
                </a:lnTo>
                <a:lnTo>
                  <a:pt x="167000" y="70304"/>
                </a:lnTo>
                <a:lnTo>
                  <a:pt x="165463" y="65684"/>
                </a:lnTo>
                <a:close/>
              </a:path>
              <a:path w="173355" h="146684">
                <a:moveTo>
                  <a:pt x="51765" y="0"/>
                </a:moveTo>
                <a:lnTo>
                  <a:pt x="0" y="50406"/>
                </a:lnTo>
                <a:lnTo>
                  <a:pt x="51765" y="102146"/>
                </a:lnTo>
                <a:lnTo>
                  <a:pt x="51765" y="65684"/>
                </a:lnTo>
                <a:lnTo>
                  <a:pt x="165463" y="65684"/>
                </a:lnTo>
                <a:lnTo>
                  <a:pt x="130190" y="36508"/>
                </a:lnTo>
                <a:lnTo>
                  <a:pt x="76759" y="33166"/>
                </a:lnTo>
                <a:lnTo>
                  <a:pt x="51765" y="33045"/>
                </a:lnTo>
                <a:lnTo>
                  <a:pt x="517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92947" y="7207336"/>
            <a:ext cx="339725" cy="340360"/>
          </a:xfrm>
          <a:custGeom>
            <a:avLst/>
            <a:gdLst/>
            <a:ahLst/>
            <a:cxnLst/>
            <a:rect l="l" t="t" r="r" b="b"/>
            <a:pathLst>
              <a:path w="339725" h="340359">
                <a:moveTo>
                  <a:pt x="180643" y="0"/>
                </a:moveTo>
                <a:lnTo>
                  <a:pt x="134678" y="5030"/>
                </a:lnTo>
                <a:lnTo>
                  <a:pt x="93763" y="19579"/>
                </a:lnTo>
                <a:lnTo>
                  <a:pt x="58931" y="42378"/>
                </a:lnTo>
                <a:lnTo>
                  <a:pt x="31213" y="72156"/>
                </a:lnTo>
                <a:lnTo>
                  <a:pt x="11641" y="107645"/>
                </a:lnTo>
                <a:lnTo>
                  <a:pt x="1246" y="147573"/>
                </a:lnTo>
                <a:lnTo>
                  <a:pt x="0" y="161650"/>
                </a:lnTo>
                <a:lnTo>
                  <a:pt x="571" y="177203"/>
                </a:lnTo>
                <a:lnTo>
                  <a:pt x="9104" y="220978"/>
                </a:lnTo>
                <a:lnTo>
                  <a:pt x="26858" y="259560"/>
                </a:lnTo>
                <a:lnTo>
                  <a:pt x="52531" y="291835"/>
                </a:lnTo>
                <a:lnTo>
                  <a:pt x="84827" y="316687"/>
                </a:lnTo>
                <a:lnTo>
                  <a:pt x="122445" y="333001"/>
                </a:lnTo>
                <a:lnTo>
                  <a:pt x="164087" y="339662"/>
                </a:lnTo>
                <a:lnTo>
                  <a:pt x="169940" y="339761"/>
                </a:lnTo>
                <a:lnTo>
                  <a:pt x="184665" y="339133"/>
                </a:lnTo>
                <a:lnTo>
                  <a:pt x="226539" y="330123"/>
                </a:lnTo>
                <a:lnTo>
                  <a:pt x="263880" y="311508"/>
                </a:lnTo>
                <a:lnTo>
                  <a:pt x="295296" y="284678"/>
                </a:lnTo>
                <a:lnTo>
                  <a:pt x="319394" y="251027"/>
                </a:lnTo>
                <a:lnTo>
                  <a:pt x="334782" y="211946"/>
                </a:lnTo>
                <a:lnTo>
                  <a:pt x="339514" y="183562"/>
                </a:lnTo>
                <a:lnTo>
                  <a:pt x="339016" y="167447"/>
                </a:lnTo>
                <a:lnTo>
                  <a:pt x="330904" y="122366"/>
                </a:lnTo>
                <a:lnTo>
                  <a:pt x="313827" y="82908"/>
                </a:lnTo>
                <a:lnTo>
                  <a:pt x="289024" y="50007"/>
                </a:lnTo>
                <a:lnTo>
                  <a:pt x="257733" y="24598"/>
                </a:lnTo>
                <a:lnTo>
                  <a:pt x="221193" y="7617"/>
                </a:lnTo>
                <a:lnTo>
                  <a:pt x="180643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58860" y="737705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051" y="0"/>
                </a:lnTo>
              </a:path>
            </a:pathLst>
          </a:custGeom>
          <a:ln w="33032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62885" y="7273074"/>
            <a:ext cx="0" cy="208279"/>
          </a:xfrm>
          <a:custGeom>
            <a:avLst/>
            <a:gdLst/>
            <a:ahLst/>
            <a:cxnLst/>
            <a:rect l="l" t="t" r="r" b="b"/>
            <a:pathLst>
              <a:path h="208279">
                <a:moveTo>
                  <a:pt x="0" y="0"/>
                </a:moveTo>
                <a:lnTo>
                  <a:pt x="0" y="207949"/>
                </a:lnTo>
              </a:path>
            </a:pathLst>
          </a:custGeom>
          <a:ln w="3304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60013" y="7085148"/>
            <a:ext cx="173355" cy="146685"/>
          </a:xfrm>
          <a:custGeom>
            <a:avLst/>
            <a:gdLst/>
            <a:ahLst/>
            <a:cxnLst/>
            <a:rect l="l" t="t" r="r" b="b"/>
            <a:pathLst>
              <a:path w="173355" h="146684">
                <a:moveTo>
                  <a:pt x="165463" y="65684"/>
                </a:moveTo>
                <a:lnTo>
                  <a:pt x="51765" y="65684"/>
                </a:lnTo>
                <a:lnTo>
                  <a:pt x="74664" y="71075"/>
                </a:lnTo>
                <a:lnTo>
                  <a:pt x="93138" y="75939"/>
                </a:lnTo>
                <a:lnTo>
                  <a:pt x="128149" y="101637"/>
                </a:lnTo>
                <a:lnTo>
                  <a:pt x="132333" y="146215"/>
                </a:lnTo>
                <a:lnTo>
                  <a:pt x="172950" y="144697"/>
                </a:lnTo>
                <a:lnTo>
                  <a:pt x="172114" y="120933"/>
                </a:lnTo>
                <a:lnTo>
                  <a:pt x="171062" y="100816"/>
                </a:lnTo>
                <a:lnTo>
                  <a:pt x="169466" y="84041"/>
                </a:lnTo>
                <a:lnTo>
                  <a:pt x="167000" y="70304"/>
                </a:lnTo>
                <a:lnTo>
                  <a:pt x="165463" y="65684"/>
                </a:lnTo>
                <a:close/>
              </a:path>
              <a:path w="173355" h="146684">
                <a:moveTo>
                  <a:pt x="51765" y="0"/>
                </a:moveTo>
                <a:lnTo>
                  <a:pt x="0" y="50406"/>
                </a:lnTo>
                <a:lnTo>
                  <a:pt x="51765" y="102146"/>
                </a:lnTo>
                <a:lnTo>
                  <a:pt x="51765" y="65684"/>
                </a:lnTo>
                <a:lnTo>
                  <a:pt x="165463" y="65684"/>
                </a:lnTo>
                <a:lnTo>
                  <a:pt x="130190" y="36508"/>
                </a:lnTo>
                <a:lnTo>
                  <a:pt x="76759" y="33166"/>
                </a:lnTo>
                <a:lnTo>
                  <a:pt x="51765" y="33045"/>
                </a:lnTo>
                <a:lnTo>
                  <a:pt x="517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60070" y="7207336"/>
            <a:ext cx="339725" cy="340360"/>
          </a:xfrm>
          <a:custGeom>
            <a:avLst/>
            <a:gdLst/>
            <a:ahLst/>
            <a:cxnLst/>
            <a:rect l="l" t="t" r="r" b="b"/>
            <a:pathLst>
              <a:path w="339725" h="340359">
                <a:moveTo>
                  <a:pt x="180643" y="0"/>
                </a:moveTo>
                <a:lnTo>
                  <a:pt x="134678" y="5030"/>
                </a:lnTo>
                <a:lnTo>
                  <a:pt x="93763" y="19579"/>
                </a:lnTo>
                <a:lnTo>
                  <a:pt x="58931" y="42378"/>
                </a:lnTo>
                <a:lnTo>
                  <a:pt x="31213" y="72156"/>
                </a:lnTo>
                <a:lnTo>
                  <a:pt x="11641" y="107645"/>
                </a:lnTo>
                <a:lnTo>
                  <a:pt x="1246" y="147573"/>
                </a:lnTo>
                <a:lnTo>
                  <a:pt x="0" y="161650"/>
                </a:lnTo>
                <a:lnTo>
                  <a:pt x="571" y="177203"/>
                </a:lnTo>
                <a:lnTo>
                  <a:pt x="9104" y="220978"/>
                </a:lnTo>
                <a:lnTo>
                  <a:pt x="26858" y="259560"/>
                </a:lnTo>
                <a:lnTo>
                  <a:pt x="52531" y="291835"/>
                </a:lnTo>
                <a:lnTo>
                  <a:pt x="84827" y="316687"/>
                </a:lnTo>
                <a:lnTo>
                  <a:pt x="122445" y="333001"/>
                </a:lnTo>
                <a:lnTo>
                  <a:pt x="164087" y="339662"/>
                </a:lnTo>
                <a:lnTo>
                  <a:pt x="169940" y="339761"/>
                </a:lnTo>
                <a:lnTo>
                  <a:pt x="184665" y="339133"/>
                </a:lnTo>
                <a:lnTo>
                  <a:pt x="226539" y="330123"/>
                </a:lnTo>
                <a:lnTo>
                  <a:pt x="263880" y="311508"/>
                </a:lnTo>
                <a:lnTo>
                  <a:pt x="295296" y="284678"/>
                </a:lnTo>
                <a:lnTo>
                  <a:pt x="319394" y="251027"/>
                </a:lnTo>
                <a:lnTo>
                  <a:pt x="334782" y="211946"/>
                </a:lnTo>
                <a:lnTo>
                  <a:pt x="339514" y="183562"/>
                </a:lnTo>
                <a:lnTo>
                  <a:pt x="339016" y="167447"/>
                </a:lnTo>
                <a:lnTo>
                  <a:pt x="330904" y="122366"/>
                </a:lnTo>
                <a:lnTo>
                  <a:pt x="313827" y="82908"/>
                </a:lnTo>
                <a:lnTo>
                  <a:pt x="289024" y="50007"/>
                </a:lnTo>
                <a:lnTo>
                  <a:pt x="257733" y="24598"/>
                </a:lnTo>
                <a:lnTo>
                  <a:pt x="221193" y="7617"/>
                </a:lnTo>
                <a:lnTo>
                  <a:pt x="180643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25981" y="737705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051" y="0"/>
                </a:lnTo>
              </a:path>
            </a:pathLst>
          </a:custGeom>
          <a:ln w="33032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30007" y="7273074"/>
            <a:ext cx="0" cy="208279"/>
          </a:xfrm>
          <a:custGeom>
            <a:avLst/>
            <a:gdLst/>
            <a:ahLst/>
            <a:cxnLst/>
            <a:rect l="l" t="t" r="r" b="b"/>
            <a:pathLst>
              <a:path h="208279">
                <a:moveTo>
                  <a:pt x="0" y="0"/>
                </a:moveTo>
                <a:lnTo>
                  <a:pt x="0" y="207949"/>
                </a:lnTo>
              </a:path>
            </a:pathLst>
          </a:custGeom>
          <a:ln w="3304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27134" y="7085148"/>
            <a:ext cx="173355" cy="146685"/>
          </a:xfrm>
          <a:custGeom>
            <a:avLst/>
            <a:gdLst/>
            <a:ahLst/>
            <a:cxnLst/>
            <a:rect l="l" t="t" r="r" b="b"/>
            <a:pathLst>
              <a:path w="173355" h="146684">
                <a:moveTo>
                  <a:pt x="165463" y="65684"/>
                </a:moveTo>
                <a:lnTo>
                  <a:pt x="51765" y="65684"/>
                </a:lnTo>
                <a:lnTo>
                  <a:pt x="74664" y="71075"/>
                </a:lnTo>
                <a:lnTo>
                  <a:pt x="93138" y="75939"/>
                </a:lnTo>
                <a:lnTo>
                  <a:pt x="128149" y="101637"/>
                </a:lnTo>
                <a:lnTo>
                  <a:pt x="132333" y="146215"/>
                </a:lnTo>
                <a:lnTo>
                  <a:pt x="172950" y="144697"/>
                </a:lnTo>
                <a:lnTo>
                  <a:pt x="172114" y="120933"/>
                </a:lnTo>
                <a:lnTo>
                  <a:pt x="171062" y="100816"/>
                </a:lnTo>
                <a:lnTo>
                  <a:pt x="169466" y="84041"/>
                </a:lnTo>
                <a:lnTo>
                  <a:pt x="167000" y="70304"/>
                </a:lnTo>
                <a:lnTo>
                  <a:pt x="165463" y="65684"/>
                </a:lnTo>
                <a:close/>
              </a:path>
              <a:path w="173355" h="146684">
                <a:moveTo>
                  <a:pt x="51765" y="0"/>
                </a:moveTo>
                <a:lnTo>
                  <a:pt x="0" y="50406"/>
                </a:lnTo>
                <a:lnTo>
                  <a:pt x="51765" y="102146"/>
                </a:lnTo>
                <a:lnTo>
                  <a:pt x="51765" y="65684"/>
                </a:lnTo>
                <a:lnTo>
                  <a:pt x="165463" y="65684"/>
                </a:lnTo>
                <a:lnTo>
                  <a:pt x="130190" y="36508"/>
                </a:lnTo>
                <a:lnTo>
                  <a:pt x="76759" y="33166"/>
                </a:lnTo>
                <a:lnTo>
                  <a:pt x="51765" y="33045"/>
                </a:lnTo>
                <a:lnTo>
                  <a:pt x="517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55206" y="7917841"/>
            <a:ext cx="579120" cy="168910"/>
          </a:xfrm>
          <a:custGeom>
            <a:avLst/>
            <a:gdLst/>
            <a:ahLst/>
            <a:cxnLst/>
            <a:rect l="l" t="t" r="r" b="b"/>
            <a:pathLst>
              <a:path w="579119" h="168909">
                <a:moveTo>
                  <a:pt x="16052" y="88011"/>
                </a:moveTo>
                <a:lnTo>
                  <a:pt x="0" y="89408"/>
                </a:lnTo>
                <a:lnTo>
                  <a:pt x="241" y="98005"/>
                </a:lnTo>
                <a:lnTo>
                  <a:pt x="2590" y="105702"/>
                </a:lnTo>
                <a:lnTo>
                  <a:pt x="36683" y="131224"/>
                </a:lnTo>
                <a:lnTo>
                  <a:pt x="49881" y="132786"/>
                </a:lnTo>
                <a:lnTo>
                  <a:pt x="64961" y="131973"/>
                </a:lnTo>
                <a:lnTo>
                  <a:pt x="76024" y="129302"/>
                </a:lnTo>
                <a:lnTo>
                  <a:pt x="88736" y="122060"/>
                </a:lnTo>
                <a:lnTo>
                  <a:pt x="92852" y="117640"/>
                </a:lnTo>
                <a:lnTo>
                  <a:pt x="46697" y="117640"/>
                </a:lnTo>
                <a:lnTo>
                  <a:pt x="40119" y="116370"/>
                </a:lnTo>
                <a:lnTo>
                  <a:pt x="28435" y="111277"/>
                </a:lnTo>
                <a:lnTo>
                  <a:pt x="24130" y="107950"/>
                </a:lnTo>
                <a:lnTo>
                  <a:pt x="18567" y="99707"/>
                </a:lnTo>
                <a:lnTo>
                  <a:pt x="16802" y="94437"/>
                </a:lnTo>
                <a:lnTo>
                  <a:pt x="16052" y="88011"/>
                </a:lnTo>
                <a:close/>
              </a:path>
              <a:path w="579119" h="168909">
                <a:moveTo>
                  <a:pt x="41490" y="0"/>
                </a:moveTo>
                <a:lnTo>
                  <a:pt x="6756" y="22860"/>
                </a:lnTo>
                <a:lnTo>
                  <a:pt x="4914" y="28930"/>
                </a:lnTo>
                <a:lnTo>
                  <a:pt x="4914" y="41313"/>
                </a:lnTo>
                <a:lnTo>
                  <a:pt x="47052" y="71181"/>
                </a:lnTo>
                <a:lnTo>
                  <a:pt x="59753" y="74231"/>
                </a:lnTo>
                <a:lnTo>
                  <a:pt x="67386" y="76314"/>
                </a:lnTo>
                <a:lnTo>
                  <a:pt x="76212" y="79705"/>
                </a:lnTo>
                <a:lnTo>
                  <a:pt x="80073" y="82232"/>
                </a:lnTo>
                <a:lnTo>
                  <a:pt x="84747" y="88252"/>
                </a:lnTo>
                <a:lnTo>
                  <a:pt x="85915" y="91782"/>
                </a:lnTo>
                <a:lnTo>
                  <a:pt x="85915" y="99783"/>
                </a:lnTo>
                <a:lnTo>
                  <a:pt x="60490" y="117640"/>
                </a:lnTo>
                <a:lnTo>
                  <a:pt x="92852" y="117640"/>
                </a:lnTo>
                <a:lnTo>
                  <a:pt x="96310" y="113926"/>
                </a:lnTo>
                <a:lnTo>
                  <a:pt x="100342" y="107683"/>
                </a:lnTo>
                <a:lnTo>
                  <a:pt x="102298" y="101244"/>
                </a:lnTo>
                <a:lnTo>
                  <a:pt x="102298" y="87515"/>
                </a:lnTo>
                <a:lnTo>
                  <a:pt x="71375" y="59800"/>
                </a:lnTo>
                <a:lnTo>
                  <a:pt x="39631" y="51553"/>
                </a:lnTo>
                <a:lnTo>
                  <a:pt x="29462" y="47751"/>
                </a:lnTo>
                <a:lnTo>
                  <a:pt x="22974" y="42684"/>
                </a:lnTo>
                <a:lnTo>
                  <a:pt x="21310" y="38887"/>
                </a:lnTo>
                <a:lnTo>
                  <a:pt x="21323" y="28930"/>
                </a:lnTo>
                <a:lnTo>
                  <a:pt x="23660" y="24409"/>
                </a:lnTo>
                <a:lnTo>
                  <a:pt x="33070" y="16865"/>
                </a:lnTo>
                <a:lnTo>
                  <a:pt x="40563" y="14986"/>
                </a:lnTo>
                <a:lnTo>
                  <a:pt x="90058" y="14986"/>
                </a:lnTo>
                <a:lnTo>
                  <a:pt x="88214" y="12179"/>
                </a:lnTo>
                <a:lnTo>
                  <a:pt x="82626" y="7670"/>
                </a:lnTo>
                <a:lnTo>
                  <a:pt x="75349" y="4597"/>
                </a:lnTo>
                <a:lnTo>
                  <a:pt x="63698" y="1170"/>
                </a:lnTo>
                <a:lnTo>
                  <a:pt x="50389" y="0"/>
                </a:lnTo>
                <a:lnTo>
                  <a:pt x="41490" y="0"/>
                </a:lnTo>
                <a:close/>
              </a:path>
              <a:path w="579119" h="168909">
                <a:moveTo>
                  <a:pt x="90058" y="14986"/>
                </a:moveTo>
                <a:lnTo>
                  <a:pt x="60718" y="14986"/>
                </a:lnTo>
                <a:lnTo>
                  <a:pt x="68186" y="17056"/>
                </a:lnTo>
                <a:lnTo>
                  <a:pt x="78295" y="25361"/>
                </a:lnTo>
                <a:lnTo>
                  <a:pt x="81267" y="31496"/>
                </a:lnTo>
                <a:lnTo>
                  <a:pt x="82143" y="39624"/>
                </a:lnTo>
                <a:lnTo>
                  <a:pt x="98450" y="38392"/>
                </a:lnTo>
                <a:lnTo>
                  <a:pt x="98158" y="30848"/>
                </a:lnTo>
                <a:lnTo>
                  <a:pt x="96050" y="24104"/>
                </a:lnTo>
                <a:lnTo>
                  <a:pt x="90058" y="14986"/>
                </a:lnTo>
                <a:close/>
              </a:path>
              <a:path w="579119" h="168909">
                <a:moveTo>
                  <a:pt x="121069" y="151739"/>
                </a:moveTo>
                <a:lnTo>
                  <a:pt x="122821" y="166547"/>
                </a:lnTo>
                <a:lnTo>
                  <a:pt x="126555" y="167843"/>
                </a:lnTo>
                <a:lnTo>
                  <a:pt x="129946" y="168478"/>
                </a:lnTo>
                <a:lnTo>
                  <a:pt x="138010" y="168478"/>
                </a:lnTo>
                <a:lnTo>
                  <a:pt x="142341" y="167271"/>
                </a:lnTo>
                <a:lnTo>
                  <a:pt x="149580" y="162420"/>
                </a:lnTo>
                <a:lnTo>
                  <a:pt x="152793" y="158597"/>
                </a:lnTo>
                <a:lnTo>
                  <a:pt x="155757" y="153136"/>
                </a:lnTo>
                <a:lnTo>
                  <a:pt x="127520" y="153136"/>
                </a:lnTo>
                <a:lnTo>
                  <a:pt x="124510" y="152666"/>
                </a:lnTo>
                <a:lnTo>
                  <a:pt x="121069" y="151739"/>
                </a:lnTo>
                <a:close/>
              </a:path>
              <a:path w="579119" h="168909">
                <a:moveTo>
                  <a:pt x="131584" y="37604"/>
                </a:moveTo>
                <a:lnTo>
                  <a:pt x="114579" y="37604"/>
                </a:lnTo>
                <a:lnTo>
                  <a:pt x="149910" y="130873"/>
                </a:lnTo>
                <a:lnTo>
                  <a:pt x="149263" y="132562"/>
                </a:lnTo>
                <a:lnTo>
                  <a:pt x="148793" y="133858"/>
                </a:lnTo>
                <a:lnTo>
                  <a:pt x="148501" y="134734"/>
                </a:lnTo>
                <a:lnTo>
                  <a:pt x="146278" y="140982"/>
                </a:lnTo>
                <a:lnTo>
                  <a:pt x="133604" y="153136"/>
                </a:lnTo>
                <a:lnTo>
                  <a:pt x="155757" y="153136"/>
                </a:lnTo>
                <a:lnTo>
                  <a:pt x="157708" y="149542"/>
                </a:lnTo>
                <a:lnTo>
                  <a:pt x="160655" y="142506"/>
                </a:lnTo>
                <a:lnTo>
                  <a:pt x="164452" y="132283"/>
                </a:lnTo>
                <a:lnTo>
                  <a:pt x="171636" y="113080"/>
                </a:lnTo>
                <a:lnTo>
                  <a:pt x="157708" y="113080"/>
                </a:lnTo>
                <a:lnTo>
                  <a:pt x="155714" y="105537"/>
                </a:lnTo>
                <a:lnTo>
                  <a:pt x="153466" y="98348"/>
                </a:lnTo>
                <a:lnTo>
                  <a:pt x="150952" y="91516"/>
                </a:lnTo>
                <a:lnTo>
                  <a:pt x="131584" y="37604"/>
                </a:lnTo>
                <a:close/>
              </a:path>
              <a:path w="579119" h="168909">
                <a:moveTo>
                  <a:pt x="199872" y="37604"/>
                </a:moveTo>
                <a:lnTo>
                  <a:pt x="184086" y="37604"/>
                </a:lnTo>
                <a:lnTo>
                  <a:pt x="164198" y="91859"/>
                </a:lnTo>
                <a:lnTo>
                  <a:pt x="161683" y="98767"/>
                </a:lnTo>
                <a:lnTo>
                  <a:pt x="159512" y="105829"/>
                </a:lnTo>
                <a:lnTo>
                  <a:pt x="157708" y="113080"/>
                </a:lnTo>
                <a:lnTo>
                  <a:pt x="171636" y="113080"/>
                </a:lnTo>
                <a:lnTo>
                  <a:pt x="199872" y="37604"/>
                </a:lnTo>
                <a:close/>
              </a:path>
              <a:path w="579119" h="168909">
                <a:moveTo>
                  <a:pt x="222580" y="100457"/>
                </a:moveTo>
                <a:lnTo>
                  <a:pt x="206971" y="102908"/>
                </a:lnTo>
                <a:lnTo>
                  <a:pt x="211314" y="115892"/>
                </a:lnTo>
                <a:lnTo>
                  <a:pt x="219113" y="125260"/>
                </a:lnTo>
                <a:lnTo>
                  <a:pt x="229231" y="130463"/>
                </a:lnTo>
                <a:lnTo>
                  <a:pt x="242743" y="132705"/>
                </a:lnTo>
                <a:lnTo>
                  <a:pt x="254076" y="132803"/>
                </a:lnTo>
                <a:lnTo>
                  <a:pt x="260616" y="131533"/>
                </a:lnTo>
                <a:lnTo>
                  <a:pt x="272186" y="126441"/>
                </a:lnTo>
                <a:lnTo>
                  <a:pt x="276618" y="122847"/>
                </a:lnTo>
                <a:lnTo>
                  <a:pt x="278615" y="119824"/>
                </a:lnTo>
                <a:lnTo>
                  <a:pt x="239496" y="119824"/>
                </a:lnTo>
                <a:lnTo>
                  <a:pt x="233895" y="118160"/>
                </a:lnTo>
                <a:lnTo>
                  <a:pt x="225894" y="111506"/>
                </a:lnTo>
                <a:lnTo>
                  <a:pt x="223456" y="106705"/>
                </a:lnTo>
                <a:lnTo>
                  <a:pt x="222580" y="100457"/>
                </a:lnTo>
                <a:close/>
              </a:path>
              <a:path w="579119" h="168909">
                <a:moveTo>
                  <a:pt x="251180" y="35496"/>
                </a:moveTo>
                <a:lnTo>
                  <a:pt x="239026" y="35496"/>
                </a:lnTo>
                <a:lnTo>
                  <a:pt x="234480" y="36131"/>
                </a:lnTo>
                <a:lnTo>
                  <a:pt x="226009" y="38646"/>
                </a:lnTo>
                <a:lnTo>
                  <a:pt x="222669" y="40170"/>
                </a:lnTo>
                <a:lnTo>
                  <a:pt x="220205" y="41986"/>
                </a:lnTo>
                <a:lnTo>
                  <a:pt x="216928" y="44323"/>
                </a:lnTo>
                <a:lnTo>
                  <a:pt x="214350" y="47256"/>
                </a:lnTo>
                <a:lnTo>
                  <a:pt x="210553" y="54330"/>
                </a:lnTo>
                <a:lnTo>
                  <a:pt x="209600" y="58178"/>
                </a:lnTo>
                <a:lnTo>
                  <a:pt x="209600" y="66878"/>
                </a:lnTo>
                <a:lnTo>
                  <a:pt x="255892" y="93408"/>
                </a:lnTo>
                <a:lnTo>
                  <a:pt x="261264" y="95199"/>
                </a:lnTo>
                <a:lnTo>
                  <a:pt x="263423" y="96596"/>
                </a:lnTo>
                <a:lnTo>
                  <a:pt x="266522" y="98640"/>
                </a:lnTo>
                <a:lnTo>
                  <a:pt x="268071" y="101447"/>
                </a:lnTo>
                <a:lnTo>
                  <a:pt x="268071" y="108991"/>
                </a:lnTo>
                <a:lnTo>
                  <a:pt x="266319" y="112445"/>
                </a:lnTo>
                <a:lnTo>
                  <a:pt x="259308" y="118351"/>
                </a:lnTo>
                <a:lnTo>
                  <a:pt x="253923" y="119824"/>
                </a:lnTo>
                <a:lnTo>
                  <a:pt x="278615" y="119824"/>
                </a:lnTo>
                <a:lnTo>
                  <a:pt x="282752" y="113563"/>
                </a:lnTo>
                <a:lnTo>
                  <a:pt x="284171" y="108991"/>
                </a:lnTo>
                <a:lnTo>
                  <a:pt x="284289" y="97967"/>
                </a:lnTo>
                <a:lnTo>
                  <a:pt x="283032" y="93472"/>
                </a:lnTo>
                <a:lnTo>
                  <a:pt x="239052" y="72136"/>
                </a:lnTo>
                <a:lnTo>
                  <a:pt x="234403" y="70802"/>
                </a:lnTo>
                <a:lnTo>
                  <a:pt x="232829" y="70218"/>
                </a:lnTo>
                <a:lnTo>
                  <a:pt x="230085" y="69100"/>
                </a:lnTo>
                <a:lnTo>
                  <a:pt x="228066" y="67703"/>
                </a:lnTo>
                <a:lnTo>
                  <a:pt x="226783" y="66001"/>
                </a:lnTo>
                <a:lnTo>
                  <a:pt x="225501" y="64363"/>
                </a:lnTo>
                <a:lnTo>
                  <a:pt x="224853" y="62534"/>
                </a:lnTo>
                <a:lnTo>
                  <a:pt x="224853" y="57264"/>
                </a:lnTo>
                <a:lnTo>
                  <a:pt x="226402" y="54470"/>
                </a:lnTo>
                <a:lnTo>
                  <a:pt x="232600" y="49669"/>
                </a:lnTo>
                <a:lnTo>
                  <a:pt x="237769" y="48475"/>
                </a:lnTo>
                <a:lnTo>
                  <a:pt x="276277" y="48475"/>
                </a:lnTo>
                <a:lnTo>
                  <a:pt x="272719" y="43611"/>
                </a:lnTo>
                <a:lnTo>
                  <a:pt x="268643" y="40754"/>
                </a:lnTo>
                <a:lnTo>
                  <a:pt x="257594" y="36550"/>
                </a:lnTo>
                <a:lnTo>
                  <a:pt x="251180" y="35496"/>
                </a:lnTo>
                <a:close/>
              </a:path>
              <a:path w="579119" h="168909">
                <a:moveTo>
                  <a:pt x="276277" y="48475"/>
                </a:moveTo>
                <a:lnTo>
                  <a:pt x="251155" y="48475"/>
                </a:lnTo>
                <a:lnTo>
                  <a:pt x="255905" y="49822"/>
                </a:lnTo>
                <a:lnTo>
                  <a:pt x="262623" y="55194"/>
                </a:lnTo>
                <a:lnTo>
                  <a:pt x="264655" y="58940"/>
                </a:lnTo>
                <a:lnTo>
                  <a:pt x="265353" y="63728"/>
                </a:lnTo>
                <a:lnTo>
                  <a:pt x="280784" y="61620"/>
                </a:lnTo>
                <a:lnTo>
                  <a:pt x="279793" y="55600"/>
                </a:lnTo>
                <a:lnTo>
                  <a:pt x="277977" y="50800"/>
                </a:lnTo>
                <a:lnTo>
                  <a:pt x="276277" y="48475"/>
                </a:lnTo>
                <a:close/>
              </a:path>
              <a:path w="579119" h="168909">
                <a:moveTo>
                  <a:pt x="321627" y="49872"/>
                </a:moveTo>
                <a:lnTo>
                  <a:pt x="305943" y="49872"/>
                </a:lnTo>
                <a:lnTo>
                  <a:pt x="305943" y="112903"/>
                </a:lnTo>
                <a:lnTo>
                  <a:pt x="322122" y="131927"/>
                </a:lnTo>
                <a:lnTo>
                  <a:pt x="331368" y="131927"/>
                </a:lnTo>
                <a:lnTo>
                  <a:pt x="335330" y="131457"/>
                </a:lnTo>
                <a:lnTo>
                  <a:pt x="339775" y="130517"/>
                </a:lnTo>
                <a:lnTo>
                  <a:pt x="337601" y="117195"/>
                </a:lnTo>
                <a:lnTo>
                  <a:pt x="328231" y="117195"/>
                </a:lnTo>
                <a:lnTo>
                  <a:pt x="326440" y="116814"/>
                </a:lnTo>
                <a:lnTo>
                  <a:pt x="323926" y="115303"/>
                </a:lnTo>
                <a:lnTo>
                  <a:pt x="323024" y="114274"/>
                </a:lnTo>
                <a:lnTo>
                  <a:pt x="321906" y="111709"/>
                </a:lnTo>
                <a:lnTo>
                  <a:pt x="321627" y="108813"/>
                </a:lnTo>
                <a:lnTo>
                  <a:pt x="321627" y="49872"/>
                </a:lnTo>
                <a:close/>
              </a:path>
              <a:path w="579119" h="168909">
                <a:moveTo>
                  <a:pt x="337502" y="116586"/>
                </a:moveTo>
                <a:lnTo>
                  <a:pt x="334632" y="116992"/>
                </a:lnTo>
                <a:lnTo>
                  <a:pt x="332320" y="117195"/>
                </a:lnTo>
                <a:lnTo>
                  <a:pt x="337601" y="117195"/>
                </a:lnTo>
                <a:lnTo>
                  <a:pt x="337502" y="116586"/>
                </a:lnTo>
                <a:close/>
              </a:path>
              <a:path w="579119" h="168909">
                <a:moveTo>
                  <a:pt x="337502" y="37604"/>
                </a:moveTo>
                <a:lnTo>
                  <a:pt x="294373" y="37604"/>
                </a:lnTo>
                <a:lnTo>
                  <a:pt x="294373" y="49872"/>
                </a:lnTo>
                <a:lnTo>
                  <a:pt x="337502" y="49872"/>
                </a:lnTo>
                <a:lnTo>
                  <a:pt x="337502" y="37604"/>
                </a:lnTo>
                <a:close/>
              </a:path>
              <a:path w="579119" h="168909">
                <a:moveTo>
                  <a:pt x="321627" y="5080"/>
                </a:moveTo>
                <a:lnTo>
                  <a:pt x="305943" y="14554"/>
                </a:lnTo>
                <a:lnTo>
                  <a:pt x="305943" y="37604"/>
                </a:lnTo>
                <a:lnTo>
                  <a:pt x="321627" y="37604"/>
                </a:lnTo>
                <a:lnTo>
                  <a:pt x="321627" y="5080"/>
                </a:lnTo>
                <a:close/>
              </a:path>
              <a:path w="579119" h="168909">
                <a:moveTo>
                  <a:pt x="395365" y="35679"/>
                </a:moveTo>
                <a:lnTo>
                  <a:pt x="357843" y="53128"/>
                </a:lnTo>
                <a:lnTo>
                  <a:pt x="348300" y="75325"/>
                </a:lnTo>
                <a:lnTo>
                  <a:pt x="348795" y="92851"/>
                </a:lnTo>
                <a:lnTo>
                  <a:pt x="377825" y="130815"/>
                </a:lnTo>
                <a:lnTo>
                  <a:pt x="389732" y="132762"/>
                </a:lnTo>
                <a:lnTo>
                  <a:pt x="404275" y="131382"/>
                </a:lnTo>
                <a:lnTo>
                  <a:pt x="415325" y="127151"/>
                </a:lnTo>
                <a:lnTo>
                  <a:pt x="423211" y="119824"/>
                </a:lnTo>
                <a:lnTo>
                  <a:pt x="384340" y="119824"/>
                </a:lnTo>
                <a:lnTo>
                  <a:pt x="377850" y="117106"/>
                </a:lnTo>
                <a:lnTo>
                  <a:pt x="367449" y="106235"/>
                </a:lnTo>
                <a:lnTo>
                  <a:pt x="364553" y="98412"/>
                </a:lnTo>
                <a:lnTo>
                  <a:pt x="363969" y="88188"/>
                </a:lnTo>
                <a:lnTo>
                  <a:pt x="433400" y="88188"/>
                </a:lnTo>
                <a:lnTo>
                  <a:pt x="433489" y="83972"/>
                </a:lnTo>
                <a:lnTo>
                  <a:pt x="432668" y="75209"/>
                </a:lnTo>
                <a:lnTo>
                  <a:pt x="364845" y="75209"/>
                </a:lnTo>
                <a:lnTo>
                  <a:pt x="365379" y="67081"/>
                </a:lnTo>
                <a:lnTo>
                  <a:pt x="368109" y="60604"/>
                </a:lnTo>
                <a:lnTo>
                  <a:pt x="377977" y="50901"/>
                </a:lnTo>
                <a:lnTo>
                  <a:pt x="384073" y="48475"/>
                </a:lnTo>
                <a:lnTo>
                  <a:pt x="419517" y="48475"/>
                </a:lnTo>
                <a:lnTo>
                  <a:pt x="416339" y="45104"/>
                </a:lnTo>
                <a:lnTo>
                  <a:pt x="405756" y="38282"/>
                </a:lnTo>
                <a:lnTo>
                  <a:pt x="395365" y="35679"/>
                </a:lnTo>
                <a:close/>
              </a:path>
              <a:path w="579119" h="168909">
                <a:moveTo>
                  <a:pt x="416661" y="100723"/>
                </a:moveTo>
                <a:lnTo>
                  <a:pt x="414261" y="107378"/>
                </a:lnTo>
                <a:lnTo>
                  <a:pt x="411010" y="112229"/>
                </a:lnTo>
                <a:lnTo>
                  <a:pt x="402831" y="118313"/>
                </a:lnTo>
                <a:lnTo>
                  <a:pt x="397891" y="119824"/>
                </a:lnTo>
                <a:lnTo>
                  <a:pt x="423211" y="119824"/>
                </a:lnTo>
                <a:lnTo>
                  <a:pt x="425653" y="117555"/>
                </a:lnTo>
                <a:lnTo>
                  <a:pt x="431575" y="107060"/>
                </a:lnTo>
                <a:lnTo>
                  <a:pt x="416661" y="100723"/>
                </a:lnTo>
                <a:close/>
              </a:path>
              <a:path w="579119" h="168909">
                <a:moveTo>
                  <a:pt x="419517" y="48475"/>
                </a:moveTo>
                <a:lnTo>
                  <a:pt x="399326" y="48475"/>
                </a:lnTo>
                <a:lnTo>
                  <a:pt x="405841" y="51511"/>
                </a:lnTo>
                <a:lnTo>
                  <a:pt x="410870" y="57594"/>
                </a:lnTo>
                <a:lnTo>
                  <a:pt x="414147" y="61506"/>
                </a:lnTo>
                <a:lnTo>
                  <a:pt x="416128" y="67373"/>
                </a:lnTo>
                <a:lnTo>
                  <a:pt x="416826" y="75209"/>
                </a:lnTo>
                <a:lnTo>
                  <a:pt x="432668" y="75209"/>
                </a:lnTo>
                <a:lnTo>
                  <a:pt x="432142" y="69604"/>
                </a:lnTo>
                <a:lnTo>
                  <a:pt x="428106" y="57586"/>
                </a:lnTo>
                <a:lnTo>
                  <a:pt x="419517" y="48475"/>
                </a:lnTo>
                <a:close/>
              </a:path>
              <a:path w="579119" h="168909">
                <a:moveTo>
                  <a:pt x="466890" y="37604"/>
                </a:moveTo>
                <a:lnTo>
                  <a:pt x="452767" y="37604"/>
                </a:lnTo>
                <a:lnTo>
                  <a:pt x="452767" y="130695"/>
                </a:lnTo>
                <a:lnTo>
                  <a:pt x="468553" y="130695"/>
                </a:lnTo>
                <a:lnTo>
                  <a:pt x="468553" y="73926"/>
                </a:lnTo>
                <a:lnTo>
                  <a:pt x="469392" y="67437"/>
                </a:lnTo>
                <a:lnTo>
                  <a:pt x="472782" y="58432"/>
                </a:lnTo>
                <a:lnTo>
                  <a:pt x="475526" y="55016"/>
                </a:lnTo>
                <a:lnTo>
                  <a:pt x="482545" y="50660"/>
                </a:lnTo>
                <a:lnTo>
                  <a:pt x="466890" y="50660"/>
                </a:lnTo>
                <a:lnTo>
                  <a:pt x="466890" y="37604"/>
                </a:lnTo>
                <a:close/>
              </a:path>
              <a:path w="579119" h="168909">
                <a:moveTo>
                  <a:pt x="540105" y="49174"/>
                </a:moveTo>
                <a:lnTo>
                  <a:pt x="497446" y="49174"/>
                </a:lnTo>
                <a:lnTo>
                  <a:pt x="501662" y="50927"/>
                </a:lnTo>
                <a:lnTo>
                  <a:pt x="506806" y="57937"/>
                </a:lnTo>
                <a:lnTo>
                  <a:pt x="508088" y="63195"/>
                </a:lnTo>
                <a:lnTo>
                  <a:pt x="508088" y="130695"/>
                </a:lnTo>
                <a:lnTo>
                  <a:pt x="523862" y="130695"/>
                </a:lnTo>
                <a:lnTo>
                  <a:pt x="523862" y="67030"/>
                </a:lnTo>
                <a:lnTo>
                  <a:pt x="526021" y="60058"/>
                </a:lnTo>
                <a:lnTo>
                  <a:pt x="534682" y="51346"/>
                </a:lnTo>
                <a:lnTo>
                  <a:pt x="540105" y="49174"/>
                </a:lnTo>
                <a:close/>
              </a:path>
              <a:path w="579119" h="168909">
                <a:moveTo>
                  <a:pt x="576708" y="49174"/>
                </a:moveTo>
                <a:lnTo>
                  <a:pt x="550278" y="49174"/>
                </a:lnTo>
                <a:lnTo>
                  <a:pt x="553440" y="50025"/>
                </a:lnTo>
                <a:lnTo>
                  <a:pt x="558812" y="53416"/>
                </a:lnTo>
                <a:lnTo>
                  <a:pt x="560666" y="55651"/>
                </a:lnTo>
                <a:lnTo>
                  <a:pt x="562711" y="61201"/>
                </a:lnTo>
                <a:lnTo>
                  <a:pt x="563219" y="65747"/>
                </a:lnTo>
                <a:lnTo>
                  <a:pt x="563219" y="130695"/>
                </a:lnTo>
                <a:lnTo>
                  <a:pt x="578916" y="130695"/>
                </a:lnTo>
                <a:lnTo>
                  <a:pt x="578916" y="56159"/>
                </a:lnTo>
                <a:lnTo>
                  <a:pt x="576708" y="49174"/>
                </a:lnTo>
                <a:close/>
              </a:path>
              <a:path w="579119" h="168909">
                <a:moveTo>
                  <a:pt x="502005" y="35496"/>
                </a:moveTo>
                <a:lnTo>
                  <a:pt x="488911" y="35496"/>
                </a:lnTo>
                <a:lnTo>
                  <a:pt x="483400" y="36893"/>
                </a:lnTo>
                <a:lnTo>
                  <a:pt x="473697" y="42443"/>
                </a:lnTo>
                <a:lnTo>
                  <a:pt x="469811" y="46101"/>
                </a:lnTo>
                <a:lnTo>
                  <a:pt x="466890" y="50660"/>
                </a:lnTo>
                <a:lnTo>
                  <a:pt x="482545" y="50660"/>
                </a:lnTo>
                <a:lnTo>
                  <a:pt x="483057" y="50342"/>
                </a:lnTo>
                <a:lnTo>
                  <a:pt x="487159" y="49174"/>
                </a:lnTo>
                <a:lnTo>
                  <a:pt x="576708" y="49174"/>
                </a:lnTo>
                <a:lnTo>
                  <a:pt x="576427" y="48285"/>
                </a:lnTo>
                <a:lnTo>
                  <a:pt x="574848" y="46659"/>
                </a:lnTo>
                <a:lnTo>
                  <a:pt x="519595" y="46659"/>
                </a:lnTo>
                <a:lnTo>
                  <a:pt x="516483" y="42659"/>
                </a:lnTo>
                <a:lnTo>
                  <a:pt x="507657" y="36931"/>
                </a:lnTo>
                <a:lnTo>
                  <a:pt x="502005" y="35496"/>
                </a:lnTo>
                <a:close/>
              </a:path>
              <a:path w="579119" h="168909">
                <a:moveTo>
                  <a:pt x="559396" y="35496"/>
                </a:moveTo>
                <a:lnTo>
                  <a:pt x="550164" y="35496"/>
                </a:lnTo>
                <a:lnTo>
                  <a:pt x="537538" y="37903"/>
                </a:lnTo>
                <a:lnTo>
                  <a:pt x="526884" y="45125"/>
                </a:lnTo>
                <a:lnTo>
                  <a:pt x="519595" y="46659"/>
                </a:lnTo>
                <a:lnTo>
                  <a:pt x="574848" y="46659"/>
                </a:lnTo>
                <a:lnTo>
                  <a:pt x="566496" y="38061"/>
                </a:lnTo>
                <a:lnTo>
                  <a:pt x="559396" y="354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95256" y="7704069"/>
            <a:ext cx="1097915" cy="131445"/>
          </a:xfrm>
          <a:custGeom>
            <a:avLst/>
            <a:gdLst/>
            <a:ahLst/>
            <a:cxnLst/>
            <a:rect l="l" t="t" r="r" b="b"/>
            <a:pathLst>
              <a:path w="1097914" h="131445">
                <a:moveTo>
                  <a:pt x="15773" y="93002"/>
                </a:moveTo>
                <a:lnTo>
                  <a:pt x="0" y="95110"/>
                </a:lnTo>
                <a:lnTo>
                  <a:pt x="3208" y="107990"/>
                </a:lnTo>
                <a:lnTo>
                  <a:pt x="10081" y="118594"/>
                </a:lnTo>
                <a:lnTo>
                  <a:pt x="12750" y="121234"/>
                </a:lnTo>
                <a:lnTo>
                  <a:pt x="23302" y="127988"/>
                </a:lnTo>
                <a:lnTo>
                  <a:pt x="35929" y="131093"/>
                </a:lnTo>
                <a:lnTo>
                  <a:pt x="51250" y="129936"/>
                </a:lnTo>
                <a:lnTo>
                  <a:pt x="62909" y="126047"/>
                </a:lnTo>
                <a:lnTo>
                  <a:pt x="70952" y="118249"/>
                </a:lnTo>
                <a:lnTo>
                  <a:pt x="34683" y="118249"/>
                </a:lnTo>
                <a:lnTo>
                  <a:pt x="29375" y="116281"/>
                </a:lnTo>
                <a:lnTo>
                  <a:pt x="20662" y="108394"/>
                </a:lnTo>
                <a:lnTo>
                  <a:pt x="17589" y="101942"/>
                </a:lnTo>
                <a:lnTo>
                  <a:pt x="15773" y="93002"/>
                </a:lnTo>
                <a:close/>
              </a:path>
              <a:path w="1097914" h="131445">
                <a:moveTo>
                  <a:pt x="74871" y="66446"/>
                </a:moveTo>
                <a:lnTo>
                  <a:pt x="49555" y="66446"/>
                </a:lnTo>
                <a:lnTo>
                  <a:pt x="55575" y="68795"/>
                </a:lnTo>
                <a:lnTo>
                  <a:pt x="65036" y="78206"/>
                </a:lnTo>
                <a:lnTo>
                  <a:pt x="67411" y="84188"/>
                </a:lnTo>
                <a:lnTo>
                  <a:pt x="67411" y="99021"/>
                </a:lnTo>
                <a:lnTo>
                  <a:pt x="64846" y="105397"/>
                </a:lnTo>
                <a:lnTo>
                  <a:pt x="54622" y="115684"/>
                </a:lnTo>
                <a:lnTo>
                  <a:pt x="48348" y="118249"/>
                </a:lnTo>
                <a:lnTo>
                  <a:pt x="70952" y="118249"/>
                </a:lnTo>
                <a:lnTo>
                  <a:pt x="75374" y="113962"/>
                </a:lnTo>
                <a:lnTo>
                  <a:pt x="81898" y="103455"/>
                </a:lnTo>
                <a:lnTo>
                  <a:pt x="84089" y="93372"/>
                </a:lnTo>
                <a:lnTo>
                  <a:pt x="84150" y="82778"/>
                </a:lnTo>
                <a:lnTo>
                  <a:pt x="82042" y="75869"/>
                </a:lnTo>
                <a:lnTo>
                  <a:pt x="74871" y="66446"/>
                </a:lnTo>
                <a:close/>
              </a:path>
              <a:path w="1097914" h="131445">
                <a:moveTo>
                  <a:pt x="32867" y="54343"/>
                </a:moveTo>
                <a:lnTo>
                  <a:pt x="31115" y="68198"/>
                </a:lnTo>
                <a:lnTo>
                  <a:pt x="35560" y="67030"/>
                </a:lnTo>
                <a:lnTo>
                  <a:pt x="39268" y="66446"/>
                </a:lnTo>
                <a:lnTo>
                  <a:pt x="74871" y="66446"/>
                </a:lnTo>
                <a:lnTo>
                  <a:pt x="73634" y="64820"/>
                </a:lnTo>
                <a:lnTo>
                  <a:pt x="67729" y="61188"/>
                </a:lnTo>
                <a:lnTo>
                  <a:pt x="60134" y="59435"/>
                </a:lnTo>
                <a:lnTo>
                  <a:pt x="65976" y="56743"/>
                </a:lnTo>
                <a:lnTo>
                  <a:pt x="68682" y="54521"/>
                </a:lnTo>
                <a:lnTo>
                  <a:pt x="42125" y="54521"/>
                </a:lnTo>
                <a:lnTo>
                  <a:pt x="33921" y="54470"/>
                </a:lnTo>
                <a:lnTo>
                  <a:pt x="32867" y="54343"/>
                </a:lnTo>
                <a:close/>
              </a:path>
              <a:path w="1097914" h="131445">
                <a:moveTo>
                  <a:pt x="70836" y="12979"/>
                </a:moveTo>
                <a:lnTo>
                  <a:pt x="46774" y="12979"/>
                </a:lnTo>
                <a:lnTo>
                  <a:pt x="51828" y="14871"/>
                </a:lnTo>
                <a:lnTo>
                  <a:pt x="59664" y="22466"/>
                </a:lnTo>
                <a:lnTo>
                  <a:pt x="61620" y="27266"/>
                </a:lnTo>
                <a:lnTo>
                  <a:pt x="61620" y="40347"/>
                </a:lnTo>
                <a:lnTo>
                  <a:pt x="58928" y="45758"/>
                </a:lnTo>
                <a:lnTo>
                  <a:pt x="48183" y="52768"/>
                </a:lnTo>
                <a:lnTo>
                  <a:pt x="42125" y="54521"/>
                </a:lnTo>
                <a:lnTo>
                  <a:pt x="68682" y="54521"/>
                </a:lnTo>
                <a:lnTo>
                  <a:pt x="70383" y="53124"/>
                </a:lnTo>
                <a:lnTo>
                  <a:pt x="76352" y="44005"/>
                </a:lnTo>
                <a:lnTo>
                  <a:pt x="77838" y="38950"/>
                </a:lnTo>
                <a:lnTo>
                  <a:pt x="77755" y="27266"/>
                </a:lnTo>
                <a:lnTo>
                  <a:pt x="76276" y="22034"/>
                </a:lnTo>
                <a:lnTo>
                  <a:pt x="70836" y="12979"/>
                </a:lnTo>
                <a:close/>
              </a:path>
              <a:path w="1097914" h="131445">
                <a:moveTo>
                  <a:pt x="47244" y="0"/>
                </a:moveTo>
                <a:lnTo>
                  <a:pt x="40233" y="0"/>
                </a:lnTo>
                <a:lnTo>
                  <a:pt x="26973" y="1935"/>
                </a:lnTo>
                <a:lnTo>
                  <a:pt x="15927" y="7741"/>
                </a:lnTo>
                <a:lnTo>
                  <a:pt x="7441" y="17440"/>
                </a:lnTo>
                <a:lnTo>
                  <a:pt x="2484" y="29191"/>
                </a:lnTo>
                <a:lnTo>
                  <a:pt x="17348" y="36118"/>
                </a:lnTo>
                <a:lnTo>
                  <a:pt x="18516" y="28397"/>
                </a:lnTo>
                <a:lnTo>
                  <a:pt x="21145" y="22618"/>
                </a:lnTo>
                <a:lnTo>
                  <a:pt x="29337" y="14897"/>
                </a:lnTo>
                <a:lnTo>
                  <a:pt x="34442" y="12979"/>
                </a:lnTo>
                <a:lnTo>
                  <a:pt x="70836" y="12979"/>
                </a:lnTo>
                <a:lnTo>
                  <a:pt x="70027" y="11633"/>
                </a:lnTo>
                <a:lnTo>
                  <a:pt x="65506" y="7518"/>
                </a:lnTo>
                <a:lnTo>
                  <a:pt x="53708" y="1498"/>
                </a:lnTo>
                <a:lnTo>
                  <a:pt x="47244" y="0"/>
                </a:lnTo>
                <a:close/>
              </a:path>
              <a:path w="1097914" h="131445">
                <a:moveTo>
                  <a:pt x="156298" y="520"/>
                </a:moveTo>
                <a:lnTo>
                  <a:pt x="156298" y="129031"/>
                </a:lnTo>
                <a:lnTo>
                  <a:pt x="173304" y="129031"/>
                </a:lnTo>
                <a:lnTo>
                  <a:pt x="173304" y="71970"/>
                </a:lnTo>
                <a:lnTo>
                  <a:pt x="225752" y="71970"/>
                </a:lnTo>
                <a:lnTo>
                  <a:pt x="222834" y="70561"/>
                </a:lnTo>
                <a:lnTo>
                  <a:pt x="236834" y="67161"/>
                </a:lnTo>
                <a:lnTo>
                  <a:pt x="247337" y="61279"/>
                </a:lnTo>
                <a:lnTo>
                  <a:pt x="250336" y="57238"/>
                </a:lnTo>
                <a:lnTo>
                  <a:pt x="173304" y="57238"/>
                </a:lnTo>
                <a:lnTo>
                  <a:pt x="173304" y="14731"/>
                </a:lnTo>
                <a:lnTo>
                  <a:pt x="252782" y="14731"/>
                </a:lnTo>
                <a:lnTo>
                  <a:pt x="250126" y="10375"/>
                </a:lnTo>
                <a:lnTo>
                  <a:pt x="245364" y="6299"/>
                </a:lnTo>
                <a:lnTo>
                  <a:pt x="239395" y="3987"/>
                </a:lnTo>
                <a:lnTo>
                  <a:pt x="228864" y="1451"/>
                </a:lnTo>
                <a:lnTo>
                  <a:pt x="214503" y="525"/>
                </a:lnTo>
                <a:lnTo>
                  <a:pt x="156298" y="520"/>
                </a:lnTo>
                <a:close/>
              </a:path>
              <a:path w="1097914" h="131445">
                <a:moveTo>
                  <a:pt x="225752" y="71970"/>
                </a:moveTo>
                <a:lnTo>
                  <a:pt x="197408" y="71970"/>
                </a:lnTo>
                <a:lnTo>
                  <a:pt x="200558" y="72174"/>
                </a:lnTo>
                <a:lnTo>
                  <a:pt x="202488" y="72580"/>
                </a:lnTo>
                <a:lnTo>
                  <a:pt x="231152" y="102298"/>
                </a:lnTo>
                <a:lnTo>
                  <a:pt x="248158" y="129031"/>
                </a:lnTo>
                <a:lnTo>
                  <a:pt x="269557" y="129031"/>
                </a:lnTo>
                <a:lnTo>
                  <a:pt x="247205" y="94056"/>
                </a:lnTo>
                <a:lnTo>
                  <a:pt x="227330" y="72732"/>
                </a:lnTo>
                <a:lnTo>
                  <a:pt x="225752" y="71970"/>
                </a:lnTo>
                <a:close/>
              </a:path>
              <a:path w="1097914" h="131445">
                <a:moveTo>
                  <a:pt x="252782" y="14731"/>
                </a:moveTo>
                <a:lnTo>
                  <a:pt x="223507" y="14731"/>
                </a:lnTo>
                <a:lnTo>
                  <a:pt x="230466" y="16687"/>
                </a:lnTo>
                <a:lnTo>
                  <a:pt x="239293" y="24510"/>
                </a:lnTo>
                <a:lnTo>
                  <a:pt x="241503" y="29514"/>
                </a:lnTo>
                <a:lnTo>
                  <a:pt x="241503" y="39738"/>
                </a:lnTo>
                <a:lnTo>
                  <a:pt x="217627" y="57238"/>
                </a:lnTo>
                <a:lnTo>
                  <a:pt x="250336" y="57238"/>
                </a:lnTo>
                <a:lnTo>
                  <a:pt x="255879" y="49771"/>
                </a:lnTo>
                <a:lnTo>
                  <a:pt x="258937" y="38286"/>
                </a:lnTo>
                <a:lnTo>
                  <a:pt x="259029" y="28524"/>
                </a:lnTo>
                <a:lnTo>
                  <a:pt x="257251" y="22059"/>
                </a:lnTo>
                <a:lnTo>
                  <a:pt x="252782" y="14731"/>
                </a:lnTo>
                <a:close/>
              </a:path>
              <a:path w="1097914" h="131445">
                <a:moveTo>
                  <a:pt x="332815" y="35137"/>
                </a:moveTo>
                <a:lnTo>
                  <a:pt x="294607" y="42236"/>
                </a:lnTo>
                <a:lnTo>
                  <a:pt x="278022" y="76150"/>
                </a:lnTo>
                <a:lnTo>
                  <a:pt x="278869" y="92833"/>
                </a:lnTo>
                <a:lnTo>
                  <a:pt x="299899" y="126221"/>
                </a:lnTo>
                <a:lnTo>
                  <a:pt x="312045" y="130339"/>
                </a:lnTo>
                <a:lnTo>
                  <a:pt x="328539" y="130088"/>
                </a:lnTo>
                <a:lnTo>
                  <a:pt x="339222" y="127655"/>
                </a:lnTo>
                <a:lnTo>
                  <a:pt x="351718" y="119494"/>
                </a:lnTo>
                <a:lnTo>
                  <a:pt x="352821" y="118160"/>
                </a:lnTo>
                <a:lnTo>
                  <a:pt x="313563" y="118160"/>
                </a:lnTo>
                <a:lnTo>
                  <a:pt x="306998" y="115188"/>
                </a:lnTo>
                <a:lnTo>
                  <a:pt x="301815" y="109270"/>
                </a:lnTo>
                <a:lnTo>
                  <a:pt x="296323" y="99308"/>
                </a:lnTo>
                <a:lnTo>
                  <a:pt x="294067" y="85619"/>
                </a:lnTo>
                <a:lnTo>
                  <a:pt x="295338" y="69947"/>
                </a:lnTo>
                <a:lnTo>
                  <a:pt x="299287" y="59201"/>
                </a:lnTo>
                <a:lnTo>
                  <a:pt x="301815" y="55752"/>
                </a:lnTo>
                <a:lnTo>
                  <a:pt x="307009" y="49847"/>
                </a:lnTo>
                <a:lnTo>
                  <a:pt x="313563" y="46901"/>
                </a:lnTo>
                <a:lnTo>
                  <a:pt x="352595" y="46901"/>
                </a:lnTo>
                <a:lnTo>
                  <a:pt x="344260" y="39978"/>
                </a:lnTo>
                <a:lnTo>
                  <a:pt x="332815" y="35137"/>
                </a:lnTo>
                <a:close/>
              </a:path>
              <a:path w="1097914" h="131445">
                <a:moveTo>
                  <a:pt x="352595" y="46901"/>
                </a:moveTo>
                <a:lnTo>
                  <a:pt x="329222" y="46901"/>
                </a:lnTo>
                <a:lnTo>
                  <a:pt x="335724" y="49860"/>
                </a:lnTo>
                <a:lnTo>
                  <a:pt x="340956" y="55791"/>
                </a:lnTo>
                <a:lnTo>
                  <a:pt x="346546" y="65872"/>
                </a:lnTo>
                <a:lnTo>
                  <a:pt x="348753" y="79575"/>
                </a:lnTo>
                <a:lnTo>
                  <a:pt x="347449" y="95052"/>
                </a:lnTo>
                <a:lnTo>
                  <a:pt x="343444" y="105864"/>
                </a:lnTo>
                <a:lnTo>
                  <a:pt x="335800" y="115188"/>
                </a:lnTo>
                <a:lnTo>
                  <a:pt x="329272" y="118160"/>
                </a:lnTo>
                <a:lnTo>
                  <a:pt x="352821" y="118160"/>
                </a:lnTo>
                <a:lnTo>
                  <a:pt x="358831" y="110890"/>
                </a:lnTo>
                <a:lnTo>
                  <a:pt x="363035" y="99765"/>
                </a:lnTo>
                <a:lnTo>
                  <a:pt x="364864" y="86838"/>
                </a:lnTo>
                <a:lnTo>
                  <a:pt x="363862" y="70645"/>
                </a:lnTo>
                <a:lnTo>
                  <a:pt x="360604" y="58337"/>
                </a:lnTo>
                <a:lnTo>
                  <a:pt x="355111" y="48990"/>
                </a:lnTo>
                <a:lnTo>
                  <a:pt x="352595" y="46901"/>
                </a:lnTo>
                <a:close/>
              </a:path>
              <a:path w="1097914" h="131445">
                <a:moveTo>
                  <a:pt x="398945" y="520"/>
                </a:moveTo>
                <a:lnTo>
                  <a:pt x="383171" y="520"/>
                </a:lnTo>
                <a:lnTo>
                  <a:pt x="383171" y="129031"/>
                </a:lnTo>
                <a:lnTo>
                  <a:pt x="398945" y="129031"/>
                </a:lnTo>
                <a:lnTo>
                  <a:pt x="398945" y="520"/>
                </a:lnTo>
                <a:close/>
              </a:path>
              <a:path w="1097914" h="131445">
                <a:moveTo>
                  <a:pt x="438823" y="520"/>
                </a:moveTo>
                <a:lnTo>
                  <a:pt x="423049" y="520"/>
                </a:lnTo>
                <a:lnTo>
                  <a:pt x="423049" y="129031"/>
                </a:lnTo>
                <a:lnTo>
                  <a:pt x="438823" y="129031"/>
                </a:lnTo>
                <a:lnTo>
                  <a:pt x="438823" y="520"/>
                </a:lnTo>
                <a:close/>
              </a:path>
              <a:path w="1097914" h="131445">
                <a:moveTo>
                  <a:pt x="472579" y="98793"/>
                </a:moveTo>
                <a:lnTo>
                  <a:pt x="456971" y="101244"/>
                </a:lnTo>
                <a:lnTo>
                  <a:pt x="461314" y="114228"/>
                </a:lnTo>
                <a:lnTo>
                  <a:pt x="469112" y="123596"/>
                </a:lnTo>
                <a:lnTo>
                  <a:pt x="479231" y="128799"/>
                </a:lnTo>
                <a:lnTo>
                  <a:pt x="492743" y="131042"/>
                </a:lnTo>
                <a:lnTo>
                  <a:pt x="504075" y="131140"/>
                </a:lnTo>
                <a:lnTo>
                  <a:pt x="510616" y="129870"/>
                </a:lnTo>
                <a:lnTo>
                  <a:pt x="522185" y="124790"/>
                </a:lnTo>
                <a:lnTo>
                  <a:pt x="526618" y="121196"/>
                </a:lnTo>
                <a:lnTo>
                  <a:pt x="528621" y="118160"/>
                </a:lnTo>
                <a:lnTo>
                  <a:pt x="489496" y="118160"/>
                </a:lnTo>
                <a:lnTo>
                  <a:pt x="483895" y="116497"/>
                </a:lnTo>
                <a:lnTo>
                  <a:pt x="475894" y="109842"/>
                </a:lnTo>
                <a:lnTo>
                  <a:pt x="473456" y="105041"/>
                </a:lnTo>
                <a:lnTo>
                  <a:pt x="472579" y="98793"/>
                </a:lnTo>
                <a:close/>
              </a:path>
              <a:path w="1097914" h="131445">
                <a:moveTo>
                  <a:pt x="501180" y="33832"/>
                </a:moveTo>
                <a:lnTo>
                  <a:pt x="489026" y="33832"/>
                </a:lnTo>
                <a:lnTo>
                  <a:pt x="484479" y="34467"/>
                </a:lnTo>
                <a:lnTo>
                  <a:pt x="476008" y="36982"/>
                </a:lnTo>
                <a:lnTo>
                  <a:pt x="472668" y="38506"/>
                </a:lnTo>
                <a:lnTo>
                  <a:pt x="470204" y="40322"/>
                </a:lnTo>
                <a:lnTo>
                  <a:pt x="466940" y="42659"/>
                </a:lnTo>
                <a:lnTo>
                  <a:pt x="464350" y="45592"/>
                </a:lnTo>
                <a:lnTo>
                  <a:pt x="460552" y="52666"/>
                </a:lnTo>
                <a:lnTo>
                  <a:pt x="459600" y="56514"/>
                </a:lnTo>
                <a:lnTo>
                  <a:pt x="459600" y="65214"/>
                </a:lnTo>
                <a:lnTo>
                  <a:pt x="505891" y="91757"/>
                </a:lnTo>
                <a:lnTo>
                  <a:pt x="511263" y="93535"/>
                </a:lnTo>
                <a:lnTo>
                  <a:pt x="513422" y="94932"/>
                </a:lnTo>
                <a:lnTo>
                  <a:pt x="516521" y="96977"/>
                </a:lnTo>
                <a:lnTo>
                  <a:pt x="518071" y="99783"/>
                </a:lnTo>
                <a:lnTo>
                  <a:pt x="518071" y="107327"/>
                </a:lnTo>
                <a:lnTo>
                  <a:pt x="516318" y="110794"/>
                </a:lnTo>
                <a:lnTo>
                  <a:pt x="509308" y="116687"/>
                </a:lnTo>
                <a:lnTo>
                  <a:pt x="503923" y="118160"/>
                </a:lnTo>
                <a:lnTo>
                  <a:pt x="528621" y="118160"/>
                </a:lnTo>
                <a:lnTo>
                  <a:pt x="532752" y="111899"/>
                </a:lnTo>
                <a:lnTo>
                  <a:pt x="534170" y="107327"/>
                </a:lnTo>
                <a:lnTo>
                  <a:pt x="534289" y="96304"/>
                </a:lnTo>
                <a:lnTo>
                  <a:pt x="533031" y="91808"/>
                </a:lnTo>
                <a:lnTo>
                  <a:pt x="489051" y="70472"/>
                </a:lnTo>
                <a:lnTo>
                  <a:pt x="484403" y="69138"/>
                </a:lnTo>
                <a:lnTo>
                  <a:pt x="482828" y="68554"/>
                </a:lnTo>
                <a:lnTo>
                  <a:pt x="480085" y="67436"/>
                </a:lnTo>
                <a:lnTo>
                  <a:pt x="478066" y="66039"/>
                </a:lnTo>
                <a:lnTo>
                  <a:pt x="476783" y="64338"/>
                </a:lnTo>
                <a:lnTo>
                  <a:pt x="475500" y="62712"/>
                </a:lnTo>
                <a:lnTo>
                  <a:pt x="474853" y="60871"/>
                </a:lnTo>
                <a:lnTo>
                  <a:pt x="474853" y="55600"/>
                </a:lnTo>
                <a:lnTo>
                  <a:pt x="476402" y="52806"/>
                </a:lnTo>
                <a:lnTo>
                  <a:pt x="482600" y="48005"/>
                </a:lnTo>
                <a:lnTo>
                  <a:pt x="487768" y="46812"/>
                </a:lnTo>
                <a:lnTo>
                  <a:pt x="526277" y="46812"/>
                </a:lnTo>
                <a:lnTo>
                  <a:pt x="522719" y="41948"/>
                </a:lnTo>
                <a:lnTo>
                  <a:pt x="518642" y="39090"/>
                </a:lnTo>
                <a:lnTo>
                  <a:pt x="507593" y="34886"/>
                </a:lnTo>
                <a:lnTo>
                  <a:pt x="501180" y="33832"/>
                </a:lnTo>
                <a:close/>
              </a:path>
              <a:path w="1097914" h="131445">
                <a:moveTo>
                  <a:pt x="526277" y="46812"/>
                </a:moveTo>
                <a:lnTo>
                  <a:pt x="501154" y="46812"/>
                </a:lnTo>
                <a:lnTo>
                  <a:pt x="505904" y="48158"/>
                </a:lnTo>
                <a:lnTo>
                  <a:pt x="512622" y="53530"/>
                </a:lnTo>
                <a:lnTo>
                  <a:pt x="514654" y="57276"/>
                </a:lnTo>
                <a:lnTo>
                  <a:pt x="515353" y="62064"/>
                </a:lnTo>
                <a:lnTo>
                  <a:pt x="530783" y="59956"/>
                </a:lnTo>
                <a:lnTo>
                  <a:pt x="529793" y="53936"/>
                </a:lnTo>
                <a:lnTo>
                  <a:pt x="527977" y="49136"/>
                </a:lnTo>
                <a:lnTo>
                  <a:pt x="526277" y="46812"/>
                </a:lnTo>
                <a:close/>
              </a:path>
              <a:path w="1097914" h="131445">
                <a:moveTo>
                  <a:pt x="659206" y="520"/>
                </a:moveTo>
                <a:lnTo>
                  <a:pt x="604939" y="520"/>
                </a:lnTo>
                <a:lnTo>
                  <a:pt x="604939" y="129031"/>
                </a:lnTo>
                <a:lnTo>
                  <a:pt x="659091" y="129031"/>
                </a:lnTo>
                <a:lnTo>
                  <a:pt x="665962" y="128308"/>
                </a:lnTo>
                <a:lnTo>
                  <a:pt x="677951" y="125387"/>
                </a:lnTo>
                <a:lnTo>
                  <a:pt x="683056" y="123240"/>
                </a:lnTo>
                <a:lnTo>
                  <a:pt x="691540" y="117563"/>
                </a:lnTo>
                <a:lnTo>
                  <a:pt x="695248" y="113868"/>
                </a:lnTo>
                <a:lnTo>
                  <a:pt x="621944" y="113868"/>
                </a:lnTo>
                <a:lnTo>
                  <a:pt x="621944" y="15684"/>
                </a:lnTo>
                <a:lnTo>
                  <a:pt x="695196" y="15684"/>
                </a:lnTo>
                <a:lnTo>
                  <a:pt x="695094" y="15540"/>
                </a:lnTo>
                <a:lnTo>
                  <a:pt x="683303" y="6692"/>
                </a:lnTo>
                <a:lnTo>
                  <a:pt x="673012" y="2582"/>
                </a:lnTo>
                <a:lnTo>
                  <a:pt x="666826" y="1142"/>
                </a:lnTo>
                <a:lnTo>
                  <a:pt x="659206" y="520"/>
                </a:lnTo>
                <a:close/>
              </a:path>
              <a:path w="1097914" h="131445">
                <a:moveTo>
                  <a:pt x="695196" y="15684"/>
                </a:moveTo>
                <a:lnTo>
                  <a:pt x="659053" y="15684"/>
                </a:lnTo>
                <a:lnTo>
                  <a:pt x="666394" y="16573"/>
                </a:lnTo>
                <a:lnTo>
                  <a:pt x="677265" y="20777"/>
                </a:lnTo>
                <a:lnTo>
                  <a:pt x="682625" y="25615"/>
                </a:lnTo>
                <a:lnTo>
                  <a:pt x="687031" y="32829"/>
                </a:lnTo>
                <a:lnTo>
                  <a:pt x="691280" y="43006"/>
                </a:lnTo>
                <a:lnTo>
                  <a:pt x="693400" y="56183"/>
                </a:lnTo>
                <a:lnTo>
                  <a:pt x="693088" y="72760"/>
                </a:lnTo>
                <a:lnTo>
                  <a:pt x="674154" y="109931"/>
                </a:lnTo>
                <a:lnTo>
                  <a:pt x="657860" y="113868"/>
                </a:lnTo>
                <a:lnTo>
                  <a:pt x="695248" y="113868"/>
                </a:lnTo>
                <a:lnTo>
                  <a:pt x="710280" y="78266"/>
                </a:lnTo>
                <a:lnTo>
                  <a:pt x="711184" y="64942"/>
                </a:lnTo>
                <a:lnTo>
                  <a:pt x="710384" y="51159"/>
                </a:lnTo>
                <a:lnTo>
                  <a:pt x="707975" y="39084"/>
                </a:lnTo>
                <a:lnTo>
                  <a:pt x="701812" y="25015"/>
                </a:lnTo>
                <a:lnTo>
                  <a:pt x="695196" y="15684"/>
                </a:lnTo>
                <a:close/>
              </a:path>
              <a:path w="1097914" h="131445">
                <a:moveTo>
                  <a:pt x="746607" y="35940"/>
                </a:moveTo>
                <a:lnTo>
                  <a:pt x="732396" y="35940"/>
                </a:lnTo>
                <a:lnTo>
                  <a:pt x="732396" y="129031"/>
                </a:lnTo>
                <a:lnTo>
                  <a:pt x="748182" y="129031"/>
                </a:lnTo>
                <a:lnTo>
                  <a:pt x="748182" y="73634"/>
                </a:lnTo>
                <a:lnTo>
                  <a:pt x="749058" y="67500"/>
                </a:lnTo>
                <a:lnTo>
                  <a:pt x="751979" y="58204"/>
                </a:lnTo>
                <a:lnTo>
                  <a:pt x="753935" y="55333"/>
                </a:lnTo>
                <a:lnTo>
                  <a:pt x="759434" y="51180"/>
                </a:lnTo>
                <a:lnTo>
                  <a:pt x="762533" y="50139"/>
                </a:lnTo>
                <a:lnTo>
                  <a:pt x="778814" y="50139"/>
                </a:lnTo>
                <a:lnTo>
                  <a:pt x="746607" y="50050"/>
                </a:lnTo>
                <a:lnTo>
                  <a:pt x="746607" y="35940"/>
                </a:lnTo>
                <a:close/>
              </a:path>
              <a:path w="1097914" h="131445">
                <a:moveTo>
                  <a:pt x="778814" y="50139"/>
                </a:moveTo>
                <a:lnTo>
                  <a:pt x="769835" y="50139"/>
                </a:lnTo>
                <a:lnTo>
                  <a:pt x="773684" y="51282"/>
                </a:lnTo>
                <a:lnTo>
                  <a:pt x="777544" y="53555"/>
                </a:lnTo>
                <a:lnTo>
                  <a:pt x="778814" y="50139"/>
                </a:lnTo>
                <a:close/>
              </a:path>
              <a:path w="1097914" h="131445">
                <a:moveTo>
                  <a:pt x="772083" y="33832"/>
                </a:moveTo>
                <a:lnTo>
                  <a:pt x="763079" y="33832"/>
                </a:lnTo>
                <a:lnTo>
                  <a:pt x="759714" y="34886"/>
                </a:lnTo>
                <a:lnTo>
                  <a:pt x="753567" y="39090"/>
                </a:lnTo>
                <a:lnTo>
                  <a:pt x="750227" y="43446"/>
                </a:lnTo>
                <a:lnTo>
                  <a:pt x="746607" y="50050"/>
                </a:lnTo>
                <a:lnTo>
                  <a:pt x="778847" y="50050"/>
                </a:lnTo>
                <a:lnTo>
                  <a:pt x="782980" y="38925"/>
                </a:lnTo>
                <a:lnTo>
                  <a:pt x="777494" y="35534"/>
                </a:lnTo>
                <a:lnTo>
                  <a:pt x="772083" y="33832"/>
                </a:lnTo>
                <a:close/>
              </a:path>
              <a:path w="1097914" h="131445">
                <a:moveTo>
                  <a:pt x="808228" y="520"/>
                </a:moveTo>
                <a:lnTo>
                  <a:pt x="792454" y="520"/>
                </a:lnTo>
                <a:lnTo>
                  <a:pt x="792454" y="18668"/>
                </a:lnTo>
                <a:lnTo>
                  <a:pt x="808228" y="18668"/>
                </a:lnTo>
                <a:lnTo>
                  <a:pt x="808228" y="520"/>
                </a:lnTo>
                <a:close/>
              </a:path>
              <a:path w="1097914" h="131445">
                <a:moveTo>
                  <a:pt x="808228" y="35940"/>
                </a:moveTo>
                <a:lnTo>
                  <a:pt x="792454" y="35940"/>
                </a:lnTo>
                <a:lnTo>
                  <a:pt x="792454" y="129031"/>
                </a:lnTo>
                <a:lnTo>
                  <a:pt x="808228" y="129031"/>
                </a:lnTo>
                <a:lnTo>
                  <a:pt x="808228" y="35940"/>
                </a:lnTo>
                <a:close/>
              </a:path>
              <a:path w="1097914" h="131445">
                <a:moveTo>
                  <a:pt x="839343" y="35940"/>
                </a:moveTo>
                <a:lnTo>
                  <a:pt x="822693" y="35940"/>
                </a:lnTo>
                <a:lnTo>
                  <a:pt x="858113" y="129031"/>
                </a:lnTo>
                <a:lnTo>
                  <a:pt x="872832" y="129031"/>
                </a:lnTo>
                <a:lnTo>
                  <a:pt x="879866" y="110451"/>
                </a:lnTo>
                <a:lnTo>
                  <a:pt x="865301" y="110451"/>
                </a:lnTo>
                <a:lnTo>
                  <a:pt x="863485" y="103962"/>
                </a:lnTo>
                <a:lnTo>
                  <a:pt x="861491" y="97713"/>
                </a:lnTo>
                <a:lnTo>
                  <a:pt x="839343" y="35940"/>
                </a:lnTo>
                <a:close/>
              </a:path>
              <a:path w="1097914" h="131445">
                <a:moveTo>
                  <a:pt x="908075" y="35940"/>
                </a:moveTo>
                <a:lnTo>
                  <a:pt x="891857" y="35940"/>
                </a:lnTo>
                <a:lnTo>
                  <a:pt x="868654" y="99644"/>
                </a:lnTo>
                <a:lnTo>
                  <a:pt x="866698" y="105536"/>
                </a:lnTo>
                <a:lnTo>
                  <a:pt x="865301" y="110451"/>
                </a:lnTo>
                <a:lnTo>
                  <a:pt x="879866" y="110451"/>
                </a:lnTo>
                <a:lnTo>
                  <a:pt x="908075" y="35940"/>
                </a:lnTo>
                <a:close/>
              </a:path>
              <a:path w="1097914" h="131445">
                <a:moveTo>
                  <a:pt x="964452" y="34015"/>
                </a:moveTo>
                <a:lnTo>
                  <a:pt x="926929" y="51464"/>
                </a:lnTo>
                <a:lnTo>
                  <a:pt x="917387" y="73662"/>
                </a:lnTo>
                <a:lnTo>
                  <a:pt x="917882" y="91189"/>
                </a:lnTo>
                <a:lnTo>
                  <a:pt x="946910" y="129151"/>
                </a:lnTo>
                <a:lnTo>
                  <a:pt x="958815" y="131098"/>
                </a:lnTo>
                <a:lnTo>
                  <a:pt x="973360" y="129719"/>
                </a:lnTo>
                <a:lnTo>
                  <a:pt x="984410" y="125488"/>
                </a:lnTo>
                <a:lnTo>
                  <a:pt x="992301" y="118160"/>
                </a:lnTo>
                <a:lnTo>
                  <a:pt x="953427" y="118160"/>
                </a:lnTo>
                <a:lnTo>
                  <a:pt x="946937" y="115442"/>
                </a:lnTo>
                <a:lnTo>
                  <a:pt x="936536" y="104584"/>
                </a:lnTo>
                <a:lnTo>
                  <a:pt x="933640" y="96748"/>
                </a:lnTo>
                <a:lnTo>
                  <a:pt x="933056" y="86525"/>
                </a:lnTo>
                <a:lnTo>
                  <a:pt x="1002487" y="86525"/>
                </a:lnTo>
                <a:lnTo>
                  <a:pt x="1002576" y="82308"/>
                </a:lnTo>
                <a:lnTo>
                  <a:pt x="1001755" y="73545"/>
                </a:lnTo>
                <a:lnTo>
                  <a:pt x="933932" y="73545"/>
                </a:lnTo>
                <a:lnTo>
                  <a:pt x="934466" y="65430"/>
                </a:lnTo>
                <a:lnTo>
                  <a:pt x="937196" y="58940"/>
                </a:lnTo>
                <a:lnTo>
                  <a:pt x="947064" y="49237"/>
                </a:lnTo>
                <a:lnTo>
                  <a:pt x="953160" y="46812"/>
                </a:lnTo>
                <a:lnTo>
                  <a:pt x="988604" y="46812"/>
                </a:lnTo>
                <a:lnTo>
                  <a:pt x="985426" y="43440"/>
                </a:lnTo>
                <a:lnTo>
                  <a:pt x="974843" y="36618"/>
                </a:lnTo>
                <a:lnTo>
                  <a:pt x="964452" y="34015"/>
                </a:lnTo>
                <a:close/>
              </a:path>
              <a:path w="1097914" h="131445">
                <a:moveTo>
                  <a:pt x="985735" y="99059"/>
                </a:moveTo>
                <a:lnTo>
                  <a:pt x="983348" y="105714"/>
                </a:lnTo>
                <a:lnTo>
                  <a:pt x="980097" y="110566"/>
                </a:lnTo>
                <a:lnTo>
                  <a:pt x="971918" y="116649"/>
                </a:lnTo>
                <a:lnTo>
                  <a:pt x="966978" y="118160"/>
                </a:lnTo>
                <a:lnTo>
                  <a:pt x="992301" y="118160"/>
                </a:lnTo>
                <a:lnTo>
                  <a:pt x="994739" y="115896"/>
                </a:lnTo>
                <a:lnTo>
                  <a:pt x="1000661" y="105402"/>
                </a:lnTo>
                <a:lnTo>
                  <a:pt x="985735" y="99059"/>
                </a:lnTo>
                <a:close/>
              </a:path>
              <a:path w="1097914" h="131445">
                <a:moveTo>
                  <a:pt x="988604" y="46812"/>
                </a:moveTo>
                <a:lnTo>
                  <a:pt x="968413" y="46812"/>
                </a:lnTo>
                <a:lnTo>
                  <a:pt x="974928" y="49847"/>
                </a:lnTo>
                <a:lnTo>
                  <a:pt x="979957" y="55930"/>
                </a:lnTo>
                <a:lnTo>
                  <a:pt x="983234" y="59842"/>
                </a:lnTo>
                <a:lnTo>
                  <a:pt x="985215" y="65722"/>
                </a:lnTo>
                <a:lnTo>
                  <a:pt x="985913" y="73545"/>
                </a:lnTo>
                <a:lnTo>
                  <a:pt x="1001755" y="73545"/>
                </a:lnTo>
                <a:lnTo>
                  <a:pt x="1001229" y="67940"/>
                </a:lnTo>
                <a:lnTo>
                  <a:pt x="997193" y="55922"/>
                </a:lnTo>
                <a:lnTo>
                  <a:pt x="988604" y="46812"/>
                </a:lnTo>
                <a:close/>
              </a:path>
              <a:path w="1097914" h="131445">
                <a:moveTo>
                  <a:pt x="1036053" y="35940"/>
                </a:moveTo>
                <a:lnTo>
                  <a:pt x="1021854" y="35940"/>
                </a:lnTo>
                <a:lnTo>
                  <a:pt x="1021854" y="129031"/>
                </a:lnTo>
                <a:lnTo>
                  <a:pt x="1037640" y="129031"/>
                </a:lnTo>
                <a:lnTo>
                  <a:pt x="1037728" y="65976"/>
                </a:lnTo>
                <a:lnTo>
                  <a:pt x="1040079" y="58178"/>
                </a:lnTo>
                <a:lnTo>
                  <a:pt x="1049832" y="49644"/>
                </a:lnTo>
                <a:lnTo>
                  <a:pt x="1055636" y="47510"/>
                </a:lnTo>
                <a:lnTo>
                  <a:pt x="1093655" y="47510"/>
                </a:lnTo>
                <a:lnTo>
                  <a:pt x="1090242" y="42725"/>
                </a:lnTo>
                <a:lnTo>
                  <a:pt x="1041473" y="42725"/>
                </a:lnTo>
                <a:lnTo>
                  <a:pt x="1036053" y="35940"/>
                </a:lnTo>
                <a:close/>
              </a:path>
              <a:path w="1097914" h="131445">
                <a:moveTo>
                  <a:pt x="1093655" y="47510"/>
                </a:moveTo>
                <a:lnTo>
                  <a:pt x="1066558" y="47510"/>
                </a:lnTo>
                <a:lnTo>
                  <a:pt x="1070229" y="48463"/>
                </a:lnTo>
                <a:lnTo>
                  <a:pt x="1076490" y="52260"/>
                </a:lnTo>
                <a:lnTo>
                  <a:pt x="1078661" y="54800"/>
                </a:lnTo>
                <a:lnTo>
                  <a:pt x="1081112" y="61175"/>
                </a:lnTo>
                <a:lnTo>
                  <a:pt x="1081735" y="65976"/>
                </a:lnTo>
                <a:lnTo>
                  <a:pt x="1081735" y="129031"/>
                </a:lnTo>
                <a:lnTo>
                  <a:pt x="1097508" y="129031"/>
                </a:lnTo>
                <a:lnTo>
                  <a:pt x="1097508" y="64490"/>
                </a:lnTo>
                <a:lnTo>
                  <a:pt x="1097216" y="59372"/>
                </a:lnTo>
                <a:lnTo>
                  <a:pt x="1096632" y="56451"/>
                </a:lnTo>
                <a:lnTo>
                  <a:pt x="1095692" y="51955"/>
                </a:lnTo>
                <a:lnTo>
                  <a:pt x="1094054" y="48069"/>
                </a:lnTo>
                <a:lnTo>
                  <a:pt x="1093655" y="47510"/>
                </a:lnTo>
                <a:close/>
              </a:path>
              <a:path w="1097914" h="131445">
                <a:moveTo>
                  <a:pt x="1071295" y="33832"/>
                </a:moveTo>
                <a:lnTo>
                  <a:pt x="1065682" y="33832"/>
                </a:lnTo>
                <a:lnTo>
                  <a:pt x="1052257" y="36056"/>
                </a:lnTo>
                <a:lnTo>
                  <a:pt x="1041473" y="42725"/>
                </a:lnTo>
                <a:lnTo>
                  <a:pt x="1090242" y="42725"/>
                </a:lnTo>
                <a:lnTo>
                  <a:pt x="1089380" y="41516"/>
                </a:lnTo>
                <a:lnTo>
                  <a:pt x="1085862" y="38874"/>
                </a:lnTo>
                <a:lnTo>
                  <a:pt x="1076452" y="34848"/>
                </a:lnTo>
                <a:lnTo>
                  <a:pt x="1071295" y="338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79981" y="1287169"/>
            <a:ext cx="0" cy="325755"/>
          </a:xfrm>
          <a:custGeom>
            <a:avLst/>
            <a:gdLst/>
            <a:ahLst/>
            <a:cxnLst/>
            <a:rect l="l" t="t" r="r" b="b"/>
            <a:pathLst>
              <a:path h="325755">
                <a:moveTo>
                  <a:pt x="0" y="0"/>
                </a:moveTo>
                <a:lnTo>
                  <a:pt x="0" y="325666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147571" y="1217803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5" h="89534">
                <a:moveTo>
                  <a:pt x="32410" y="0"/>
                </a:moveTo>
                <a:lnTo>
                  <a:pt x="0" y="89065"/>
                </a:lnTo>
                <a:lnTo>
                  <a:pt x="13857" y="80827"/>
                </a:lnTo>
                <a:lnTo>
                  <a:pt x="24089" y="75903"/>
                </a:lnTo>
                <a:lnTo>
                  <a:pt x="32521" y="74292"/>
                </a:lnTo>
                <a:lnTo>
                  <a:pt x="49719" y="74292"/>
                </a:lnTo>
                <a:lnTo>
                  <a:pt x="32410" y="0"/>
                </a:lnTo>
                <a:close/>
              </a:path>
              <a:path w="51435" h="89534">
                <a:moveTo>
                  <a:pt x="49719" y="74292"/>
                </a:moveTo>
                <a:lnTo>
                  <a:pt x="32521" y="74292"/>
                </a:lnTo>
                <a:lnTo>
                  <a:pt x="40977" y="75993"/>
                </a:lnTo>
                <a:lnTo>
                  <a:pt x="51284" y="81008"/>
                </a:lnTo>
                <a:lnTo>
                  <a:pt x="49719" y="742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161096" y="1593144"/>
            <a:ext cx="51435" cy="89535"/>
          </a:xfrm>
          <a:custGeom>
            <a:avLst/>
            <a:gdLst/>
            <a:ahLst/>
            <a:cxnLst/>
            <a:rect l="l" t="t" r="r" b="b"/>
            <a:pathLst>
              <a:path w="51435" h="89535">
                <a:moveTo>
                  <a:pt x="0" y="8045"/>
                </a:moveTo>
                <a:lnTo>
                  <a:pt x="18884" y="89065"/>
                </a:lnTo>
                <a:lnTo>
                  <a:pt x="45922" y="14763"/>
                </a:lnTo>
                <a:lnTo>
                  <a:pt x="18769" y="14763"/>
                </a:lnTo>
                <a:lnTo>
                  <a:pt x="10310" y="13060"/>
                </a:lnTo>
                <a:lnTo>
                  <a:pt x="0" y="8045"/>
                </a:lnTo>
                <a:close/>
              </a:path>
              <a:path w="51435" h="89535">
                <a:moveTo>
                  <a:pt x="51295" y="0"/>
                </a:moveTo>
                <a:lnTo>
                  <a:pt x="37435" y="8233"/>
                </a:lnTo>
                <a:lnTo>
                  <a:pt x="27201" y="13154"/>
                </a:lnTo>
                <a:lnTo>
                  <a:pt x="18769" y="14763"/>
                </a:lnTo>
                <a:lnTo>
                  <a:pt x="45922" y="14763"/>
                </a:lnTo>
                <a:lnTo>
                  <a:pt x="512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65533" y="1328030"/>
            <a:ext cx="238125" cy="238760"/>
          </a:xfrm>
          <a:custGeom>
            <a:avLst/>
            <a:gdLst/>
            <a:ahLst/>
            <a:cxnLst/>
            <a:rect l="l" t="t" r="r" b="b"/>
            <a:pathLst>
              <a:path w="238125" h="238759">
                <a:moveTo>
                  <a:pt x="126185" y="0"/>
                </a:moveTo>
                <a:lnTo>
                  <a:pt x="81302" y="7127"/>
                </a:lnTo>
                <a:lnTo>
                  <a:pt x="44233" y="27075"/>
                </a:lnTo>
                <a:lnTo>
                  <a:pt x="17092" y="57255"/>
                </a:lnTo>
                <a:lnTo>
                  <a:pt x="1992" y="95074"/>
                </a:lnTo>
                <a:lnTo>
                  <a:pt x="0" y="108931"/>
                </a:lnTo>
                <a:lnTo>
                  <a:pt x="733" y="124977"/>
                </a:lnTo>
                <a:lnTo>
                  <a:pt x="12078" y="168214"/>
                </a:lnTo>
                <a:lnTo>
                  <a:pt x="35185" y="202634"/>
                </a:lnTo>
                <a:lnTo>
                  <a:pt x="67540" y="226364"/>
                </a:lnTo>
                <a:lnTo>
                  <a:pt x="106633" y="237524"/>
                </a:lnTo>
                <a:lnTo>
                  <a:pt x="118823" y="238142"/>
                </a:lnTo>
                <a:lnTo>
                  <a:pt x="133474" y="237251"/>
                </a:lnTo>
                <a:lnTo>
                  <a:pt x="173834" y="224726"/>
                </a:lnTo>
                <a:lnTo>
                  <a:pt x="206597" y="199626"/>
                </a:lnTo>
                <a:lnTo>
                  <a:pt x="228928" y="164783"/>
                </a:lnTo>
                <a:lnTo>
                  <a:pt x="237995" y="123030"/>
                </a:lnTo>
                <a:lnTo>
                  <a:pt x="237148" y="107794"/>
                </a:lnTo>
                <a:lnTo>
                  <a:pt x="225056" y="66244"/>
                </a:lnTo>
                <a:lnTo>
                  <a:pt x="200734" y="32813"/>
                </a:lnTo>
                <a:lnTo>
                  <a:pt x="166879" y="9924"/>
                </a:lnTo>
                <a:lnTo>
                  <a:pt x="126185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58959" y="1608941"/>
            <a:ext cx="238125" cy="238760"/>
          </a:xfrm>
          <a:custGeom>
            <a:avLst/>
            <a:gdLst/>
            <a:ahLst/>
            <a:cxnLst/>
            <a:rect l="l" t="t" r="r" b="b"/>
            <a:pathLst>
              <a:path w="238125" h="238760">
                <a:moveTo>
                  <a:pt x="126185" y="0"/>
                </a:moveTo>
                <a:lnTo>
                  <a:pt x="81302" y="7125"/>
                </a:lnTo>
                <a:lnTo>
                  <a:pt x="44233" y="27071"/>
                </a:lnTo>
                <a:lnTo>
                  <a:pt x="17092" y="57249"/>
                </a:lnTo>
                <a:lnTo>
                  <a:pt x="1992" y="95071"/>
                </a:lnTo>
                <a:lnTo>
                  <a:pt x="0" y="108929"/>
                </a:lnTo>
                <a:lnTo>
                  <a:pt x="733" y="124976"/>
                </a:lnTo>
                <a:lnTo>
                  <a:pt x="12078" y="168213"/>
                </a:lnTo>
                <a:lnTo>
                  <a:pt x="35184" y="202634"/>
                </a:lnTo>
                <a:lnTo>
                  <a:pt x="67540" y="226363"/>
                </a:lnTo>
                <a:lnTo>
                  <a:pt x="106632" y="237524"/>
                </a:lnTo>
                <a:lnTo>
                  <a:pt x="118823" y="238142"/>
                </a:lnTo>
                <a:lnTo>
                  <a:pt x="133474" y="237251"/>
                </a:lnTo>
                <a:lnTo>
                  <a:pt x="173834" y="224726"/>
                </a:lnTo>
                <a:lnTo>
                  <a:pt x="206597" y="199626"/>
                </a:lnTo>
                <a:lnTo>
                  <a:pt x="228928" y="164783"/>
                </a:lnTo>
                <a:lnTo>
                  <a:pt x="237995" y="123030"/>
                </a:lnTo>
                <a:lnTo>
                  <a:pt x="237148" y="107792"/>
                </a:lnTo>
                <a:lnTo>
                  <a:pt x="225056" y="66238"/>
                </a:lnTo>
                <a:lnTo>
                  <a:pt x="200734" y="32808"/>
                </a:lnTo>
                <a:lnTo>
                  <a:pt x="166879" y="9922"/>
                </a:lnTo>
                <a:lnTo>
                  <a:pt x="126185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04872" y="172790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821" y="0"/>
                </a:lnTo>
              </a:path>
            </a:pathLst>
          </a:custGeom>
          <a:ln w="2353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377782" y="1655013"/>
            <a:ext cx="0" cy="146050"/>
          </a:xfrm>
          <a:custGeom>
            <a:avLst/>
            <a:gdLst/>
            <a:ahLst/>
            <a:cxnLst/>
            <a:rect l="l" t="t" r="r" b="b"/>
            <a:pathLst>
              <a:path h="146050">
                <a:moveTo>
                  <a:pt x="0" y="0"/>
                </a:moveTo>
                <a:lnTo>
                  <a:pt x="0" y="145757"/>
                </a:lnTo>
              </a:path>
            </a:pathLst>
          </a:custGeom>
          <a:ln w="2354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375766" y="1523306"/>
            <a:ext cx="121285" cy="102870"/>
          </a:xfrm>
          <a:custGeom>
            <a:avLst/>
            <a:gdLst/>
            <a:ahLst/>
            <a:cxnLst/>
            <a:rect l="l" t="t" r="r" b="b"/>
            <a:pathLst>
              <a:path w="121285" h="102869">
                <a:moveTo>
                  <a:pt x="116118" y="46037"/>
                </a:moveTo>
                <a:lnTo>
                  <a:pt x="36283" y="46037"/>
                </a:lnTo>
                <a:lnTo>
                  <a:pt x="43507" y="47717"/>
                </a:lnTo>
                <a:lnTo>
                  <a:pt x="63748" y="52779"/>
                </a:lnTo>
                <a:lnTo>
                  <a:pt x="92039" y="84743"/>
                </a:lnTo>
                <a:lnTo>
                  <a:pt x="92760" y="102476"/>
                </a:lnTo>
                <a:lnTo>
                  <a:pt x="121132" y="98587"/>
                </a:lnTo>
                <a:lnTo>
                  <a:pt x="120238" y="76203"/>
                </a:lnTo>
                <a:lnTo>
                  <a:pt x="118762" y="58769"/>
                </a:lnTo>
                <a:lnTo>
                  <a:pt x="116118" y="46037"/>
                </a:lnTo>
                <a:close/>
              </a:path>
              <a:path w="121285" h="102869">
                <a:moveTo>
                  <a:pt x="36283" y="0"/>
                </a:moveTo>
                <a:lnTo>
                  <a:pt x="0" y="35331"/>
                </a:lnTo>
                <a:lnTo>
                  <a:pt x="36283" y="71589"/>
                </a:lnTo>
                <a:lnTo>
                  <a:pt x="36283" y="46037"/>
                </a:lnTo>
                <a:lnTo>
                  <a:pt x="116118" y="46037"/>
                </a:lnTo>
                <a:lnTo>
                  <a:pt x="79383" y="24109"/>
                </a:lnTo>
                <a:lnTo>
                  <a:pt x="36283" y="23164"/>
                </a:lnTo>
                <a:lnTo>
                  <a:pt x="362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70628" y="1608941"/>
            <a:ext cx="238125" cy="238760"/>
          </a:xfrm>
          <a:custGeom>
            <a:avLst/>
            <a:gdLst/>
            <a:ahLst/>
            <a:cxnLst/>
            <a:rect l="l" t="t" r="r" b="b"/>
            <a:pathLst>
              <a:path w="238125" h="238760">
                <a:moveTo>
                  <a:pt x="126185" y="0"/>
                </a:moveTo>
                <a:lnTo>
                  <a:pt x="81302" y="7125"/>
                </a:lnTo>
                <a:lnTo>
                  <a:pt x="44233" y="27071"/>
                </a:lnTo>
                <a:lnTo>
                  <a:pt x="17092" y="57249"/>
                </a:lnTo>
                <a:lnTo>
                  <a:pt x="1992" y="95071"/>
                </a:lnTo>
                <a:lnTo>
                  <a:pt x="0" y="108929"/>
                </a:lnTo>
                <a:lnTo>
                  <a:pt x="733" y="124976"/>
                </a:lnTo>
                <a:lnTo>
                  <a:pt x="12078" y="168213"/>
                </a:lnTo>
                <a:lnTo>
                  <a:pt x="35184" y="202634"/>
                </a:lnTo>
                <a:lnTo>
                  <a:pt x="67540" y="226363"/>
                </a:lnTo>
                <a:lnTo>
                  <a:pt x="106632" y="237524"/>
                </a:lnTo>
                <a:lnTo>
                  <a:pt x="118823" y="238142"/>
                </a:lnTo>
                <a:lnTo>
                  <a:pt x="133474" y="237251"/>
                </a:lnTo>
                <a:lnTo>
                  <a:pt x="173834" y="224726"/>
                </a:lnTo>
                <a:lnTo>
                  <a:pt x="206597" y="199626"/>
                </a:lnTo>
                <a:lnTo>
                  <a:pt x="228928" y="164783"/>
                </a:lnTo>
                <a:lnTo>
                  <a:pt x="237995" y="123030"/>
                </a:lnTo>
                <a:lnTo>
                  <a:pt x="237148" y="107792"/>
                </a:lnTo>
                <a:lnTo>
                  <a:pt x="225056" y="66238"/>
                </a:lnTo>
                <a:lnTo>
                  <a:pt x="200734" y="32808"/>
                </a:lnTo>
                <a:lnTo>
                  <a:pt x="166879" y="9922"/>
                </a:lnTo>
                <a:lnTo>
                  <a:pt x="126185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16544" y="172790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821" y="0"/>
                </a:lnTo>
              </a:path>
            </a:pathLst>
          </a:custGeom>
          <a:ln w="2353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989454" y="1655013"/>
            <a:ext cx="0" cy="146050"/>
          </a:xfrm>
          <a:custGeom>
            <a:avLst/>
            <a:gdLst/>
            <a:ahLst/>
            <a:cxnLst/>
            <a:rect l="l" t="t" r="r" b="b"/>
            <a:pathLst>
              <a:path h="146050">
                <a:moveTo>
                  <a:pt x="0" y="0"/>
                </a:moveTo>
                <a:lnTo>
                  <a:pt x="0" y="145757"/>
                </a:lnTo>
              </a:path>
            </a:pathLst>
          </a:custGeom>
          <a:ln w="2354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87434" y="1523306"/>
            <a:ext cx="121285" cy="102870"/>
          </a:xfrm>
          <a:custGeom>
            <a:avLst/>
            <a:gdLst/>
            <a:ahLst/>
            <a:cxnLst/>
            <a:rect l="l" t="t" r="r" b="b"/>
            <a:pathLst>
              <a:path w="121285" h="102869">
                <a:moveTo>
                  <a:pt x="116118" y="46037"/>
                </a:moveTo>
                <a:lnTo>
                  <a:pt x="36283" y="46037"/>
                </a:lnTo>
                <a:lnTo>
                  <a:pt x="43507" y="47717"/>
                </a:lnTo>
                <a:lnTo>
                  <a:pt x="63748" y="52779"/>
                </a:lnTo>
                <a:lnTo>
                  <a:pt x="92039" y="84743"/>
                </a:lnTo>
                <a:lnTo>
                  <a:pt x="92760" y="102476"/>
                </a:lnTo>
                <a:lnTo>
                  <a:pt x="121132" y="98587"/>
                </a:lnTo>
                <a:lnTo>
                  <a:pt x="120238" y="76203"/>
                </a:lnTo>
                <a:lnTo>
                  <a:pt x="118762" y="58769"/>
                </a:lnTo>
                <a:lnTo>
                  <a:pt x="116118" y="46037"/>
                </a:lnTo>
                <a:close/>
              </a:path>
              <a:path w="121285" h="102869">
                <a:moveTo>
                  <a:pt x="36283" y="0"/>
                </a:moveTo>
                <a:lnTo>
                  <a:pt x="0" y="35331"/>
                </a:lnTo>
                <a:lnTo>
                  <a:pt x="36283" y="71589"/>
                </a:lnTo>
                <a:lnTo>
                  <a:pt x="36283" y="46037"/>
                </a:lnTo>
                <a:lnTo>
                  <a:pt x="116118" y="46037"/>
                </a:lnTo>
                <a:lnTo>
                  <a:pt x="79383" y="24109"/>
                </a:lnTo>
                <a:lnTo>
                  <a:pt x="36283" y="23164"/>
                </a:lnTo>
                <a:lnTo>
                  <a:pt x="362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62886" y="1952748"/>
            <a:ext cx="598563" cy="2080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260814" y="6107557"/>
            <a:ext cx="2507817" cy="23598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37129" y="926433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5" h="516255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5" h="516255">
                <a:moveTo>
                  <a:pt x="171221" y="10515"/>
                </a:moveTo>
                <a:lnTo>
                  <a:pt x="139103" y="75882"/>
                </a:lnTo>
                <a:lnTo>
                  <a:pt x="66293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5" h="516255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5" h="516255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5" h="516255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03421" y="936941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10" h="67309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03422" y="926434"/>
            <a:ext cx="448106" cy="3540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713747" y="1072424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5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5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5">
                <a:moveTo>
                  <a:pt x="157734" y="37806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58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10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7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6" y="38396"/>
                </a:lnTo>
                <a:lnTo>
                  <a:pt x="157734" y="37806"/>
                </a:lnTo>
                <a:close/>
              </a:path>
              <a:path w="365125" h="205105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5">
                <a:moveTo>
                  <a:pt x="116348" y="30378"/>
                </a:moveTo>
                <a:lnTo>
                  <a:pt x="70358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54" y="33858"/>
                </a:lnTo>
                <a:lnTo>
                  <a:pt x="116348" y="30378"/>
                </a:lnTo>
                <a:close/>
              </a:path>
              <a:path w="365125" h="205105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10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62" y="121831"/>
                </a:lnTo>
                <a:lnTo>
                  <a:pt x="169202" y="111010"/>
                </a:lnTo>
                <a:close/>
              </a:path>
              <a:path w="365125" h="205105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5" y="82042"/>
                </a:lnTo>
                <a:lnTo>
                  <a:pt x="281876" y="72580"/>
                </a:lnTo>
                <a:close/>
              </a:path>
              <a:path w="365125" h="205105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1" y="39458"/>
                </a:lnTo>
                <a:lnTo>
                  <a:pt x="65760" y="34340"/>
                </a:lnTo>
                <a:lnTo>
                  <a:pt x="68326" y="30848"/>
                </a:lnTo>
                <a:lnTo>
                  <a:pt x="70358" y="30378"/>
                </a:lnTo>
                <a:lnTo>
                  <a:pt x="116348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5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5">
                <a:moveTo>
                  <a:pt x="211546" y="60248"/>
                </a:moveTo>
                <a:lnTo>
                  <a:pt x="172847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5">
                <a:moveTo>
                  <a:pt x="86880" y="14655"/>
                </a:moveTo>
                <a:lnTo>
                  <a:pt x="77457" y="16408"/>
                </a:lnTo>
                <a:lnTo>
                  <a:pt x="73044" y="18516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3" y="18516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617564" y="6149707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5" h="516254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5" h="516254">
                <a:moveTo>
                  <a:pt x="171221" y="10515"/>
                </a:moveTo>
                <a:lnTo>
                  <a:pt x="139103" y="75882"/>
                </a:lnTo>
                <a:lnTo>
                  <a:pt x="66293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5" h="516254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5" h="516254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5" h="516254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83854" y="6160215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10" h="67310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83859" y="6149708"/>
            <a:ext cx="448094" cy="3540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94182" y="6295698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4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4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4">
                <a:moveTo>
                  <a:pt x="157731" y="37810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71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10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7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4" y="38400"/>
                </a:lnTo>
                <a:lnTo>
                  <a:pt x="157731" y="37810"/>
                </a:lnTo>
                <a:close/>
              </a:path>
              <a:path w="365125" h="205104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4">
                <a:moveTo>
                  <a:pt x="116348" y="30378"/>
                </a:moveTo>
                <a:lnTo>
                  <a:pt x="70358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54" y="33858"/>
                </a:lnTo>
                <a:lnTo>
                  <a:pt x="116348" y="30378"/>
                </a:lnTo>
                <a:close/>
              </a:path>
              <a:path w="365125" h="205104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10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62" y="121831"/>
                </a:lnTo>
                <a:lnTo>
                  <a:pt x="169202" y="111010"/>
                </a:lnTo>
                <a:close/>
              </a:path>
              <a:path w="365125" h="205104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5" y="82042"/>
                </a:lnTo>
                <a:lnTo>
                  <a:pt x="281876" y="72580"/>
                </a:lnTo>
                <a:close/>
              </a:path>
              <a:path w="365125" h="205104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1" y="39458"/>
                </a:lnTo>
                <a:lnTo>
                  <a:pt x="65760" y="34340"/>
                </a:lnTo>
                <a:lnTo>
                  <a:pt x="68326" y="30848"/>
                </a:lnTo>
                <a:lnTo>
                  <a:pt x="70358" y="30378"/>
                </a:lnTo>
                <a:lnTo>
                  <a:pt x="116348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4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4">
                <a:moveTo>
                  <a:pt x="211546" y="60248"/>
                </a:moveTo>
                <a:lnTo>
                  <a:pt x="172847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4">
                <a:moveTo>
                  <a:pt x="86880" y="14655"/>
                </a:moveTo>
                <a:lnTo>
                  <a:pt x="77457" y="16408"/>
                </a:lnTo>
                <a:lnTo>
                  <a:pt x="73075" y="18491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3" y="18529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49834" y="1179736"/>
            <a:ext cx="925830" cy="412750"/>
          </a:xfrm>
          <a:custGeom>
            <a:avLst/>
            <a:gdLst/>
            <a:ahLst/>
            <a:cxnLst/>
            <a:rect l="l" t="t" r="r" b="b"/>
            <a:pathLst>
              <a:path w="925830" h="412750">
                <a:moveTo>
                  <a:pt x="614493" y="0"/>
                </a:moveTo>
                <a:lnTo>
                  <a:pt x="544189" y="1345"/>
                </a:lnTo>
                <a:lnTo>
                  <a:pt x="470288" y="7962"/>
                </a:lnTo>
                <a:lnTo>
                  <a:pt x="432305" y="13324"/>
                </a:lnTo>
                <a:lnTo>
                  <a:pt x="394524" y="19962"/>
                </a:lnTo>
                <a:lnTo>
                  <a:pt x="322196" y="36507"/>
                </a:lnTo>
                <a:lnTo>
                  <a:pt x="254919" y="56953"/>
                </a:lnTo>
                <a:lnTo>
                  <a:pt x="193581" y="80751"/>
                </a:lnTo>
                <a:lnTo>
                  <a:pt x="139069" y="107355"/>
                </a:lnTo>
                <a:lnTo>
                  <a:pt x="92273" y="136216"/>
                </a:lnTo>
                <a:lnTo>
                  <a:pt x="54079" y="166786"/>
                </a:lnTo>
                <a:lnTo>
                  <a:pt x="25377" y="198518"/>
                </a:lnTo>
                <a:lnTo>
                  <a:pt x="2063" y="247097"/>
                </a:lnTo>
                <a:lnTo>
                  <a:pt x="0" y="263278"/>
                </a:lnTo>
                <a:lnTo>
                  <a:pt x="975" y="279338"/>
                </a:lnTo>
                <a:lnTo>
                  <a:pt x="21737" y="323559"/>
                </a:lnTo>
                <a:lnTo>
                  <a:pt x="66565" y="359804"/>
                </a:lnTo>
                <a:lnTo>
                  <a:pt x="108129" y="379125"/>
                </a:lnTo>
                <a:lnTo>
                  <a:pt x="157855" y="394286"/>
                </a:lnTo>
                <a:lnTo>
                  <a:pt x="214727" y="405039"/>
                </a:lnTo>
                <a:lnTo>
                  <a:pt x="277732" y="411138"/>
                </a:lnTo>
                <a:lnTo>
                  <a:pt x="311217" y="412365"/>
                </a:lnTo>
                <a:lnTo>
                  <a:pt x="345856" y="412337"/>
                </a:lnTo>
                <a:lnTo>
                  <a:pt x="418085" y="408389"/>
                </a:lnTo>
                <a:lnTo>
                  <a:pt x="493405" y="399048"/>
                </a:lnTo>
                <a:lnTo>
                  <a:pt x="531185" y="392408"/>
                </a:lnTo>
                <a:lnTo>
                  <a:pt x="603513" y="375860"/>
                </a:lnTo>
                <a:lnTo>
                  <a:pt x="670791" y="355412"/>
                </a:lnTo>
                <a:lnTo>
                  <a:pt x="732129" y="331612"/>
                </a:lnTo>
                <a:lnTo>
                  <a:pt x="786642" y="305008"/>
                </a:lnTo>
                <a:lnTo>
                  <a:pt x="833439" y="276147"/>
                </a:lnTo>
                <a:lnTo>
                  <a:pt x="871634" y="245577"/>
                </a:lnTo>
                <a:lnTo>
                  <a:pt x="900338" y="213846"/>
                </a:lnTo>
                <a:lnTo>
                  <a:pt x="923656" y="165271"/>
                </a:lnTo>
                <a:lnTo>
                  <a:pt x="925721" y="149092"/>
                </a:lnTo>
                <a:lnTo>
                  <a:pt x="924747" y="133034"/>
                </a:lnTo>
                <a:lnTo>
                  <a:pt x="903980" y="88808"/>
                </a:lnTo>
                <a:lnTo>
                  <a:pt x="859149" y="52560"/>
                </a:lnTo>
                <a:lnTo>
                  <a:pt x="817583" y="33238"/>
                </a:lnTo>
                <a:lnTo>
                  <a:pt x="767856" y="18077"/>
                </a:lnTo>
                <a:lnTo>
                  <a:pt x="710984" y="7324"/>
                </a:lnTo>
                <a:lnTo>
                  <a:pt x="647978" y="1226"/>
                </a:lnTo>
                <a:lnTo>
                  <a:pt x="614493" y="0"/>
                </a:lnTo>
                <a:close/>
              </a:path>
            </a:pathLst>
          </a:custGeom>
          <a:solidFill>
            <a:srgbClr val="FFC2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49834" y="1179736"/>
            <a:ext cx="925830" cy="412750"/>
          </a:xfrm>
          <a:custGeom>
            <a:avLst/>
            <a:gdLst/>
            <a:ahLst/>
            <a:cxnLst/>
            <a:rect l="l" t="t" r="r" b="b"/>
            <a:pathLst>
              <a:path w="925830" h="412750">
                <a:moveTo>
                  <a:pt x="493405" y="399048"/>
                </a:moveTo>
                <a:lnTo>
                  <a:pt x="531185" y="392408"/>
                </a:lnTo>
                <a:lnTo>
                  <a:pt x="603513" y="375860"/>
                </a:lnTo>
                <a:lnTo>
                  <a:pt x="670791" y="355412"/>
                </a:lnTo>
                <a:lnTo>
                  <a:pt x="732129" y="331612"/>
                </a:lnTo>
                <a:lnTo>
                  <a:pt x="786642" y="305008"/>
                </a:lnTo>
                <a:lnTo>
                  <a:pt x="833439" y="276147"/>
                </a:lnTo>
                <a:lnTo>
                  <a:pt x="871634" y="245577"/>
                </a:lnTo>
                <a:lnTo>
                  <a:pt x="900338" y="213846"/>
                </a:lnTo>
                <a:lnTo>
                  <a:pt x="923656" y="165271"/>
                </a:lnTo>
                <a:lnTo>
                  <a:pt x="925721" y="149092"/>
                </a:lnTo>
                <a:lnTo>
                  <a:pt x="924747" y="133034"/>
                </a:lnTo>
                <a:lnTo>
                  <a:pt x="903980" y="88808"/>
                </a:lnTo>
                <a:lnTo>
                  <a:pt x="859149" y="52560"/>
                </a:lnTo>
                <a:lnTo>
                  <a:pt x="817583" y="33238"/>
                </a:lnTo>
                <a:lnTo>
                  <a:pt x="767856" y="18077"/>
                </a:lnTo>
                <a:lnTo>
                  <a:pt x="710984" y="7324"/>
                </a:lnTo>
                <a:lnTo>
                  <a:pt x="647978" y="1226"/>
                </a:lnTo>
                <a:lnTo>
                  <a:pt x="614493" y="0"/>
                </a:lnTo>
                <a:lnTo>
                  <a:pt x="579854" y="29"/>
                </a:lnTo>
                <a:lnTo>
                  <a:pt x="507625" y="3979"/>
                </a:lnTo>
                <a:lnTo>
                  <a:pt x="432305" y="13324"/>
                </a:lnTo>
                <a:lnTo>
                  <a:pt x="394524" y="19962"/>
                </a:lnTo>
                <a:lnTo>
                  <a:pt x="322196" y="36507"/>
                </a:lnTo>
                <a:lnTo>
                  <a:pt x="254919" y="56953"/>
                </a:lnTo>
                <a:lnTo>
                  <a:pt x="193581" y="80751"/>
                </a:lnTo>
                <a:lnTo>
                  <a:pt x="139069" y="107355"/>
                </a:lnTo>
                <a:lnTo>
                  <a:pt x="92273" y="136216"/>
                </a:lnTo>
                <a:lnTo>
                  <a:pt x="54079" y="166786"/>
                </a:lnTo>
                <a:lnTo>
                  <a:pt x="25377" y="198518"/>
                </a:lnTo>
                <a:lnTo>
                  <a:pt x="2063" y="247097"/>
                </a:lnTo>
                <a:lnTo>
                  <a:pt x="0" y="263278"/>
                </a:lnTo>
                <a:lnTo>
                  <a:pt x="975" y="279338"/>
                </a:lnTo>
                <a:lnTo>
                  <a:pt x="21737" y="323559"/>
                </a:lnTo>
                <a:lnTo>
                  <a:pt x="66565" y="359804"/>
                </a:lnTo>
                <a:lnTo>
                  <a:pt x="108129" y="379125"/>
                </a:lnTo>
                <a:lnTo>
                  <a:pt x="157855" y="394286"/>
                </a:lnTo>
                <a:lnTo>
                  <a:pt x="214727" y="405039"/>
                </a:lnTo>
                <a:lnTo>
                  <a:pt x="277732" y="411138"/>
                </a:lnTo>
                <a:lnTo>
                  <a:pt x="311217" y="412365"/>
                </a:lnTo>
                <a:lnTo>
                  <a:pt x="345856" y="412337"/>
                </a:lnTo>
                <a:lnTo>
                  <a:pt x="381520" y="411022"/>
                </a:lnTo>
                <a:lnTo>
                  <a:pt x="418085" y="408389"/>
                </a:lnTo>
                <a:lnTo>
                  <a:pt x="455422" y="404408"/>
                </a:lnTo>
                <a:lnTo>
                  <a:pt x="493405" y="399048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85231" y="1389714"/>
            <a:ext cx="262255" cy="119380"/>
          </a:xfrm>
          <a:custGeom>
            <a:avLst/>
            <a:gdLst/>
            <a:ahLst/>
            <a:cxnLst/>
            <a:rect l="l" t="t" r="r" b="b"/>
            <a:pathLst>
              <a:path w="262255" h="119380">
                <a:moveTo>
                  <a:pt x="42063" y="47066"/>
                </a:moveTo>
                <a:lnTo>
                  <a:pt x="27470" y="47066"/>
                </a:lnTo>
                <a:lnTo>
                  <a:pt x="38912" y="119278"/>
                </a:lnTo>
                <a:lnTo>
                  <a:pt x="53149" y="117030"/>
                </a:lnTo>
                <a:lnTo>
                  <a:pt x="42063" y="47066"/>
                </a:lnTo>
                <a:close/>
              </a:path>
              <a:path w="262255" h="119380">
                <a:moveTo>
                  <a:pt x="78028" y="26987"/>
                </a:moveTo>
                <a:lnTo>
                  <a:pt x="65500" y="28981"/>
                </a:lnTo>
                <a:lnTo>
                  <a:pt x="65517" y="29451"/>
                </a:lnTo>
                <a:lnTo>
                  <a:pt x="66269" y="34196"/>
                </a:lnTo>
                <a:lnTo>
                  <a:pt x="99644" y="76746"/>
                </a:lnTo>
                <a:lnTo>
                  <a:pt x="104736" y="108864"/>
                </a:lnTo>
                <a:lnTo>
                  <a:pt x="119024" y="106591"/>
                </a:lnTo>
                <a:lnTo>
                  <a:pt x="113868" y="74028"/>
                </a:lnTo>
                <a:lnTo>
                  <a:pt x="118326" y="62052"/>
                </a:lnTo>
                <a:lnTo>
                  <a:pt x="104711" y="62052"/>
                </a:lnTo>
                <a:lnTo>
                  <a:pt x="78028" y="26987"/>
                </a:lnTo>
                <a:close/>
              </a:path>
              <a:path w="262255" h="119380">
                <a:moveTo>
                  <a:pt x="134721" y="18008"/>
                </a:moveTo>
                <a:lnTo>
                  <a:pt x="119240" y="20472"/>
                </a:lnTo>
                <a:lnTo>
                  <a:pt x="104711" y="62052"/>
                </a:lnTo>
                <a:lnTo>
                  <a:pt x="118326" y="62052"/>
                </a:lnTo>
                <a:lnTo>
                  <a:pt x="134721" y="18008"/>
                </a:lnTo>
                <a:close/>
              </a:path>
              <a:path w="262255" h="119380">
                <a:moveTo>
                  <a:pt x="65443" y="28981"/>
                </a:moveTo>
                <a:lnTo>
                  <a:pt x="0" y="39357"/>
                </a:lnTo>
                <a:lnTo>
                  <a:pt x="1866" y="51130"/>
                </a:lnTo>
                <a:lnTo>
                  <a:pt x="27470" y="47066"/>
                </a:lnTo>
                <a:lnTo>
                  <a:pt x="42063" y="47066"/>
                </a:lnTo>
                <a:lnTo>
                  <a:pt x="41706" y="44818"/>
                </a:lnTo>
                <a:lnTo>
                  <a:pt x="67310" y="40766"/>
                </a:lnTo>
                <a:lnTo>
                  <a:pt x="66269" y="34196"/>
                </a:lnTo>
                <a:lnTo>
                  <a:pt x="62547" y="29451"/>
                </a:lnTo>
                <a:lnTo>
                  <a:pt x="65443" y="28981"/>
                </a:lnTo>
                <a:close/>
              </a:path>
              <a:path w="262255" h="119380">
                <a:moveTo>
                  <a:pt x="65444" y="28990"/>
                </a:moveTo>
                <a:lnTo>
                  <a:pt x="62547" y="29451"/>
                </a:lnTo>
                <a:lnTo>
                  <a:pt x="66269" y="34196"/>
                </a:lnTo>
                <a:lnTo>
                  <a:pt x="65444" y="28990"/>
                </a:lnTo>
                <a:close/>
              </a:path>
              <a:path w="262255" h="119380">
                <a:moveTo>
                  <a:pt x="176631" y="13123"/>
                </a:moveTo>
                <a:lnTo>
                  <a:pt x="162679" y="13596"/>
                </a:lnTo>
                <a:lnTo>
                  <a:pt x="136664" y="17703"/>
                </a:lnTo>
                <a:lnTo>
                  <a:pt x="149974" y="101688"/>
                </a:lnTo>
                <a:lnTo>
                  <a:pt x="164198" y="99440"/>
                </a:lnTo>
                <a:lnTo>
                  <a:pt x="159219" y="68021"/>
                </a:lnTo>
                <a:lnTo>
                  <a:pt x="168275" y="66586"/>
                </a:lnTo>
                <a:lnTo>
                  <a:pt x="182001" y="62787"/>
                </a:lnTo>
                <a:lnTo>
                  <a:pt x="191649" y="56464"/>
                </a:lnTo>
                <a:lnTo>
                  <a:pt x="157391" y="56464"/>
                </a:lnTo>
                <a:lnTo>
                  <a:pt x="152717" y="26936"/>
                </a:lnTo>
                <a:lnTo>
                  <a:pt x="169075" y="24345"/>
                </a:lnTo>
                <a:lnTo>
                  <a:pt x="196213" y="24345"/>
                </a:lnTo>
                <a:lnTo>
                  <a:pt x="193294" y="19723"/>
                </a:lnTo>
                <a:lnTo>
                  <a:pt x="187198" y="16294"/>
                </a:lnTo>
                <a:lnTo>
                  <a:pt x="176631" y="13123"/>
                </a:lnTo>
                <a:close/>
              </a:path>
              <a:path w="262255" h="119380">
                <a:moveTo>
                  <a:pt x="248437" y="0"/>
                </a:moveTo>
                <a:lnTo>
                  <a:pt x="199186" y="7810"/>
                </a:lnTo>
                <a:lnTo>
                  <a:pt x="212483" y="91795"/>
                </a:lnTo>
                <a:lnTo>
                  <a:pt x="261734" y="83997"/>
                </a:lnTo>
                <a:lnTo>
                  <a:pt x="260768" y="77876"/>
                </a:lnTo>
                <a:lnTo>
                  <a:pt x="224878" y="77876"/>
                </a:lnTo>
                <a:lnTo>
                  <a:pt x="220700" y="51511"/>
                </a:lnTo>
                <a:lnTo>
                  <a:pt x="253504" y="46304"/>
                </a:lnTo>
                <a:lnTo>
                  <a:pt x="252510" y="40017"/>
                </a:lnTo>
                <a:lnTo>
                  <a:pt x="218871" y="40017"/>
                </a:lnTo>
                <a:lnTo>
                  <a:pt x="215252" y="17157"/>
                </a:lnTo>
                <a:lnTo>
                  <a:pt x="250266" y="11607"/>
                </a:lnTo>
                <a:lnTo>
                  <a:pt x="248437" y="0"/>
                </a:lnTo>
                <a:close/>
              </a:path>
              <a:path w="262255" h="119380">
                <a:moveTo>
                  <a:pt x="259892" y="72326"/>
                </a:moveTo>
                <a:lnTo>
                  <a:pt x="224878" y="77876"/>
                </a:lnTo>
                <a:lnTo>
                  <a:pt x="260768" y="77876"/>
                </a:lnTo>
                <a:lnTo>
                  <a:pt x="259892" y="72326"/>
                </a:lnTo>
                <a:close/>
              </a:path>
              <a:path w="262255" h="119380">
                <a:moveTo>
                  <a:pt x="196213" y="24345"/>
                </a:moveTo>
                <a:lnTo>
                  <a:pt x="169075" y="24345"/>
                </a:lnTo>
                <a:lnTo>
                  <a:pt x="174028" y="24777"/>
                </a:lnTo>
                <a:lnTo>
                  <a:pt x="180898" y="28562"/>
                </a:lnTo>
                <a:lnTo>
                  <a:pt x="182994" y="31927"/>
                </a:lnTo>
                <a:lnTo>
                  <a:pt x="184581" y="41960"/>
                </a:lnTo>
                <a:lnTo>
                  <a:pt x="183476" y="46062"/>
                </a:lnTo>
                <a:lnTo>
                  <a:pt x="177431" y="52044"/>
                </a:lnTo>
                <a:lnTo>
                  <a:pt x="172262" y="54114"/>
                </a:lnTo>
                <a:lnTo>
                  <a:pt x="157391" y="56464"/>
                </a:lnTo>
                <a:lnTo>
                  <a:pt x="191649" y="56464"/>
                </a:lnTo>
                <a:lnTo>
                  <a:pt x="191808" y="56360"/>
                </a:lnTo>
                <a:lnTo>
                  <a:pt x="197802" y="49936"/>
                </a:lnTo>
                <a:lnTo>
                  <a:pt x="199720" y="42735"/>
                </a:lnTo>
                <a:lnTo>
                  <a:pt x="197015" y="25615"/>
                </a:lnTo>
                <a:lnTo>
                  <a:pt x="196213" y="24345"/>
                </a:lnTo>
                <a:close/>
              </a:path>
              <a:path w="262255" h="119380">
                <a:moveTo>
                  <a:pt x="251688" y="34823"/>
                </a:moveTo>
                <a:lnTo>
                  <a:pt x="218871" y="40017"/>
                </a:lnTo>
                <a:lnTo>
                  <a:pt x="252510" y="40017"/>
                </a:lnTo>
                <a:lnTo>
                  <a:pt x="251688" y="348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50000" y="1231895"/>
            <a:ext cx="705485" cy="187960"/>
          </a:xfrm>
          <a:custGeom>
            <a:avLst/>
            <a:gdLst/>
            <a:ahLst/>
            <a:cxnLst/>
            <a:rect l="l" t="t" r="r" b="b"/>
            <a:pathLst>
              <a:path w="705485" h="187959">
                <a:moveTo>
                  <a:pt x="49250" y="95973"/>
                </a:moveTo>
                <a:lnTo>
                  <a:pt x="0" y="103771"/>
                </a:lnTo>
                <a:lnTo>
                  <a:pt x="13309" y="187756"/>
                </a:lnTo>
                <a:lnTo>
                  <a:pt x="62547" y="179958"/>
                </a:lnTo>
                <a:lnTo>
                  <a:pt x="61582" y="173850"/>
                </a:lnTo>
                <a:lnTo>
                  <a:pt x="25692" y="173850"/>
                </a:lnTo>
                <a:lnTo>
                  <a:pt x="21513" y="147472"/>
                </a:lnTo>
                <a:lnTo>
                  <a:pt x="54330" y="142278"/>
                </a:lnTo>
                <a:lnTo>
                  <a:pt x="53329" y="135991"/>
                </a:lnTo>
                <a:lnTo>
                  <a:pt x="19697" y="135991"/>
                </a:lnTo>
                <a:lnTo>
                  <a:pt x="16078" y="113118"/>
                </a:lnTo>
                <a:lnTo>
                  <a:pt x="51092" y="107581"/>
                </a:lnTo>
                <a:lnTo>
                  <a:pt x="49250" y="95973"/>
                </a:lnTo>
                <a:close/>
              </a:path>
              <a:path w="705485" h="187959">
                <a:moveTo>
                  <a:pt x="106119" y="87163"/>
                </a:moveTo>
                <a:lnTo>
                  <a:pt x="65849" y="101041"/>
                </a:lnTo>
                <a:lnTo>
                  <a:pt x="56857" y="128866"/>
                </a:lnTo>
                <a:lnTo>
                  <a:pt x="58242" y="137604"/>
                </a:lnTo>
                <a:lnTo>
                  <a:pt x="61914" y="151573"/>
                </a:lnTo>
                <a:lnTo>
                  <a:pt x="68031" y="162405"/>
                </a:lnTo>
                <a:lnTo>
                  <a:pt x="80124" y="170976"/>
                </a:lnTo>
                <a:lnTo>
                  <a:pt x="91378" y="174733"/>
                </a:lnTo>
                <a:lnTo>
                  <a:pt x="102853" y="174733"/>
                </a:lnTo>
                <a:lnTo>
                  <a:pt x="116480" y="171655"/>
                </a:lnTo>
                <a:lnTo>
                  <a:pt x="127129" y="167152"/>
                </a:lnTo>
                <a:lnTo>
                  <a:pt x="126655" y="163829"/>
                </a:lnTo>
                <a:lnTo>
                  <a:pt x="95999" y="163829"/>
                </a:lnTo>
                <a:lnTo>
                  <a:pt x="89065" y="162217"/>
                </a:lnTo>
                <a:lnTo>
                  <a:pt x="78384" y="153073"/>
                </a:lnTo>
                <a:lnTo>
                  <a:pt x="74891" y="145643"/>
                </a:lnTo>
                <a:lnTo>
                  <a:pt x="71704" y="125488"/>
                </a:lnTo>
                <a:lnTo>
                  <a:pt x="72821" y="117411"/>
                </a:lnTo>
                <a:lnTo>
                  <a:pt x="80416" y="104736"/>
                </a:lnTo>
                <a:lnTo>
                  <a:pt x="86410" y="100926"/>
                </a:lnTo>
                <a:lnTo>
                  <a:pt x="98196" y="99059"/>
                </a:lnTo>
                <a:lnTo>
                  <a:pt x="101727" y="99021"/>
                </a:lnTo>
                <a:lnTo>
                  <a:pt x="115727" y="99021"/>
                </a:lnTo>
                <a:lnTo>
                  <a:pt x="118351" y="89331"/>
                </a:lnTo>
                <a:lnTo>
                  <a:pt x="106119" y="87163"/>
                </a:lnTo>
                <a:close/>
              </a:path>
              <a:path w="705485" h="187959">
                <a:moveTo>
                  <a:pt x="60706" y="168300"/>
                </a:moveTo>
                <a:lnTo>
                  <a:pt x="25692" y="173850"/>
                </a:lnTo>
                <a:lnTo>
                  <a:pt x="61582" y="173850"/>
                </a:lnTo>
                <a:lnTo>
                  <a:pt x="60706" y="168300"/>
                </a:lnTo>
                <a:close/>
              </a:path>
              <a:path w="705485" h="187959">
                <a:moveTo>
                  <a:pt x="164716" y="77015"/>
                </a:moveTo>
                <a:lnTo>
                  <a:pt x="128495" y="91873"/>
                </a:lnTo>
                <a:lnTo>
                  <a:pt x="120731" y="114867"/>
                </a:lnTo>
                <a:lnTo>
                  <a:pt x="123756" y="133255"/>
                </a:lnTo>
                <a:lnTo>
                  <a:pt x="127895" y="145798"/>
                </a:lnTo>
                <a:lnTo>
                  <a:pt x="133252" y="154077"/>
                </a:lnTo>
                <a:lnTo>
                  <a:pt x="144887" y="161564"/>
                </a:lnTo>
                <a:lnTo>
                  <a:pt x="156392" y="164726"/>
                </a:lnTo>
                <a:lnTo>
                  <a:pt x="168599" y="164340"/>
                </a:lnTo>
                <a:lnTo>
                  <a:pt x="182450" y="160442"/>
                </a:lnTo>
                <a:lnTo>
                  <a:pt x="192556" y="153860"/>
                </a:lnTo>
                <a:lnTo>
                  <a:pt x="158927" y="153860"/>
                </a:lnTo>
                <a:lnTo>
                  <a:pt x="152082" y="152209"/>
                </a:lnTo>
                <a:lnTo>
                  <a:pt x="141744" y="142887"/>
                </a:lnTo>
                <a:lnTo>
                  <a:pt x="138341" y="135394"/>
                </a:lnTo>
                <a:lnTo>
                  <a:pt x="135064" y="114757"/>
                </a:lnTo>
                <a:lnTo>
                  <a:pt x="136004" y="106591"/>
                </a:lnTo>
                <a:lnTo>
                  <a:pt x="143014" y="94576"/>
                </a:lnTo>
                <a:lnTo>
                  <a:pt x="149034" y="90893"/>
                </a:lnTo>
                <a:lnTo>
                  <a:pt x="166027" y="88201"/>
                </a:lnTo>
                <a:lnTo>
                  <a:pt x="191167" y="88201"/>
                </a:lnTo>
                <a:lnTo>
                  <a:pt x="187502" y="84327"/>
                </a:lnTo>
                <a:lnTo>
                  <a:pt x="177117" y="78849"/>
                </a:lnTo>
                <a:lnTo>
                  <a:pt x="164716" y="77015"/>
                </a:lnTo>
                <a:close/>
              </a:path>
              <a:path w="705485" h="187959">
                <a:moveTo>
                  <a:pt x="125437" y="155282"/>
                </a:moveTo>
                <a:lnTo>
                  <a:pt x="95999" y="163829"/>
                </a:lnTo>
                <a:lnTo>
                  <a:pt x="126655" y="163829"/>
                </a:lnTo>
                <a:lnTo>
                  <a:pt x="125437" y="155282"/>
                </a:lnTo>
                <a:close/>
              </a:path>
              <a:path w="705485" h="187959">
                <a:moveTo>
                  <a:pt x="191167" y="88201"/>
                </a:moveTo>
                <a:lnTo>
                  <a:pt x="166027" y="88201"/>
                </a:lnTo>
                <a:lnTo>
                  <a:pt x="172808" y="89852"/>
                </a:lnTo>
                <a:lnTo>
                  <a:pt x="183032" y="99148"/>
                </a:lnTo>
                <a:lnTo>
                  <a:pt x="186386" y="106591"/>
                </a:lnTo>
                <a:lnTo>
                  <a:pt x="189687" y="127380"/>
                </a:lnTo>
                <a:lnTo>
                  <a:pt x="188772" y="135585"/>
                </a:lnTo>
                <a:lnTo>
                  <a:pt x="181838" y="147523"/>
                </a:lnTo>
                <a:lnTo>
                  <a:pt x="175869" y="151180"/>
                </a:lnTo>
                <a:lnTo>
                  <a:pt x="158927" y="153860"/>
                </a:lnTo>
                <a:lnTo>
                  <a:pt x="192556" y="153860"/>
                </a:lnTo>
                <a:lnTo>
                  <a:pt x="192822" y="153687"/>
                </a:lnTo>
                <a:lnTo>
                  <a:pt x="200222" y="141366"/>
                </a:lnTo>
                <a:lnTo>
                  <a:pt x="203560" y="129822"/>
                </a:lnTo>
                <a:lnTo>
                  <a:pt x="203638" y="118116"/>
                </a:lnTo>
                <a:lnTo>
                  <a:pt x="200035" y="102865"/>
                </a:lnTo>
                <a:lnTo>
                  <a:pt x="194550" y="91776"/>
                </a:lnTo>
                <a:lnTo>
                  <a:pt x="191167" y="88201"/>
                </a:lnTo>
                <a:close/>
              </a:path>
              <a:path w="705485" h="187959">
                <a:moveTo>
                  <a:pt x="52501" y="130797"/>
                </a:moveTo>
                <a:lnTo>
                  <a:pt x="19697" y="135991"/>
                </a:lnTo>
                <a:lnTo>
                  <a:pt x="53329" y="135991"/>
                </a:lnTo>
                <a:lnTo>
                  <a:pt x="52501" y="130797"/>
                </a:lnTo>
                <a:close/>
              </a:path>
              <a:path w="705485" h="187959">
                <a:moveTo>
                  <a:pt x="115727" y="99021"/>
                </a:moveTo>
                <a:lnTo>
                  <a:pt x="101727" y="99021"/>
                </a:lnTo>
                <a:lnTo>
                  <a:pt x="108597" y="100012"/>
                </a:lnTo>
                <a:lnTo>
                  <a:pt x="111887" y="100698"/>
                </a:lnTo>
                <a:lnTo>
                  <a:pt x="115036" y="101574"/>
                </a:lnTo>
                <a:lnTo>
                  <a:pt x="115727" y="99021"/>
                </a:lnTo>
                <a:close/>
              </a:path>
              <a:path w="705485" h="187959">
                <a:moveTo>
                  <a:pt x="221221" y="68732"/>
                </a:moveTo>
                <a:lnTo>
                  <a:pt x="203949" y="71475"/>
                </a:lnTo>
                <a:lnTo>
                  <a:pt x="217258" y="155460"/>
                </a:lnTo>
                <a:lnTo>
                  <a:pt x="230174" y="153415"/>
                </a:lnTo>
                <a:lnTo>
                  <a:pt x="222326" y="103860"/>
                </a:lnTo>
                <a:lnTo>
                  <a:pt x="221018" y="97383"/>
                </a:lnTo>
                <a:lnTo>
                  <a:pt x="218440" y="86664"/>
                </a:lnTo>
                <a:lnTo>
                  <a:pt x="218922" y="86588"/>
                </a:lnTo>
                <a:lnTo>
                  <a:pt x="237113" y="86588"/>
                </a:lnTo>
                <a:lnTo>
                  <a:pt x="221221" y="68732"/>
                </a:lnTo>
                <a:close/>
              </a:path>
              <a:path w="705485" h="187959">
                <a:moveTo>
                  <a:pt x="237113" y="86588"/>
                </a:moveTo>
                <a:lnTo>
                  <a:pt x="218922" y="86588"/>
                </a:lnTo>
                <a:lnTo>
                  <a:pt x="272338" y="146735"/>
                </a:lnTo>
                <a:lnTo>
                  <a:pt x="289788" y="143967"/>
                </a:lnTo>
                <a:lnTo>
                  <a:pt x="287345" y="128549"/>
                </a:lnTo>
                <a:lnTo>
                  <a:pt x="274459" y="128549"/>
                </a:lnTo>
                <a:lnTo>
                  <a:pt x="237113" y="86588"/>
                </a:lnTo>
                <a:close/>
              </a:path>
              <a:path w="705485" h="187959">
                <a:moveTo>
                  <a:pt x="276479" y="59982"/>
                </a:moveTo>
                <a:lnTo>
                  <a:pt x="263436" y="62052"/>
                </a:lnTo>
                <a:lnTo>
                  <a:pt x="270903" y="109156"/>
                </a:lnTo>
                <a:lnTo>
                  <a:pt x="271703" y="113461"/>
                </a:lnTo>
                <a:lnTo>
                  <a:pt x="274599" y="127634"/>
                </a:lnTo>
                <a:lnTo>
                  <a:pt x="274815" y="128498"/>
                </a:lnTo>
                <a:lnTo>
                  <a:pt x="274459" y="128549"/>
                </a:lnTo>
                <a:lnTo>
                  <a:pt x="287345" y="128549"/>
                </a:lnTo>
                <a:lnTo>
                  <a:pt x="276479" y="59982"/>
                </a:lnTo>
                <a:close/>
              </a:path>
              <a:path w="705485" h="187959">
                <a:moveTo>
                  <a:pt x="333826" y="50231"/>
                </a:moveTo>
                <a:lnTo>
                  <a:pt x="297602" y="65084"/>
                </a:lnTo>
                <a:lnTo>
                  <a:pt x="289841" y="88080"/>
                </a:lnTo>
                <a:lnTo>
                  <a:pt x="292866" y="106471"/>
                </a:lnTo>
                <a:lnTo>
                  <a:pt x="297001" y="119015"/>
                </a:lnTo>
                <a:lnTo>
                  <a:pt x="302354" y="127293"/>
                </a:lnTo>
                <a:lnTo>
                  <a:pt x="313997" y="134780"/>
                </a:lnTo>
                <a:lnTo>
                  <a:pt x="325502" y="137942"/>
                </a:lnTo>
                <a:lnTo>
                  <a:pt x="337702" y="137555"/>
                </a:lnTo>
                <a:lnTo>
                  <a:pt x="351549" y="133659"/>
                </a:lnTo>
                <a:lnTo>
                  <a:pt x="361665" y="127076"/>
                </a:lnTo>
                <a:lnTo>
                  <a:pt x="328028" y="127076"/>
                </a:lnTo>
                <a:lnTo>
                  <a:pt x="321195" y="125425"/>
                </a:lnTo>
                <a:lnTo>
                  <a:pt x="310845" y="116103"/>
                </a:lnTo>
                <a:lnTo>
                  <a:pt x="307441" y="108610"/>
                </a:lnTo>
                <a:lnTo>
                  <a:pt x="304177" y="87972"/>
                </a:lnTo>
                <a:lnTo>
                  <a:pt x="305104" y="79806"/>
                </a:lnTo>
                <a:lnTo>
                  <a:pt x="312115" y="67792"/>
                </a:lnTo>
                <a:lnTo>
                  <a:pt x="318135" y="64109"/>
                </a:lnTo>
                <a:lnTo>
                  <a:pt x="335127" y="61417"/>
                </a:lnTo>
                <a:lnTo>
                  <a:pt x="360276" y="61417"/>
                </a:lnTo>
                <a:lnTo>
                  <a:pt x="356616" y="57543"/>
                </a:lnTo>
                <a:lnTo>
                  <a:pt x="346225" y="52066"/>
                </a:lnTo>
                <a:lnTo>
                  <a:pt x="333826" y="50231"/>
                </a:lnTo>
                <a:close/>
              </a:path>
              <a:path w="705485" h="187959">
                <a:moveTo>
                  <a:pt x="360276" y="61417"/>
                </a:moveTo>
                <a:lnTo>
                  <a:pt x="335127" y="61417"/>
                </a:lnTo>
                <a:lnTo>
                  <a:pt x="341909" y="63068"/>
                </a:lnTo>
                <a:lnTo>
                  <a:pt x="352132" y="72364"/>
                </a:lnTo>
                <a:lnTo>
                  <a:pt x="355511" y="79832"/>
                </a:lnTo>
                <a:lnTo>
                  <a:pt x="358787" y="100596"/>
                </a:lnTo>
                <a:lnTo>
                  <a:pt x="357886" y="108800"/>
                </a:lnTo>
                <a:lnTo>
                  <a:pt x="350939" y="120738"/>
                </a:lnTo>
                <a:lnTo>
                  <a:pt x="344982" y="124396"/>
                </a:lnTo>
                <a:lnTo>
                  <a:pt x="328028" y="127076"/>
                </a:lnTo>
                <a:lnTo>
                  <a:pt x="361665" y="127076"/>
                </a:lnTo>
                <a:lnTo>
                  <a:pt x="361924" y="126907"/>
                </a:lnTo>
                <a:lnTo>
                  <a:pt x="369324" y="114587"/>
                </a:lnTo>
                <a:lnTo>
                  <a:pt x="372665" y="103045"/>
                </a:lnTo>
                <a:lnTo>
                  <a:pt x="372743" y="91343"/>
                </a:lnTo>
                <a:lnTo>
                  <a:pt x="369135" y="76078"/>
                </a:lnTo>
                <a:lnTo>
                  <a:pt x="363657" y="64995"/>
                </a:lnTo>
                <a:lnTo>
                  <a:pt x="360276" y="61417"/>
                </a:lnTo>
                <a:close/>
              </a:path>
              <a:path w="705485" h="187959">
                <a:moveTo>
                  <a:pt x="393128" y="41503"/>
                </a:moveTo>
                <a:lnTo>
                  <a:pt x="373062" y="44691"/>
                </a:lnTo>
                <a:lnTo>
                  <a:pt x="386359" y="128676"/>
                </a:lnTo>
                <a:lnTo>
                  <a:pt x="399288" y="126631"/>
                </a:lnTo>
                <a:lnTo>
                  <a:pt x="392811" y="85788"/>
                </a:lnTo>
                <a:lnTo>
                  <a:pt x="390720" y="73759"/>
                </a:lnTo>
                <a:lnTo>
                  <a:pt x="388139" y="61074"/>
                </a:lnTo>
                <a:lnTo>
                  <a:pt x="387642" y="56565"/>
                </a:lnTo>
                <a:lnTo>
                  <a:pt x="401440" y="56565"/>
                </a:lnTo>
                <a:lnTo>
                  <a:pt x="393128" y="41503"/>
                </a:lnTo>
                <a:close/>
              </a:path>
              <a:path w="705485" h="187959">
                <a:moveTo>
                  <a:pt x="401440" y="56565"/>
                </a:moveTo>
                <a:lnTo>
                  <a:pt x="387642" y="56565"/>
                </a:lnTo>
                <a:lnTo>
                  <a:pt x="424002" y="122720"/>
                </a:lnTo>
                <a:lnTo>
                  <a:pt x="436562" y="120726"/>
                </a:lnTo>
                <a:lnTo>
                  <a:pt x="439855" y="104495"/>
                </a:lnTo>
                <a:lnTo>
                  <a:pt x="427888" y="104495"/>
                </a:lnTo>
                <a:lnTo>
                  <a:pt x="401440" y="56565"/>
                </a:lnTo>
                <a:close/>
              </a:path>
              <a:path w="705485" h="187959">
                <a:moveTo>
                  <a:pt x="465217" y="46481"/>
                </a:moveTo>
                <a:lnTo>
                  <a:pt x="452094" y="46481"/>
                </a:lnTo>
                <a:lnTo>
                  <a:pt x="452158" y="47929"/>
                </a:lnTo>
                <a:lnTo>
                  <a:pt x="452602" y="52019"/>
                </a:lnTo>
                <a:lnTo>
                  <a:pt x="454291" y="65481"/>
                </a:lnTo>
                <a:lnTo>
                  <a:pt x="455053" y="70942"/>
                </a:lnTo>
                <a:lnTo>
                  <a:pt x="462292" y="116649"/>
                </a:lnTo>
                <a:lnTo>
                  <a:pt x="475983" y="114477"/>
                </a:lnTo>
                <a:lnTo>
                  <a:pt x="465217" y="46481"/>
                </a:lnTo>
                <a:close/>
              </a:path>
              <a:path w="705485" h="187959">
                <a:moveTo>
                  <a:pt x="488391" y="26415"/>
                </a:moveTo>
                <a:lnTo>
                  <a:pt x="474314" y="28651"/>
                </a:lnTo>
                <a:lnTo>
                  <a:pt x="474228" y="29146"/>
                </a:lnTo>
                <a:lnTo>
                  <a:pt x="487464" y="112661"/>
                </a:lnTo>
                <a:lnTo>
                  <a:pt x="501688" y="110413"/>
                </a:lnTo>
                <a:lnTo>
                  <a:pt x="488391" y="26415"/>
                </a:lnTo>
                <a:close/>
              </a:path>
              <a:path w="705485" h="187959">
                <a:moveTo>
                  <a:pt x="462686" y="30492"/>
                </a:moveTo>
                <a:lnTo>
                  <a:pt x="442556" y="33680"/>
                </a:lnTo>
                <a:lnTo>
                  <a:pt x="428244" y="104432"/>
                </a:lnTo>
                <a:lnTo>
                  <a:pt x="427888" y="104495"/>
                </a:lnTo>
                <a:lnTo>
                  <a:pt x="439855" y="104495"/>
                </a:lnTo>
                <a:lnTo>
                  <a:pt x="451612" y="46558"/>
                </a:lnTo>
                <a:lnTo>
                  <a:pt x="452094" y="46481"/>
                </a:lnTo>
                <a:lnTo>
                  <a:pt x="465217" y="46481"/>
                </a:lnTo>
                <a:lnTo>
                  <a:pt x="462686" y="30492"/>
                </a:lnTo>
                <a:close/>
              </a:path>
              <a:path w="705485" h="187959">
                <a:moveTo>
                  <a:pt x="550434" y="16792"/>
                </a:moveTo>
                <a:lnTo>
                  <a:pt x="510171" y="30670"/>
                </a:lnTo>
                <a:lnTo>
                  <a:pt x="501167" y="58496"/>
                </a:lnTo>
                <a:lnTo>
                  <a:pt x="502551" y="67221"/>
                </a:lnTo>
                <a:lnTo>
                  <a:pt x="506231" y="81195"/>
                </a:lnTo>
                <a:lnTo>
                  <a:pt x="512342" y="92028"/>
                </a:lnTo>
                <a:lnTo>
                  <a:pt x="524445" y="100602"/>
                </a:lnTo>
                <a:lnTo>
                  <a:pt x="535701" y="104357"/>
                </a:lnTo>
                <a:lnTo>
                  <a:pt x="547183" y="104357"/>
                </a:lnTo>
                <a:lnTo>
                  <a:pt x="560806" y="101282"/>
                </a:lnTo>
                <a:lnTo>
                  <a:pt x="571447" y="96777"/>
                </a:lnTo>
                <a:lnTo>
                  <a:pt x="570975" y="93459"/>
                </a:lnTo>
                <a:lnTo>
                  <a:pt x="540321" y="93459"/>
                </a:lnTo>
                <a:lnTo>
                  <a:pt x="533387" y="91846"/>
                </a:lnTo>
                <a:lnTo>
                  <a:pt x="522693" y="82702"/>
                </a:lnTo>
                <a:lnTo>
                  <a:pt x="519214" y="75260"/>
                </a:lnTo>
                <a:lnTo>
                  <a:pt x="516026" y="55117"/>
                </a:lnTo>
                <a:lnTo>
                  <a:pt x="517144" y="47028"/>
                </a:lnTo>
                <a:lnTo>
                  <a:pt x="524738" y="34366"/>
                </a:lnTo>
                <a:lnTo>
                  <a:pt x="530720" y="30556"/>
                </a:lnTo>
                <a:lnTo>
                  <a:pt x="542518" y="28689"/>
                </a:lnTo>
                <a:lnTo>
                  <a:pt x="546036" y="28651"/>
                </a:lnTo>
                <a:lnTo>
                  <a:pt x="560047" y="28651"/>
                </a:lnTo>
                <a:lnTo>
                  <a:pt x="562660" y="18961"/>
                </a:lnTo>
                <a:lnTo>
                  <a:pt x="550434" y="16792"/>
                </a:lnTo>
                <a:close/>
              </a:path>
              <a:path w="705485" h="187959">
                <a:moveTo>
                  <a:pt x="569760" y="84912"/>
                </a:moveTo>
                <a:lnTo>
                  <a:pt x="540321" y="93459"/>
                </a:lnTo>
                <a:lnTo>
                  <a:pt x="570975" y="93459"/>
                </a:lnTo>
                <a:lnTo>
                  <a:pt x="569760" y="84912"/>
                </a:lnTo>
                <a:close/>
              </a:path>
              <a:path w="705485" h="187959">
                <a:moveTo>
                  <a:pt x="560047" y="28651"/>
                </a:moveTo>
                <a:lnTo>
                  <a:pt x="546036" y="28651"/>
                </a:lnTo>
                <a:lnTo>
                  <a:pt x="552907" y="29641"/>
                </a:lnTo>
                <a:lnTo>
                  <a:pt x="556209" y="30327"/>
                </a:lnTo>
                <a:lnTo>
                  <a:pt x="559358" y="31203"/>
                </a:lnTo>
                <a:lnTo>
                  <a:pt x="560047" y="28651"/>
                </a:lnTo>
                <a:close/>
              </a:path>
              <a:path w="705485" h="187959">
                <a:moveTo>
                  <a:pt x="606399" y="7378"/>
                </a:moveTo>
                <a:lnTo>
                  <a:pt x="590918" y="9829"/>
                </a:lnTo>
                <a:lnTo>
                  <a:pt x="571703" y="99326"/>
                </a:lnTo>
                <a:lnTo>
                  <a:pt x="586701" y="96939"/>
                </a:lnTo>
                <a:lnTo>
                  <a:pt x="591527" y="72275"/>
                </a:lnTo>
                <a:lnTo>
                  <a:pt x="624814" y="67005"/>
                </a:lnTo>
                <a:lnTo>
                  <a:pt x="640985" y="67005"/>
                </a:lnTo>
                <a:lnTo>
                  <a:pt x="636794" y="59778"/>
                </a:lnTo>
                <a:lnTo>
                  <a:pt x="593813" y="59778"/>
                </a:lnTo>
                <a:lnTo>
                  <a:pt x="598208" y="36652"/>
                </a:lnTo>
                <a:lnTo>
                  <a:pt x="599389" y="30733"/>
                </a:lnTo>
                <a:lnTo>
                  <a:pt x="600138" y="25323"/>
                </a:lnTo>
                <a:lnTo>
                  <a:pt x="600468" y="20446"/>
                </a:lnTo>
                <a:lnTo>
                  <a:pt x="613979" y="20446"/>
                </a:lnTo>
                <a:lnTo>
                  <a:pt x="606399" y="7378"/>
                </a:lnTo>
                <a:close/>
              </a:path>
              <a:path w="705485" h="187959">
                <a:moveTo>
                  <a:pt x="640985" y="67005"/>
                </a:moveTo>
                <a:lnTo>
                  <a:pt x="624814" y="67005"/>
                </a:lnTo>
                <a:lnTo>
                  <a:pt x="637197" y="88950"/>
                </a:lnTo>
                <a:lnTo>
                  <a:pt x="652322" y="86550"/>
                </a:lnTo>
                <a:lnTo>
                  <a:pt x="640985" y="67005"/>
                </a:lnTo>
                <a:close/>
              </a:path>
              <a:path w="705485" h="187959">
                <a:moveTo>
                  <a:pt x="655231" y="0"/>
                </a:moveTo>
                <a:lnTo>
                  <a:pt x="641007" y="2247"/>
                </a:lnTo>
                <a:lnTo>
                  <a:pt x="654304" y="86232"/>
                </a:lnTo>
                <a:lnTo>
                  <a:pt x="705396" y="78143"/>
                </a:lnTo>
                <a:lnTo>
                  <a:pt x="704455" y="72212"/>
                </a:lnTo>
                <a:lnTo>
                  <a:pt x="666673" y="72212"/>
                </a:lnTo>
                <a:lnTo>
                  <a:pt x="655231" y="0"/>
                </a:lnTo>
                <a:close/>
              </a:path>
              <a:path w="705485" h="187959">
                <a:moveTo>
                  <a:pt x="703529" y="66370"/>
                </a:moveTo>
                <a:lnTo>
                  <a:pt x="666673" y="72212"/>
                </a:lnTo>
                <a:lnTo>
                  <a:pt x="704455" y="72212"/>
                </a:lnTo>
                <a:lnTo>
                  <a:pt x="703529" y="66370"/>
                </a:lnTo>
                <a:close/>
              </a:path>
              <a:path w="705485" h="187959">
                <a:moveTo>
                  <a:pt x="613979" y="20446"/>
                </a:moveTo>
                <a:lnTo>
                  <a:pt x="600468" y="20446"/>
                </a:lnTo>
                <a:lnTo>
                  <a:pt x="601103" y="21920"/>
                </a:lnTo>
                <a:lnTo>
                  <a:pt x="602221" y="24218"/>
                </a:lnTo>
                <a:lnTo>
                  <a:pt x="605358" y="30467"/>
                </a:lnTo>
                <a:lnTo>
                  <a:pt x="606564" y="32753"/>
                </a:lnTo>
                <a:lnTo>
                  <a:pt x="607402" y="34188"/>
                </a:lnTo>
                <a:lnTo>
                  <a:pt x="619188" y="55765"/>
                </a:lnTo>
                <a:lnTo>
                  <a:pt x="593813" y="59778"/>
                </a:lnTo>
                <a:lnTo>
                  <a:pt x="636794" y="59778"/>
                </a:lnTo>
                <a:lnTo>
                  <a:pt x="613979" y="20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515399" y="7308867"/>
            <a:ext cx="532765" cy="272415"/>
          </a:xfrm>
          <a:custGeom>
            <a:avLst/>
            <a:gdLst/>
            <a:ahLst/>
            <a:cxnLst/>
            <a:rect l="l" t="t" r="r" b="b"/>
            <a:pathLst>
              <a:path w="532764" h="272415">
                <a:moveTo>
                  <a:pt x="532638" y="271932"/>
                </a:moveTo>
                <a:lnTo>
                  <a:pt x="0" y="0"/>
                </a:lnTo>
              </a:path>
            </a:pathLst>
          </a:custGeom>
          <a:ln w="126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70700" y="2330321"/>
            <a:ext cx="324485" cy="52069"/>
          </a:xfrm>
          <a:custGeom>
            <a:avLst/>
            <a:gdLst/>
            <a:ahLst/>
            <a:cxnLst/>
            <a:rect l="l" t="t" r="r" b="b"/>
            <a:pathLst>
              <a:path w="324485" h="52069">
                <a:moveTo>
                  <a:pt x="0" y="51689"/>
                </a:moveTo>
                <a:lnTo>
                  <a:pt x="324002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8245" y="353136"/>
            <a:ext cx="6363959" cy="5322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793038" y="377274"/>
            <a:ext cx="3418840" cy="1047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00007F"/>
                </a:solidFill>
                <a:latin typeface="Deneane"/>
                <a:cs typeface="Deneane"/>
              </a:rPr>
              <a:t>3</a:t>
            </a:r>
            <a:r>
              <a:rPr sz="1300" spc="-65" dirty="0">
                <a:solidFill>
                  <a:srgbClr val="00007F"/>
                </a:solidFill>
                <a:latin typeface="Verdana"/>
                <a:cs typeface="Verdana"/>
              </a:rPr>
              <a:t>-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WALZEN-PROFILEINROLLMASCHINEN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-40" dirty="0">
                <a:solidFill>
                  <a:srgbClr val="00007F"/>
                </a:solidFill>
                <a:latin typeface="Verdana"/>
                <a:cs typeface="Verdana"/>
              </a:rPr>
              <a:t>Mod.</a:t>
            </a:r>
            <a:r>
              <a:rPr sz="1300" spc="-70" dirty="0">
                <a:solidFill>
                  <a:srgbClr val="00007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3R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HPK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700">
              <a:latin typeface="Times New Roman"/>
              <a:cs typeface="Times New Roman"/>
            </a:endParaRPr>
          </a:p>
          <a:p>
            <a:pPr marL="1925955">
              <a:lnSpc>
                <a:spcPct val="100000"/>
              </a:lnSpc>
            </a:pP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2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45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982637" y="314572"/>
            <a:ext cx="403377" cy="2055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792251" y="5646085"/>
            <a:ext cx="309372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00007F"/>
                </a:solidFill>
                <a:latin typeface="Deneane"/>
                <a:cs typeface="Deneane"/>
              </a:rPr>
              <a:t>3</a:t>
            </a:r>
            <a:r>
              <a:rPr sz="1300" spc="-65" dirty="0">
                <a:solidFill>
                  <a:srgbClr val="00007F"/>
                </a:solidFill>
                <a:latin typeface="Verdana"/>
                <a:cs typeface="Verdana"/>
              </a:rPr>
              <a:t>-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WALZEN-PROFILEINROLLMASCHINEN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-40" dirty="0">
                <a:solidFill>
                  <a:srgbClr val="00007F"/>
                </a:solidFill>
                <a:latin typeface="Verdana"/>
                <a:cs typeface="Verdana"/>
              </a:rPr>
              <a:t>Mod.</a:t>
            </a:r>
            <a:r>
              <a:rPr sz="1300" spc="-55" dirty="0">
                <a:solidFill>
                  <a:srgbClr val="00007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3R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40" dirty="0">
                <a:solidFill>
                  <a:srgbClr val="00007F"/>
                </a:solidFill>
                <a:latin typeface="Century Gothic"/>
                <a:cs typeface="Century Gothic"/>
              </a:rPr>
              <a:t>HPK-70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80" dirty="0">
                <a:solidFill>
                  <a:srgbClr val="00007F"/>
                </a:solidFill>
                <a:latin typeface="Century Gothic"/>
                <a:cs typeface="Century Gothic"/>
              </a:rPr>
              <a:t>H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981857" y="5583383"/>
            <a:ext cx="403377" cy="2055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40002" y="9871557"/>
            <a:ext cx="6290017" cy="5715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38448"/>
              </p:ext>
            </p:extLst>
          </p:nvPr>
        </p:nvGraphicFramePr>
        <p:xfrm>
          <a:off x="1128789" y="4472646"/>
          <a:ext cx="5230311" cy="989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45">
                <a:tc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66675" algn="ctr">
                        <a:lnSpc>
                          <a:spcPct val="100000"/>
                        </a:lnSpc>
                      </a:pPr>
                      <a:r>
                        <a:rPr sz="11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EURO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6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Available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</a:pPr>
                      <a:r>
                        <a:rPr sz="1000" b="1" spc="-1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11.500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3.300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20.500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3.300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97090"/>
              </p:ext>
            </p:extLst>
          </p:nvPr>
        </p:nvGraphicFramePr>
        <p:xfrm>
          <a:off x="640106" y="8652517"/>
          <a:ext cx="6513875" cy="813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MODEL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9900" marR="474980" algn="ctr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Lis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Price </a:t>
                      </a:r>
                      <a:r>
                        <a:rPr sz="1100" b="1" i="1" spc="-2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EURO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Digita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Read-Out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6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Uni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070" marR="174625" algn="ctr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Hydrauli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55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Piston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s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55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Latera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Rolls </a:t>
                      </a:r>
                      <a:r>
                        <a:rPr sz="1100" b="1" i="1" spc="-40" dirty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Movement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999"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HPK-7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Axi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 </a:t>
                      </a:r>
                      <a:r>
                        <a:rPr sz="1000" b="1" spc="-7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4.500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434" y="9762756"/>
            <a:ext cx="6569709" cy="596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29485" y="3566794"/>
            <a:ext cx="4868545" cy="1415415"/>
          </a:xfrm>
          <a:custGeom>
            <a:avLst/>
            <a:gdLst/>
            <a:ahLst/>
            <a:cxnLst/>
            <a:rect l="l" t="t" r="r" b="b"/>
            <a:pathLst>
              <a:path w="4868545" h="1415414">
                <a:moveTo>
                  <a:pt x="0" y="1415415"/>
                </a:moveTo>
                <a:lnTo>
                  <a:pt x="4868545" y="1415415"/>
                </a:lnTo>
                <a:lnTo>
                  <a:pt x="4868545" y="0"/>
                </a:lnTo>
                <a:lnTo>
                  <a:pt x="0" y="0"/>
                </a:lnTo>
                <a:lnTo>
                  <a:pt x="0" y="1415415"/>
                </a:lnTo>
                <a:close/>
              </a:path>
            </a:pathLst>
          </a:custGeom>
          <a:solidFill>
            <a:srgbClr val="DBE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01033" y="3839371"/>
            <a:ext cx="2771775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">
              <a:lnSpc>
                <a:spcPct val="100000"/>
              </a:lnSpc>
            </a:pPr>
            <a:r>
              <a:rPr sz="2000" b="1" spc="350" dirty="0">
                <a:solidFill>
                  <a:srgbClr val="404040"/>
                </a:solidFill>
                <a:latin typeface="Calibri"/>
                <a:cs typeface="Calibri"/>
              </a:rPr>
              <a:t>+43</a:t>
            </a:r>
            <a:r>
              <a:rPr sz="2000" b="1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50" dirty="0">
                <a:solidFill>
                  <a:srgbClr val="404040"/>
                </a:solidFill>
                <a:latin typeface="Calibri"/>
                <a:cs typeface="Calibri"/>
              </a:rPr>
              <a:t>(0</a:t>
            </a:r>
            <a:r>
              <a:rPr sz="2000" b="1" spc="40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r>
              <a:rPr sz="2000" b="1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000" b="1" spc="175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000" b="1" spc="190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b="1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404040"/>
                </a:solidFill>
                <a:latin typeface="Calibri"/>
                <a:cs typeface="Calibri"/>
              </a:rPr>
              <a:t>380</a:t>
            </a:r>
            <a:r>
              <a:rPr sz="2000" b="1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404040"/>
                </a:solidFill>
                <a:latin typeface="Calibri"/>
                <a:cs typeface="Calibri"/>
              </a:rPr>
              <a:t>77</a:t>
            </a:r>
            <a:r>
              <a:rPr sz="2000" b="1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404040"/>
                </a:solidFill>
                <a:latin typeface="Calibri"/>
                <a:cs typeface="Calibri"/>
              </a:rPr>
              <a:t>76</a:t>
            </a:r>
            <a:endParaRPr sz="2000">
              <a:latin typeface="Calibri"/>
              <a:cs typeface="Calibri"/>
            </a:endParaRPr>
          </a:p>
          <a:p>
            <a:pPr marL="45085" indent="-45720">
              <a:lnSpc>
                <a:spcPts val="2390"/>
              </a:lnSpc>
              <a:spcBef>
                <a:spcPts val="85"/>
              </a:spcBef>
            </a:pPr>
            <a:r>
              <a:rPr sz="2000" b="1" spc="110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100" dirty="0">
                <a:solidFill>
                  <a:srgbClr val="404040"/>
                </a:solidFill>
                <a:latin typeface="Calibri"/>
                <a:cs typeface="Calibri"/>
              </a:rPr>
              <a:t>ww</a:t>
            </a:r>
            <a:r>
              <a:rPr sz="2000" b="1" spc="17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000" b="1" spc="165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r>
              <a:rPr sz="2000" b="1" spc="175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r>
              <a:rPr sz="2000" b="1" spc="30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13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2000" b="1" spc="19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2000" b="1" spc="18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2000" b="1" spc="19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2000" b="1" spc="14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2000" b="1" spc="2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2000" b="1" spc="11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2000" b="1" spc="13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2000" b="1" spc="204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2000" b="1" spc="15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2000" b="1" spc="16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000" b="1" spc="204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2000" b="1" spc="9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2000" b="1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65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office@k</a:t>
            </a:r>
            <a:r>
              <a:rPr sz="2000" b="1" spc="55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k</a:t>
            </a:r>
            <a:r>
              <a:rPr sz="2000" b="1" spc="195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-</a:t>
            </a:r>
            <a:r>
              <a:rPr sz="2000" b="1" spc="30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i</a:t>
            </a:r>
            <a:r>
              <a:rPr sz="2000" b="1" spc="70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n</a:t>
            </a:r>
            <a:r>
              <a:rPr sz="2000" b="1" spc="85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du</a:t>
            </a:r>
            <a:r>
              <a:rPr sz="2000" b="1" spc="50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s</a:t>
            </a:r>
            <a:r>
              <a:rPr sz="2000" b="1" spc="40" dirty="0">
                <a:solidFill>
                  <a:srgbClr val="404040"/>
                </a:solidFill>
                <a:latin typeface="Calibri"/>
                <a:cs typeface="Calibri"/>
                <a:hlinkClick r:id="rId4"/>
              </a:rPr>
              <a:t>tries.eu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3570" y="3580383"/>
            <a:ext cx="1507363" cy="14124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64942" y="3743832"/>
            <a:ext cx="1226820" cy="1061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00" algn="ctr">
              <a:lnSpc>
                <a:spcPct val="115599"/>
              </a:lnSpc>
            </a:pPr>
            <a:r>
              <a:rPr sz="1600" b="1" spc="50" dirty="0">
                <a:solidFill>
                  <a:srgbClr val="404040"/>
                </a:solidFill>
                <a:latin typeface="Calibri"/>
                <a:cs typeface="Calibri"/>
              </a:rPr>
              <a:t>Wi</a:t>
            </a:r>
            <a:r>
              <a:rPr sz="1600" b="1" spc="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600" b="1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sz="1600" b="1" spc="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600" b="1" spc="3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600" b="1" spc="-6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600" b="1" spc="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600" b="1" spc="7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600" b="1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2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600" b="1" spc="3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600" b="1" spc="8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600" b="1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600" b="1" spc="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600" b="1" spc="3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600" b="1" spc="9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600" b="1" spc="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404040"/>
                </a:solidFill>
                <a:latin typeface="Calibri"/>
                <a:cs typeface="Calibri"/>
              </a:rPr>
              <a:t>!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00"/>
              </a:spcBef>
            </a:pPr>
            <a:r>
              <a:rPr sz="1800" spc="-60" dirty="0">
                <a:solidFill>
                  <a:srgbClr val="2B4B73"/>
                </a:solidFill>
                <a:latin typeface="Tahoma"/>
                <a:cs typeface="Tahoma"/>
              </a:rPr>
              <a:t>Klaus</a:t>
            </a:r>
            <a:r>
              <a:rPr sz="1800" spc="-135" dirty="0">
                <a:solidFill>
                  <a:srgbClr val="2B4B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2B4B73"/>
                </a:solidFill>
                <a:latin typeface="Tahoma"/>
                <a:cs typeface="Tahoma"/>
              </a:rPr>
              <a:t>Kletz</a:t>
            </a:r>
            <a:r>
              <a:rPr sz="1800" spc="-75" dirty="0">
                <a:solidFill>
                  <a:srgbClr val="2B4B73"/>
                </a:solidFill>
                <a:latin typeface="Tahoma"/>
                <a:cs typeface="Tahoma"/>
              </a:rPr>
              <a:t>er</a:t>
            </a:r>
            <a:endParaRPr sz="1800" dirty="0">
              <a:latin typeface="Tahoma"/>
              <a:cs typeface="Tahoma"/>
            </a:endParaRPr>
          </a:p>
          <a:p>
            <a:pPr algn="ctr">
              <a:lnSpc>
                <a:spcPts val="1195"/>
              </a:lnSpc>
              <a:spcBef>
                <a:spcPts val="270"/>
              </a:spcBef>
            </a:pPr>
            <a:r>
              <a:rPr sz="1000" spc="2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1000" spc="-85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1000" spc="-8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1000" spc="-75" dirty="0">
                <a:solidFill>
                  <a:srgbClr val="404040"/>
                </a:solidFill>
                <a:latin typeface="Verdana"/>
                <a:cs typeface="Verdana"/>
              </a:rPr>
              <a:t>c</a:t>
            </a:r>
            <a:r>
              <a:rPr sz="1000" spc="-40" dirty="0">
                <a:solidFill>
                  <a:srgbClr val="404040"/>
                </a:solidFill>
                <a:latin typeface="Verdana"/>
                <a:cs typeface="Verdana"/>
              </a:rPr>
              <a:t>h</a:t>
            </a:r>
            <a:r>
              <a:rPr sz="1000" spc="-30" dirty="0">
                <a:solidFill>
                  <a:srgbClr val="404040"/>
                </a:solidFill>
                <a:latin typeface="Verdana"/>
                <a:cs typeface="Verdana"/>
              </a:rPr>
              <a:t>ä</a:t>
            </a:r>
            <a:r>
              <a:rPr sz="1000" spc="-6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10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1000" spc="-105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1000" spc="-6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1000" spc="-55" dirty="0">
                <a:solidFill>
                  <a:srgbClr val="404040"/>
                </a:solidFill>
                <a:latin typeface="Verdana"/>
                <a:cs typeface="Verdana"/>
              </a:rPr>
              <a:t>üh</a:t>
            </a:r>
            <a:r>
              <a:rPr sz="1000" spc="-65" dirty="0">
                <a:solidFill>
                  <a:srgbClr val="404040"/>
                </a:solidFill>
                <a:latin typeface="Verdana"/>
                <a:cs typeface="Verdana"/>
              </a:rPr>
              <a:t>rer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4040" y="1029473"/>
            <a:ext cx="9658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5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1200" b="1" spc="-7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200" b="1" spc="35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200" b="1" spc="-65" dirty="0">
                <a:solidFill>
                  <a:srgbClr val="585858"/>
                </a:solidFill>
                <a:latin typeface="Calibri"/>
                <a:cs typeface="Calibri"/>
              </a:rPr>
              <a:t>ll</a:t>
            </a:r>
            <a:r>
              <a:rPr sz="1200" b="1" spc="-100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1200" b="1" spc="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65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200" b="1" spc="-30" dirty="0">
                <a:solidFill>
                  <a:srgbClr val="585858"/>
                </a:solidFill>
                <a:latin typeface="Calibri"/>
                <a:cs typeface="Calibri"/>
              </a:rPr>
              <a:t>hn</a:t>
            </a:r>
            <a:r>
              <a:rPr sz="1200" b="1" spc="25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200" b="1" spc="-6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200" b="1" spc="10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200" b="1" spc="80" dirty="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sz="1200" b="1" spc="-10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3880" y="5062219"/>
            <a:ext cx="3093085" cy="4675505"/>
          </a:xfrm>
          <a:custGeom>
            <a:avLst/>
            <a:gdLst/>
            <a:ahLst/>
            <a:cxnLst/>
            <a:rect l="l" t="t" r="r" b="b"/>
            <a:pathLst>
              <a:path w="3093085" h="4675505">
                <a:moveTo>
                  <a:pt x="0" y="4675505"/>
                </a:moveTo>
                <a:lnTo>
                  <a:pt x="3093085" y="4675505"/>
                </a:lnTo>
                <a:lnTo>
                  <a:pt x="3093085" y="0"/>
                </a:lnTo>
                <a:lnTo>
                  <a:pt x="0" y="0"/>
                </a:lnTo>
                <a:lnTo>
                  <a:pt x="0" y="4675505"/>
                </a:lnTo>
                <a:close/>
              </a:path>
            </a:pathLst>
          </a:custGeom>
          <a:solidFill>
            <a:srgbClr val="DBE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42619" y="5119324"/>
            <a:ext cx="2935605" cy="139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61975">
              <a:lnSpc>
                <a:spcPct val="114799"/>
              </a:lnSpc>
            </a:pPr>
            <a:r>
              <a:rPr sz="1150" b="1" spc="90" dirty="0">
                <a:solidFill>
                  <a:srgbClr val="2B4B73"/>
                </a:solidFill>
                <a:latin typeface="Calibri"/>
                <a:cs typeface="Calibri"/>
              </a:rPr>
              <a:t>NE</a:t>
            </a:r>
            <a:r>
              <a:rPr sz="1150" b="1" spc="114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5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5" dirty="0">
                <a:solidFill>
                  <a:srgbClr val="2B4B73"/>
                </a:solidFill>
                <a:latin typeface="Calibri"/>
                <a:cs typeface="Calibri"/>
              </a:rPr>
              <a:t>B</a:t>
            </a:r>
            <a:r>
              <a:rPr sz="1150" b="1" spc="75" dirty="0">
                <a:solidFill>
                  <a:srgbClr val="2B4B73"/>
                </a:solidFill>
                <a:latin typeface="Calibri"/>
                <a:cs typeface="Calibri"/>
              </a:rPr>
              <a:t>LECHBE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20" dirty="0">
                <a:solidFill>
                  <a:srgbClr val="2B4B73"/>
                </a:solidFill>
                <a:latin typeface="Calibri"/>
                <a:cs typeface="Calibri"/>
              </a:rPr>
              <a:t>RBE</a:t>
            </a:r>
            <a:r>
              <a:rPr sz="1150" b="1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50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155" dirty="0">
                <a:solidFill>
                  <a:srgbClr val="2B4B73"/>
                </a:solidFill>
                <a:latin typeface="Calibri"/>
                <a:cs typeface="Calibri"/>
              </a:rPr>
              <a:t>NG</a:t>
            </a:r>
            <a:r>
              <a:rPr sz="1150" b="1" spc="120" dirty="0">
                <a:solidFill>
                  <a:srgbClr val="2B4B73"/>
                </a:solidFill>
                <a:latin typeface="Calibri"/>
                <a:cs typeface="Calibri"/>
              </a:rPr>
              <a:t>S</a:t>
            </a:r>
            <a:r>
              <a:rPr sz="1150" b="1" spc="110" dirty="0">
                <a:solidFill>
                  <a:srgbClr val="2B4B73"/>
                </a:solidFill>
                <a:latin typeface="Calibri"/>
                <a:cs typeface="Calibri"/>
              </a:rPr>
              <a:t>-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100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135" dirty="0">
                <a:solidFill>
                  <a:srgbClr val="2B4B73"/>
                </a:solidFill>
                <a:latin typeface="Calibri"/>
                <a:cs typeface="Calibri"/>
              </a:rPr>
              <a:t>ND</a:t>
            </a:r>
            <a:r>
              <a:rPr sz="1150" b="1" spc="40" dirty="0">
                <a:solidFill>
                  <a:srgbClr val="2B4B73"/>
                </a:solidFill>
                <a:latin typeface="Calibri"/>
                <a:cs typeface="Calibri"/>
              </a:rPr>
              <a:t> WERK</a:t>
            </a:r>
            <a:r>
              <a:rPr sz="1150" b="1" spc="105" dirty="0">
                <a:solidFill>
                  <a:srgbClr val="2B4B73"/>
                </a:solidFill>
                <a:latin typeface="Calibri"/>
                <a:cs typeface="Calibri"/>
              </a:rPr>
              <a:t>Z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UGM</a:t>
            </a:r>
            <a:r>
              <a:rPr sz="1150" b="1" spc="70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S</a:t>
            </a:r>
            <a:r>
              <a:rPr sz="1150" b="1" spc="195" dirty="0">
                <a:solidFill>
                  <a:srgbClr val="2B4B73"/>
                </a:solidFill>
                <a:latin typeface="Calibri"/>
                <a:cs typeface="Calibri"/>
              </a:rPr>
              <a:t>C</a:t>
            </a:r>
            <a:r>
              <a:rPr sz="1150" b="1" spc="95" dirty="0">
                <a:solidFill>
                  <a:srgbClr val="2B4B73"/>
                </a:solidFill>
                <a:latin typeface="Calibri"/>
                <a:cs typeface="Calibri"/>
              </a:rPr>
              <a:t>HIN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16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endParaRPr sz="11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00"/>
              </a:spcBef>
            </a:pPr>
            <a:r>
              <a:rPr sz="1150" b="1" spc="130" dirty="0">
                <a:solidFill>
                  <a:srgbClr val="2B4B73"/>
                </a:solidFill>
                <a:latin typeface="Calibri"/>
                <a:cs typeface="Calibri"/>
              </a:rPr>
              <a:t>H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o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h</a:t>
            </a:r>
            <a:r>
              <a:rPr sz="1150" b="1" spc="5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140" dirty="0">
                <a:solidFill>
                  <a:srgbClr val="2B4B73"/>
                </a:solidFill>
                <a:latin typeface="Calibri"/>
                <a:cs typeface="Calibri"/>
              </a:rPr>
              <a:t>Q</a:t>
            </a:r>
            <a:r>
              <a:rPr sz="1150" b="1" spc="105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50" dirty="0">
                <a:solidFill>
                  <a:srgbClr val="2B4B73"/>
                </a:solidFill>
                <a:latin typeface="Calibri"/>
                <a:cs typeface="Calibri"/>
              </a:rPr>
              <a:t>al</a:t>
            </a:r>
            <a:r>
              <a:rPr sz="1150" b="1" spc="40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-5" dirty="0">
                <a:solidFill>
                  <a:srgbClr val="2B4B73"/>
                </a:solidFill>
                <a:latin typeface="Calibri"/>
                <a:cs typeface="Calibri"/>
              </a:rPr>
              <a:t>tä</a:t>
            </a:r>
            <a:r>
              <a:rPr sz="1150" b="1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und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W</a:t>
            </a:r>
            <a:r>
              <a:rPr sz="1150" b="1" spc="2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-50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h</a:t>
            </a:r>
            <a:r>
              <a:rPr sz="1150" b="1" spc="35" dirty="0">
                <a:solidFill>
                  <a:srgbClr val="2B4B73"/>
                </a:solidFill>
                <a:latin typeface="Calibri"/>
                <a:cs typeface="Calibri"/>
              </a:rPr>
              <a:t>altigk</a:t>
            </a:r>
            <a:r>
              <a:rPr sz="1150" b="1" spc="5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-20" dirty="0">
                <a:solidFill>
                  <a:srgbClr val="2B4B73"/>
                </a:solidFill>
                <a:latin typeface="Calibri"/>
                <a:cs typeface="Calibri"/>
              </a:rPr>
              <a:t>it!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900" spc="15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  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un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11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b="1" spc="35" dirty="0">
                <a:solidFill>
                  <a:srgbClr val="2B4B73"/>
                </a:solidFill>
                <a:latin typeface="Calibri"/>
                <a:cs typeface="Calibri"/>
              </a:rPr>
              <a:t>b</a:t>
            </a:r>
            <a:r>
              <a:rPr sz="90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spc="4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900" b="1" spc="10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900" b="1" spc="-55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900" b="1" spc="90" dirty="0">
                <a:solidFill>
                  <a:srgbClr val="2B4B73"/>
                </a:solidFill>
                <a:latin typeface="Calibri"/>
                <a:cs typeface="Calibri"/>
              </a:rPr>
              <a:t>g</a:t>
            </a:r>
            <a:r>
              <a:rPr sz="900" b="1" spc="4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900" b="1" spc="20" dirty="0">
                <a:solidFill>
                  <a:srgbClr val="2B4B73"/>
                </a:solidFill>
                <a:latin typeface="Calibri"/>
                <a:cs typeface="Calibri"/>
              </a:rPr>
              <a:t>f</a:t>
            </a:r>
            <a:r>
              <a:rPr sz="900" b="1" spc="35" dirty="0">
                <a:solidFill>
                  <a:srgbClr val="2B4B73"/>
                </a:solidFill>
                <a:latin typeface="Calibri"/>
                <a:cs typeface="Calibri"/>
              </a:rPr>
              <a:t>äch</a:t>
            </a:r>
            <a:r>
              <a:rPr sz="900" b="1" spc="3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90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spc="-55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900" b="1" spc="4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900" b="1" spc="40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900" b="1" dirty="0">
                <a:solidFill>
                  <a:srgbClr val="2B4B73"/>
                </a:solidFill>
                <a:latin typeface="Calibri"/>
                <a:cs typeface="Calibri"/>
              </a:rPr>
              <a:t>   </a:t>
            </a:r>
            <a:r>
              <a:rPr sz="900" b="1" spc="3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2B4B73"/>
                </a:solidFill>
                <a:latin typeface="Calibri"/>
                <a:cs typeface="Calibri"/>
              </a:rPr>
              <a:t>M</a:t>
            </a:r>
            <a:r>
              <a:rPr sz="900" b="1" spc="75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900" b="1" spc="25" dirty="0">
                <a:solidFill>
                  <a:srgbClr val="2B4B73"/>
                </a:solidFill>
                <a:latin typeface="Calibri"/>
                <a:cs typeface="Calibri"/>
              </a:rPr>
              <a:t>schi</a:t>
            </a:r>
            <a:r>
              <a:rPr sz="900" b="1" spc="40" dirty="0">
                <a:solidFill>
                  <a:srgbClr val="2B4B73"/>
                </a:solidFill>
                <a:latin typeface="Calibri"/>
                <a:cs typeface="Calibri"/>
              </a:rPr>
              <a:t>nenp</a:t>
            </a:r>
            <a:r>
              <a:rPr sz="90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spc="65" dirty="0">
                <a:solidFill>
                  <a:srgbClr val="2B4B73"/>
                </a:solidFill>
                <a:latin typeface="Calibri"/>
                <a:cs typeface="Calibri"/>
              </a:rPr>
              <a:t>og</a:t>
            </a:r>
            <a:r>
              <a:rPr sz="900" b="1" spc="-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spc="75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900" b="1" spc="50" dirty="0">
                <a:solidFill>
                  <a:srgbClr val="2B4B73"/>
                </a:solidFill>
                <a:latin typeface="Calibri"/>
                <a:cs typeface="Calibri"/>
              </a:rPr>
              <a:t>mm</a:t>
            </a:r>
            <a:r>
              <a:rPr sz="900" b="1" spc="1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v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on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na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ha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ft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spc="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ion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al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He</a:t>
            </a:r>
            <a:r>
              <a:rPr sz="900" spc="-20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05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ön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hnen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d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spc="10" dirty="0">
                <a:solidFill>
                  <a:srgbClr val="2B4B73"/>
                </a:solidFill>
                <a:latin typeface="Calibri"/>
                <a:cs typeface="Calibri"/>
              </a:rPr>
              <a:t>ichti</a:t>
            </a:r>
            <a:r>
              <a:rPr sz="900" b="1" spc="80" dirty="0">
                <a:solidFill>
                  <a:srgbClr val="2B4B73"/>
                </a:solidFill>
                <a:latin typeface="Calibri"/>
                <a:cs typeface="Calibri"/>
              </a:rPr>
              <a:t>g</a:t>
            </a:r>
            <a:r>
              <a:rPr sz="900" b="1" spc="4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900" b="1" dirty="0">
                <a:solidFill>
                  <a:srgbClr val="2B4B73"/>
                </a:solidFill>
                <a:latin typeface="Calibri"/>
                <a:cs typeface="Calibri"/>
              </a:rPr>
              <a:t>  </a:t>
            </a:r>
            <a:r>
              <a:rPr sz="900" b="1" spc="-3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2B4B73"/>
                </a:solidFill>
                <a:latin typeface="Calibri"/>
                <a:cs typeface="Calibri"/>
              </a:rPr>
              <a:t>Lösu</a:t>
            </a:r>
            <a:r>
              <a:rPr sz="900" b="1" spc="30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900" b="1" spc="90" dirty="0">
                <a:solidFill>
                  <a:srgbClr val="2B4B73"/>
                </a:solidFill>
                <a:latin typeface="Calibri"/>
                <a:cs typeface="Calibri"/>
              </a:rPr>
              <a:t>g</a:t>
            </a:r>
            <a:r>
              <a:rPr sz="900" b="1" dirty="0">
                <a:solidFill>
                  <a:srgbClr val="2B4B73"/>
                </a:solidFill>
                <a:latin typeface="Calibri"/>
                <a:cs typeface="Calibri"/>
              </a:rPr>
              <a:t>  </a:t>
            </a:r>
            <a:r>
              <a:rPr sz="900" b="1" spc="-1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ür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hr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end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ungsf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al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n.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So</a:t>
            </a:r>
            <a:r>
              <a:rPr sz="900" spc="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ön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hnen</a:t>
            </a:r>
            <a:r>
              <a:rPr sz="900" spc="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unter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nd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o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nb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n: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2619" y="9148816"/>
            <a:ext cx="1565910" cy="534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095" indent="-112395">
              <a:lnSpc>
                <a:spcPct val="100000"/>
              </a:lnSpc>
              <a:buClr>
                <a:srgbClr val="404040"/>
              </a:buClr>
              <a:buFont typeface="Wingdings"/>
              <a:buChar char=""/>
              <a:tabLst>
                <a:tab pos="125730" algn="l"/>
              </a:tabLst>
            </a:pPr>
            <a:r>
              <a:rPr sz="850" spc="-125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850" spc="-7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85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850" spc="-65" dirty="0">
                <a:solidFill>
                  <a:srgbClr val="404040"/>
                </a:solidFill>
                <a:latin typeface="Verdana"/>
                <a:cs typeface="Verdana"/>
              </a:rPr>
              <a:t>z</a:t>
            </a:r>
            <a:r>
              <a:rPr sz="850" spc="-45" dirty="0">
                <a:solidFill>
                  <a:srgbClr val="404040"/>
                </a:solidFill>
                <a:latin typeface="Verdana"/>
                <a:cs typeface="Verdana"/>
              </a:rPr>
              <a:t>- 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850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850" spc="2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850" spc="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850" spc="-45" dirty="0">
                <a:solidFill>
                  <a:srgbClr val="404040"/>
                </a:solidFill>
                <a:latin typeface="Verdana"/>
                <a:cs typeface="Verdana"/>
              </a:rPr>
              <a:t>bb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850" spc="-7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850" spc="-5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85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850" spc="-65" dirty="0">
                <a:solidFill>
                  <a:srgbClr val="404040"/>
                </a:solidFill>
                <a:latin typeface="Verdana"/>
                <a:cs typeface="Verdana"/>
              </a:rPr>
              <a:t>c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h</a:t>
            </a:r>
            <a:r>
              <a:rPr sz="85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  <a:p>
            <a:pPr marL="125095" indent="-112395">
              <a:lnSpc>
                <a:spcPct val="100000"/>
              </a:lnSpc>
              <a:spcBef>
                <a:spcPts val="25"/>
              </a:spcBef>
              <a:buClr>
                <a:srgbClr val="404040"/>
              </a:buClr>
              <a:buFont typeface="Wingdings"/>
              <a:buChar char=""/>
              <a:tabLst>
                <a:tab pos="125730" algn="l"/>
              </a:tabLst>
            </a:pPr>
            <a:r>
              <a:rPr sz="850" spc="-6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850" spc="-70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85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850" spc="-65" dirty="0">
                <a:solidFill>
                  <a:srgbClr val="404040"/>
                </a:solidFill>
                <a:latin typeface="Verdana"/>
                <a:cs typeface="Verdana"/>
              </a:rPr>
              <a:t>c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h</a:t>
            </a:r>
            <a:r>
              <a:rPr sz="850" spc="-45" dirty="0">
                <a:solidFill>
                  <a:srgbClr val="404040"/>
                </a:solidFill>
                <a:latin typeface="Verdana"/>
                <a:cs typeface="Verdana"/>
              </a:rPr>
              <a:t>er</a:t>
            </a:r>
            <a:r>
              <a:rPr sz="850" spc="-65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  <a:p>
            <a:pPr marL="125095" indent="-112395">
              <a:lnSpc>
                <a:spcPct val="100000"/>
              </a:lnSpc>
              <a:spcBef>
                <a:spcPts val="35"/>
              </a:spcBef>
              <a:buClr>
                <a:srgbClr val="404040"/>
              </a:buClr>
              <a:buFont typeface="Wingdings"/>
              <a:buChar char=""/>
              <a:tabLst>
                <a:tab pos="125730" algn="l"/>
              </a:tabLst>
            </a:pPr>
            <a:r>
              <a:rPr sz="850" spc="-4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60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850" spc="-75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85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850" spc="-75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85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850" spc="-75" dirty="0">
                <a:solidFill>
                  <a:srgbClr val="404040"/>
                </a:solidFill>
                <a:latin typeface="Verdana"/>
                <a:cs typeface="Verdana"/>
              </a:rPr>
              <a:t>tt</a:t>
            </a:r>
            <a:r>
              <a:rPr sz="850" spc="-45" dirty="0">
                <a:solidFill>
                  <a:srgbClr val="404040"/>
                </a:solidFill>
                <a:latin typeface="Verdana"/>
                <a:cs typeface="Verdana"/>
              </a:rPr>
              <a:t>pr</a:t>
            </a:r>
            <a:r>
              <a:rPr sz="850" spc="-65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90" dirty="0">
                <a:solidFill>
                  <a:srgbClr val="404040"/>
                </a:solidFill>
                <a:latin typeface="Verdana"/>
                <a:cs typeface="Verdana"/>
              </a:rPr>
              <a:t>ss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endParaRPr sz="850">
              <a:latin typeface="Verdana"/>
              <a:cs typeface="Verdana"/>
            </a:endParaRPr>
          </a:p>
          <a:p>
            <a:pPr marL="125095" indent="-112395">
              <a:lnSpc>
                <a:spcPct val="100000"/>
              </a:lnSpc>
              <a:spcBef>
                <a:spcPts val="25"/>
              </a:spcBef>
              <a:buClr>
                <a:srgbClr val="404040"/>
              </a:buClr>
              <a:buFont typeface="Wingdings"/>
              <a:buChar char=""/>
              <a:tabLst>
                <a:tab pos="125730" algn="l"/>
              </a:tabLst>
            </a:pPr>
            <a:r>
              <a:rPr sz="850" spc="-30" dirty="0">
                <a:solidFill>
                  <a:srgbClr val="404040"/>
                </a:solidFill>
                <a:latin typeface="Verdana"/>
                <a:cs typeface="Verdana"/>
              </a:rPr>
              <a:t>Wi</a:t>
            </a:r>
            <a:r>
              <a:rPr sz="85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85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850" spc="-6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85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45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85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85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08730" y="9149539"/>
            <a:ext cx="34226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850" dirty="0">
              <a:latin typeface="Verdana"/>
              <a:cs typeface="Verdana"/>
            </a:endParaRPr>
          </a:p>
          <a:p>
            <a:pPr marL="41275" algn="ctr">
              <a:lnSpc>
                <a:spcPct val="100000"/>
              </a:lnSpc>
            </a:pPr>
            <a:endParaRPr sz="900" dirty="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</a:pPr>
            <a:endParaRPr sz="85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95090" y="5062219"/>
            <a:ext cx="3206750" cy="4675505"/>
          </a:xfrm>
          <a:prstGeom prst="rect">
            <a:avLst/>
          </a:prstGeom>
          <a:solidFill>
            <a:srgbClr val="DBE4F0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algn="just">
              <a:lnSpc>
                <a:spcPct val="100000"/>
              </a:lnSpc>
            </a:pPr>
            <a:r>
              <a:rPr sz="1150" b="1" spc="75" dirty="0">
                <a:solidFill>
                  <a:srgbClr val="2B4B73"/>
                </a:solidFill>
                <a:latin typeface="Calibri"/>
                <a:cs typeface="Calibri"/>
              </a:rPr>
              <a:t>GE</a:t>
            </a:r>
            <a:r>
              <a:rPr sz="1150" b="1" spc="70" dirty="0">
                <a:solidFill>
                  <a:srgbClr val="2B4B73"/>
                </a:solidFill>
                <a:latin typeface="Calibri"/>
                <a:cs typeface="Calibri"/>
              </a:rPr>
              <a:t>B</a:t>
            </a:r>
            <a:r>
              <a:rPr sz="1150" b="1" spc="2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30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100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120" dirty="0">
                <a:solidFill>
                  <a:srgbClr val="2B4B73"/>
                </a:solidFill>
                <a:latin typeface="Calibri"/>
                <a:cs typeface="Calibri"/>
              </a:rPr>
              <a:t>CHT</a:t>
            </a:r>
            <a:r>
              <a:rPr sz="1150" b="1" spc="30" dirty="0">
                <a:solidFill>
                  <a:srgbClr val="2B4B73"/>
                </a:solidFill>
                <a:latin typeface="Calibri"/>
                <a:cs typeface="Calibri"/>
              </a:rPr>
              <a:t>M</a:t>
            </a:r>
            <a:r>
              <a:rPr sz="1150" b="1" spc="15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S</a:t>
            </a:r>
            <a:r>
              <a:rPr sz="1150" b="1" spc="120" dirty="0">
                <a:solidFill>
                  <a:srgbClr val="2B4B73"/>
                </a:solidFill>
                <a:latin typeface="Calibri"/>
                <a:cs typeface="Calibri"/>
              </a:rPr>
              <a:t>CHI</a:t>
            </a:r>
            <a:r>
              <a:rPr sz="1150" b="1" spc="150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100" dirty="0">
                <a:solidFill>
                  <a:srgbClr val="2B4B73"/>
                </a:solidFill>
                <a:latin typeface="Calibri"/>
                <a:cs typeface="Calibri"/>
              </a:rPr>
              <a:t>EN</a:t>
            </a:r>
            <a:endParaRPr sz="1150" dirty="0">
              <a:latin typeface="Calibri"/>
              <a:cs typeface="Calibri"/>
            </a:endParaRPr>
          </a:p>
          <a:p>
            <a:pPr marL="92075" algn="just">
              <a:lnSpc>
                <a:spcPct val="100000"/>
              </a:lnSpc>
              <a:spcBef>
                <a:spcPts val="200"/>
              </a:spcBef>
            </a:pP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K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o</a:t>
            </a:r>
            <a:r>
              <a:rPr sz="1150" b="1" spc="35" dirty="0">
                <a:solidFill>
                  <a:srgbClr val="2B4B73"/>
                </a:solidFill>
                <a:latin typeface="Calibri"/>
                <a:cs typeface="Calibri"/>
              </a:rPr>
              <a:t>mpe</a:t>
            </a:r>
            <a:r>
              <a:rPr sz="1150" b="1" spc="15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55" dirty="0">
                <a:solidFill>
                  <a:srgbClr val="2B4B73"/>
                </a:solidFill>
                <a:latin typeface="Calibri"/>
                <a:cs typeface="Calibri"/>
              </a:rPr>
              <a:t>z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75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25" dirty="0">
                <a:solidFill>
                  <a:srgbClr val="2B4B73"/>
                </a:solidFill>
                <a:latin typeface="Calibri"/>
                <a:cs typeface="Calibri"/>
              </a:rPr>
              <a:t>s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30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10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7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114" dirty="0">
                <a:solidFill>
                  <a:srgbClr val="2B4B73"/>
                </a:solidFill>
                <a:latin typeface="Calibri"/>
                <a:cs typeface="Calibri"/>
              </a:rPr>
              <a:t>Ha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20" dirty="0">
                <a:solidFill>
                  <a:srgbClr val="2B4B73"/>
                </a:solidFill>
                <a:latin typeface="Calibri"/>
                <a:cs typeface="Calibri"/>
              </a:rPr>
              <a:t>d!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4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92075" marR="80010" algn="just">
              <a:lnSpc>
                <a:spcPct val="99800"/>
              </a:lnSpc>
            </a:pP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unse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re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404040"/>
                </a:solidFill>
                <a:latin typeface="Verdana"/>
                <a:cs typeface="Verdana"/>
              </a:rPr>
              <a:t>Bes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nd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d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si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 j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ung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uc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h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Bl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chb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ung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s-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z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schi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z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Be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sp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 D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h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Fr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ä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05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85" dirty="0">
                <a:solidFill>
                  <a:srgbClr val="404040"/>
                </a:solidFill>
                <a:latin typeface="Verdana"/>
                <a:cs typeface="Verdana"/>
              </a:rPr>
              <a:t>c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hle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11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schi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so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P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sse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n,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sz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en,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Bo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hr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Tafe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sche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p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sse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v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hr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Da</a:t>
            </a:r>
            <a:r>
              <a:rPr sz="900" spc="-11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si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nd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nter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ional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spc="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b="1" spc="10" dirty="0">
                <a:solidFill>
                  <a:srgbClr val="2B4B73"/>
                </a:solidFill>
                <a:latin typeface="Calibri"/>
                <a:cs typeface="Calibri"/>
              </a:rPr>
              <a:t>l</a:t>
            </a:r>
            <a:r>
              <a:rPr sz="900" b="1" spc="4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900" b="1" spc="10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900" b="1" spc="-10" dirty="0">
                <a:solidFill>
                  <a:srgbClr val="2B4B73"/>
                </a:solidFill>
                <a:latin typeface="Calibri"/>
                <a:cs typeface="Calibri"/>
              </a:rPr>
              <a:t>st</a:t>
            </a:r>
            <a:r>
              <a:rPr sz="900" b="1" spc="45" dirty="0">
                <a:solidFill>
                  <a:srgbClr val="2B4B73"/>
                </a:solidFill>
                <a:latin typeface="Calibri"/>
                <a:cs typeface="Calibri"/>
              </a:rPr>
              <a:t>ungss</a:t>
            </a:r>
            <a:r>
              <a:rPr sz="900" b="1" spc="-45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900" b="1" spc="75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900" b="1" spc="-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spc="30" dirty="0">
                <a:solidFill>
                  <a:srgbClr val="2B4B73"/>
                </a:solidFill>
                <a:latin typeface="Calibri"/>
                <a:cs typeface="Calibri"/>
              </a:rPr>
              <a:t>k</a:t>
            </a:r>
            <a:r>
              <a:rPr sz="900" b="1" spc="4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90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dirty="0">
                <a:solidFill>
                  <a:srgbClr val="2B4B73"/>
                </a:solidFill>
                <a:latin typeface="Calibri"/>
                <a:cs typeface="Calibri"/>
              </a:rPr>
              <a:t>  </a:t>
            </a:r>
            <a:r>
              <a:rPr sz="900" b="1" spc="30" dirty="0">
                <a:solidFill>
                  <a:srgbClr val="2B4B73"/>
                </a:solidFill>
                <a:latin typeface="Calibri"/>
                <a:cs typeface="Calibri"/>
              </a:rPr>
              <a:t>P</a:t>
            </a:r>
            <a:r>
              <a:rPr sz="900" b="1" spc="35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90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900" b="1" spc="-45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900" b="1" spc="30" dirty="0">
                <a:solidFill>
                  <a:srgbClr val="2B4B73"/>
                </a:solidFill>
                <a:latin typeface="Calibri"/>
                <a:cs typeface="Calibri"/>
              </a:rPr>
              <a:t>ner</a:t>
            </a:r>
            <a:r>
              <a:rPr sz="900" b="1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fü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Be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 de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</a:t>
            </a:r>
            <a:r>
              <a:rPr sz="900" spc="7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Bl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chb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</a:t>
            </a:r>
            <a:r>
              <a:rPr sz="900" spc="7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</a:t>
            </a:r>
            <a:r>
              <a:rPr sz="900" spc="7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z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eug</a:t>
            </a:r>
            <a:r>
              <a:rPr sz="900" spc="-11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schi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ne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nd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ust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endParaRPr sz="9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92075" algn="just">
              <a:lnSpc>
                <a:spcPct val="100000"/>
              </a:lnSpc>
            </a:pPr>
            <a:r>
              <a:rPr sz="1150" b="1" spc="30" dirty="0">
                <a:solidFill>
                  <a:srgbClr val="2B4B73"/>
                </a:solidFill>
                <a:latin typeface="Calibri"/>
                <a:cs typeface="Calibri"/>
              </a:rPr>
              <a:t>M</a:t>
            </a:r>
            <a:r>
              <a:rPr sz="1150" b="1" spc="25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S</a:t>
            </a:r>
            <a:r>
              <a:rPr sz="1150" b="1" spc="195" dirty="0">
                <a:solidFill>
                  <a:srgbClr val="2B4B73"/>
                </a:solidFill>
                <a:latin typeface="Calibri"/>
                <a:cs typeface="Calibri"/>
              </a:rPr>
              <a:t>C</a:t>
            </a:r>
            <a:r>
              <a:rPr sz="1150" b="1" spc="95" dirty="0">
                <a:solidFill>
                  <a:srgbClr val="2B4B73"/>
                </a:solidFill>
                <a:latin typeface="Calibri"/>
                <a:cs typeface="Calibri"/>
              </a:rPr>
              <a:t>HIN</a:t>
            </a:r>
            <a:r>
              <a:rPr sz="1150" b="1" spc="100" dirty="0">
                <a:solidFill>
                  <a:srgbClr val="2B4B73"/>
                </a:solidFill>
                <a:latin typeface="Calibri"/>
                <a:cs typeface="Calibri"/>
              </a:rPr>
              <a:t>EN</a:t>
            </a:r>
            <a:r>
              <a:rPr sz="1150" b="1" spc="110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130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100" dirty="0">
                <a:solidFill>
                  <a:srgbClr val="2B4B73"/>
                </a:solidFill>
                <a:latin typeface="Calibri"/>
                <a:cs typeface="Calibri"/>
              </a:rPr>
              <a:t>K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100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70" dirty="0">
                <a:solidFill>
                  <a:srgbClr val="2B4B73"/>
                </a:solidFill>
                <a:latin typeface="Calibri"/>
                <a:cs typeface="Calibri"/>
              </a:rPr>
              <a:t>F</a:t>
            </a:r>
            <a:endParaRPr sz="1150" dirty="0">
              <a:latin typeface="Calibri"/>
              <a:cs typeface="Calibri"/>
            </a:endParaRPr>
          </a:p>
          <a:p>
            <a:pPr marL="92075" algn="just">
              <a:lnSpc>
                <a:spcPct val="100000"/>
              </a:lnSpc>
              <a:spcBef>
                <a:spcPts val="204"/>
              </a:spcBef>
            </a:pPr>
            <a:r>
              <a:rPr sz="1150" b="1" spc="40" dirty="0">
                <a:solidFill>
                  <a:srgbClr val="2B4B73"/>
                </a:solidFill>
                <a:latin typeface="Calibri"/>
                <a:cs typeface="Calibri"/>
              </a:rPr>
              <a:t>W</a:t>
            </a:r>
            <a:r>
              <a:rPr sz="1150" b="1" spc="15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10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25" dirty="0">
                <a:solidFill>
                  <a:srgbClr val="2B4B73"/>
                </a:solidFill>
                <a:latin typeface="Calibri"/>
                <a:cs typeface="Calibri"/>
              </a:rPr>
              <a:t>si</a:t>
            </a:r>
            <a:r>
              <a:rPr sz="1150" b="1" spc="3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d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15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h</a:t>
            </a:r>
            <a:r>
              <a:rPr sz="1150" b="1" spc="10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A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30" dirty="0">
                <a:solidFill>
                  <a:srgbClr val="2B4B73"/>
                </a:solidFill>
                <a:latin typeface="Calibri"/>
                <a:cs typeface="Calibri"/>
              </a:rPr>
              <a:t>spre</a:t>
            </a:r>
            <a:r>
              <a:rPr sz="1150" b="1" spc="35" dirty="0">
                <a:solidFill>
                  <a:srgbClr val="2B4B73"/>
                </a:solidFill>
                <a:latin typeface="Calibri"/>
                <a:cs typeface="Calibri"/>
              </a:rPr>
              <a:t>c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h</a:t>
            </a:r>
            <a:r>
              <a:rPr sz="1150" b="1" spc="30" dirty="0">
                <a:solidFill>
                  <a:srgbClr val="2B4B73"/>
                </a:solidFill>
                <a:latin typeface="Calibri"/>
                <a:cs typeface="Calibri"/>
              </a:rPr>
              <a:t>par</a:t>
            </a:r>
            <a:r>
              <a:rPr sz="1150" b="1" spc="25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50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dirty="0">
                <a:solidFill>
                  <a:srgbClr val="2B4B73"/>
                </a:solidFill>
                <a:latin typeface="Calibri"/>
                <a:cs typeface="Calibri"/>
              </a:rPr>
              <a:t>!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92075" marR="85725" algn="just">
              <a:lnSpc>
                <a:spcPct val="100000"/>
              </a:lnSpc>
            </a:pP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20" dirty="0">
                <a:solidFill>
                  <a:srgbClr val="404040"/>
                </a:solidFill>
                <a:latin typeface="Verdana"/>
                <a:cs typeface="Verdana"/>
              </a:rPr>
              <a:t>ol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Sie</a:t>
            </a:r>
            <a:r>
              <a:rPr sz="900" spc="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ne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sc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h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ne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hr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gung</a:t>
            </a:r>
            <a:r>
              <a:rPr sz="900" spc="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v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ä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ße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si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nd</a:t>
            </a:r>
            <a:r>
              <a:rPr sz="900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85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ts</a:t>
            </a:r>
            <a:r>
              <a:rPr sz="900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d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se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öse</a:t>
            </a:r>
            <a:r>
              <a:rPr sz="900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ä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ufe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spc="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1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P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se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n,</a:t>
            </a:r>
            <a:r>
              <a:rPr sz="900" spc="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sofor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Za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h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ung und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Ü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hm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endParaRPr sz="9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92075" marR="513080">
              <a:lnSpc>
                <a:spcPct val="114799"/>
              </a:lnSpc>
            </a:pP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S</a:t>
            </a:r>
            <a:r>
              <a:rPr sz="1150" b="1" spc="20" dirty="0">
                <a:solidFill>
                  <a:srgbClr val="2B4B73"/>
                </a:solidFill>
                <a:latin typeface="Calibri"/>
                <a:cs typeface="Calibri"/>
              </a:rPr>
              <a:t>ERV</a:t>
            </a:r>
            <a:r>
              <a:rPr sz="1150" b="1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130" dirty="0">
                <a:solidFill>
                  <a:srgbClr val="2B4B73"/>
                </a:solidFill>
                <a:latin typeface="Calibri"/>
                <a:cs typeface="Calibri"/>
              </a:rPr>
              <a:t>CE</a:t>
            </a:r>
            <a:r>
              <a:rPr sz="1150" b="1" spc="9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110" dirty="0">
                <a:solidFill>
                  <a:srgbClr val="2B4B73"/>
                </a:solidFill>
                <a:latin typeface="Calibri"/>
                <a:cs typeface="Calibri"/>
              </a:rPr>
              <a:t>-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2B4B73"/>
                </a:solidFill>
                <a:latin typeface="Calibri"/>
                <a:cs typeface="Calibri"/>
              </a:rPr>
              <a:t>Jede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40" dirty="0">
                <a:solidFill>
                  <a:srgbClr val="2B4B73"/>
                </a:solidFill>
                <a:latin typeface="Calibri"/>
                <a:cs typeface="Calibri"/>
              </a:rPr>
              <a:t>Mas</a:t>
            </a:r>
            <a:r>
              <a:rPr sz="1150" b="1" spc="35" dirty="0">
                <a:solidFill>
                  <a:srgbClr val="2B4B73"/>
                </a:solidFill>
                <a:latin typeface="Calibri"/>
                <a:cs typeface="Calibri"/>
              </a:rPr>
              <a:t>c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h</a:t>
            </a:r>
            <a:r>
              <a:rPr sz="1150" b="1" spc="15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5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2B4B73"/>
                </a:solidFill>
                <a:latin typeface="Calibri"/>
                <a:cs typeface="Calibri"/>
              </a:rPr>
              <a:t>is</a:t>
            </a:r>
            <a:r>
              <a:rPr sz="1150" b="1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2B4B73"/>
                </a:solidFill>
                <a:latin typeface="Calibri"/>
                <a:cs typeface="Calibri"/>
              </a:rPr>
              <a:t>n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10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40" dirty="0">
                <a:solidFill>
                  <a:srgbClr val="2B4B73"/>
                </a:solidFill>
                <a:latin typeface="Calibri"/>
                <a:cs typeface="Calibri"/>
              </a:rPr>
              <a:t>so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g</a:t>
            </a:r>
            <a:r>
              <a:rPr sz="1150" b="1" spc="85" dirty="0">
                <a:solidFill>
                  <a:srgbClr val="2B4B73"/>
                </a:solidFill>
                <a:latin typeface="Calibri"/>
                <a:cs typeface="Calibri"/>
              </a:rPr>
              <a:t>u</a:t>
            </a:r>
            <a:r>
              <a:rPr sz="1150" b="1" spc="-55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-35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25" dirty="0">
                <a:solidFill>
                  <a:srgbClr val="2B4B73"/>
                </a:solidFill>
                <a:latin typeface="Calibri"/>
                <a:cs typeface="Calibri"/>
              </a:rPr>
              <a:t>wie</a:t>
            </a:r>
            <a:r>
              <a:rPr sz="1150" b="1" spc="9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solidFill>
                  <a:srgbClr val="2B4B73"/>
                </a:solidFill>
                <a:latin typeface="Calibri"/>
                <a:cs typeface="Calibri"/>
              </a:rPr>
              <a:t>I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h</a:t>
            </a:r>
            <a:r>
              <a:rPr sz="1150" b="1" spc="5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55" dirty="0">
                <a:solidFill>
                  <a:srgbClr val="2B4B73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2B4B73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2B4B73"/>
                </a:solidFill>
                <a:latin typeface="Calibri"/>
                <a:cs typeface="Calibri"/>
              </a:rPr>
              <a:t>Wa</a:t>
            </a:r>
            <a:r>
              <a:rPr sz="1150" b="1" spc="20" dirty="0">
                <a:solidFill>
                  <a:srgbClr val="2B4B73"/>
                </a:solidFill>
                <a:latin typeface="Calibri"/>
                <a:cs typeface="Calibri"/>
              </a:rPr>
              <a:t>r</a:t>
            </a:r>
            <a:r>
              <a:rPr sz="1150" b="1" spc="-50" dirty="0">
                <a:solidFill>
                  <a:srgbClr val="2B4B73"/>
                </a:solidFill>
                <a:latin typeface="Calibri"/>
                <a:cs typeface="Calibri"/>
              </a:rPr>
              <a:t>t</a:t>
            </a:r>
            <a:r>
              <a:rPr sz="1150" b="1" spc="45" dirty="0">
                <a:solidFill>
                  <a:srgbClr val="2B4B73"/>
                </a:solidFill>
                <a:latin typeface="Calibri"/>
                <a:cs typeface="Calibri"/>
              </a:rPr>
              <a:t>un</a:t>
            </a:r>
            <a:r>
              <a:rPr sz="1150" b="1" spc="60" dirty="0">
                <a:solidFill>
                  <a:srgbClr val="2B4B73"/>
                </a:solidFill>
                <a:latin typeface="Calibri"/>
                <a:cs typeface="Calibri"/>
              </a:rPr>
              <a:t>g!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92075" marR="83185" algn="just">
              <a:lnSpc>
                <a:spcPct val="100000"/>
              </a:lnSpc>
            </a:pP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Uns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ut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8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il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d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4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v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ce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ch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nt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hnen</a:t>
            </a:r>
            <a:r>
              <a:rPr sz="900" spc="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ho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he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20" dirty="0">
                <a:solidFill>
                  <a:srgbClr val="404040"/>
                </a:solidFill>
                <a:latin typeface="Verdana"/>
                <a:cs typeface="Verdana"/>
              </a:rPr>
              <a:t>ß</a:t>
            </a:r>
            <a:r>
              <a:rPr sz="900" spc="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05" dirty="0">
                <a:solidFill>
                  <a:srgbClr val="404040"/>
                </a:solidFill>
                <a:latin typeface="Verdana"/>
                <a:cs typeface="Verdana"/>
              </a:rPr>
              <a:t>x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li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ä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spc="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ho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he</a:t>
            </a:r>
            <a:r>
              <a:rPr sz="900" spc="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" dirty="0">
                <a:solidFill>
                  <a:srgbClr val="404040"/>
                </a:solidFill>
                <a:latin typeface="Verdana"/>
                <a:cs typeface="Verdana"/>
              </a:rPr>
              <a:t>Qu</a:t>
            </a:r>
            <a:r>
              <a:rPr sz="900" spc="-10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li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ä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 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ute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4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v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ce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 Un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st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chti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d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ss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 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unse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schi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nens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v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ce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o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ut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85" dirty="0">
                <a:solidFill>
                  <a:srgbClr val="404040"/>
                </a:solidFill>
                <a:latin typeface="Verdana"/>
                <a:cs typeface="Verdana"/>
              </a:rPr>
              <a:t>z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d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0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si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nd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Da</a:t>
            </a:r>
            <a:r>
              <a:rPr sz="900" spc="-110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hr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Kost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üb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rscha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en,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ha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be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w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un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85" dirty="0">
                <a:solidFill>
                  <a:srgbClr val="404040"/>
                </a:solidFill>
                <a:latin typeface="Verdana"/>
                <a:cs typeface="Verdana"/>
              </a:rPr>
              <a:t>P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105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35" dirty="0">
                <a:solidFill>
                  <a:srgbClr val="404040"/>
                </a:solidFill>
                <a:latin typeface="Verdana"/>
                <a:cs typeface="Verdana"/>
              </a:rPr>
              <a:t> be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sond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 </a:t>
            </a:r>
            <a:r>
              <a:rPr sz="900" spc="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ünsti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 </a:t>
            </a:r>
            <a:r>
              <a:rPr sz="900" spc="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fü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 </a:t>
            </a:r>
            <a:r>
              <a:rPr sz="900" spc="1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Sie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 </a:t>
            </a:r>
            <a:r>
              <a:rPr sz="900" spc="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st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l</a:t>
            </a:r>
            <a:r>
              <a:rPr sz="900" spc="-10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r>
              <a:rPr sz="900" dirty="0">
                <a:solidFill>
                  <a:srgbClr val="404040"/>
                </a:solidFill>
                <a:latin typeface="Verdana"/>
                <a:cs typeface="Verdana"/>
              </a:rPr>
              <a:t>    </a:t>
            </a:r>
            <a:r>
              <a:rPr sz="900" spc="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Uns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schi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nens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120" dirty="0">
                <a:solidFill>
                  <a:srgbClr val="404040"/>
                </a:solidFill>
                <a:latin typeface="Verdana"/>
                <a:cs typeface="Verdana"/>
              </a:rPr>
              <a:t>v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ce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st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d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pe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f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k</a:t>
            </a:r>
            <a:r>
              <a:rPr sz="900" spc="-90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70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ä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nz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ung</a:t>
            </a:r>
            <a:r>
              <a:rPr sz="900" spc="9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404040"/>
                </a:solidFill>
                <a:latin typeface="Verdana"/>
                <a:cs typeface="Verdana"/>
              </a:rPr>
              <a:t>z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u</a:t>
            </a:r>
            <a:r>
              <a:rPr sz="900" spc="8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unse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r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en</a:t>
            </a:r>
            <a:r>
              <a:rPr sz="900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404040"/>
                </a:solidFill>
                <a:latin typeface="Verdana"/>
                <a:cs typeface="Verdana"/>
              </a:rPr>
              <a:t>M</a:t>
            </a:r>
            <a:r>
              <a:rPr sz="900" spc="-25" dirty="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schi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nena</a:t>
            </a:r>
            <a:r>
              <a:rPr sz="900" spc="-65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geb</a:t>
            </a:r>
            <a:r>
              <a:rPr sz="900" spc="-60" dirty="0">
                <a:solidFill>
                  <a:srgbClr val="404040"/>
                </a:solidFill>
                <a:latin typeface="Verdana"/>
                <a:cs typeface="Verdana"/>
              </a:rPr>
              <a:t>o</a:t>
            </a:r>
            <a:r>
              <a:rPr sz="900" spc="-55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sz="900" spc="-50" dirty="0">
                <a:solidFill>
                  <a:srgbClr val="404040"/>
                </a:solidFill>
                <a:latin typeface="Verdana"/>
                <a:cs typeface="Verdana"/>
              </a:rPr>
              <a:t>n.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4834" y="1248663"/>
            <a:ext cx="6510782" cy="22451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14903" y="549909"/>
            <a:ext cx="3707129" cy="1117600"/>
          </a:xfrm>
          <a:custGeom>
            <a:avLst/>
            <a:gdLst/>
            <a:ahLst/>
            <a:cxnLst/>
            <a:rect l="l" t="t" r="r" b="b"/>
            <a:pathLst>
              <a:path w="3707129" h="1117600">
                <a:moveTo>
                  <a:pt x="3169666" y="0"/>
                </a:moveTo>
                <a:lnTo>
                  <a:pt x="2903822" y="7362"/>
                </a:lnTo>
                <a:lnTo>
                  <a:pt x="2632571" y="19797"/>
                </a:lnTo>
                <a:lnTo>
                  <a:pt x="2357121" y="37225"/>
                </a:lnTo>
                <a:lnTo>
                  <a:pt x="2078677" y="59566"/>
                </a:lnTo>
                <a:lnTo>
                  <a:pt x="1798447" y="86741"/>
                </a:lnTo>
                <a:lnTo>
                  <a:pt x="1518567" y="118561"/>
                </a:lnTo>
                <a:lnTo>
                  <a:pt x="1241479" y="154764"/>
                </a:lnTo>
                <a:lnTo>
                  <a:pt x="968391" y="195161"/>
                </a:lnTo>
                <a:lnTo>
                  <a:pt x="700508" y="239563"/>
                </a:lnTo>
                <a:lnTo>
                  <a:pt x="439039" y="287782"/>
                </a:lnTo>
                <a:lnTo>
                  <a:pt x="450088" y="392557"/>
                </a:lnTo>
                <a:lnTo>
                  <a:pt x="221043" y="439102"/>
                </a:lnTo>
                <a:lnTo>
                  <a:pt x="0" y="488315"/>
                </a:lnTo>
                <a:lnTo>
                  <a:pt x="483362" y="707136"/>
                </a:lnTo>
                <a:lnTo>
                  <a:pt x="66294" y="1117219"/>
                </a:lnTo>
                <a:lnTo>
                  <a:pt x="281354" y="1069357"/>
                </a:lnTo>
                <a:lnTo>
                  <a:pt x="503856" y="1023985"/>
                </a:lnTo>
                <a:lnTo>
                  <a:pt x="733002" y="981255"/>
                </a:lnTo>
                <a:lnTo>
                  <a:pt x="967994" y="941324"/>
                </a:lnTo>
                <a:lnTo>
                  <a:pt x="956944" y="836549"/>
                </a:lnTo>
                <a:lnTo>
                  <a:pt x="1225346" y="795443"/>
                </a:lnTo>
                <a:lnTo>
                  <a:pt x="1543272" y="752674"/>
                </a:lnTo>
                <a:lnTo>
                  <a:pt x="1709439" y="732820"/>
                </a:lnTo>
                <a:lnTo>
                  <a:pt x="2048713" y="697366"/>
                </a:lnTo>
                <a:lnTo>
                  <a:pt x="2369713" y="670143"/>
                </a:lnTo>
                <a:lnTo>
                  <a:pt x="2687539" y="649379"/>
                </a:lnTo>
                <a:lnTo>
                  <a:pt x="2777490" y="644652"/>
                </a:lnTo>
                <a:lnTo>
                  <a:pt x="3567563" y="644652"/>
                </a:lnTo>
                <a:lnTo>
                  <a:pt x="3213862" y="419354"/>
                </a:lnTo>
                <a:lnTo>
                  <a:pt x="3640491" y="104775"/>
                </a:lnTo>
                <a:lnTo>
                  <a:pt x="3180715" y="104775"/>
                </a:lnTo>
                <a:lnTo>
                  <a:pt x="3169666" y="0"/>
                </a:lnTo>
                <a:close/>
              </a:path>
              <a:path w="3707129" h="1117600">
                <a:moveTo>
                  <a:pt x="3567563" y="644652"/>
                </a:moveTo>
                <a:lnTo>
                  <a:pt x="2777490" y="644652"/>
                </a:lnTo>
                <a:lnTo>
                  <a:pt x="2788539" y="749427"/>
                </a:lnTo>
                <a:lnTo>
                  <a:pt x="3073709" y="737988"/>
                </a:lnTo>
                <a:lnTo>
                  <a:pt x="3305612" y="732820"/>
                </a:lnTo>
                <a:lnTo>
                  <a:pt x="3704109" y="731628"/>
                </a:lnTo>
                <a:lnTo>
                  <a:pt x="3567563" y="644652"/>
                </a:lnTo>
                <a:close/>
              </a:path>
              <a:path w="3707129" h="1117600">
                <a:moveTo>
                  <a:pt x="3704109" y="731628"/>
                </a:moveTo>
                <a:lnTo>
                  <a:pt x="3441881" y="731628"/>
                </a:lnTo>
                <a:lnTo>
                  <a:pt x="3531421" y="731630"/>
                </a:lnTo>
                <a:lnTo>
                  <a:pt x="3707129" y="733552"/>
                </a:lnTo>
                <a:lnTo>
                  <a:pt x="3704109" y="731628"/>
                </a:lnTo>
                <a:close/>
              </a:path>
              <a:path w="3707129" h="1117600">
                <a:moveTo>
                  <a:pt x="3391294" y="102634"/>
                </a:moveTo>
                <a:lnTo>
                  <a:pt x="3180715" y="104775"/>
                </a:lnTo>
                <a:lnTo>
                  <a:pt x="3640491" y="104775"/>
                </a:lnTo>
                <a:lnTo>
                  <a:pt x="3640836" y="104521"/>
                </a:lnTo>
                <a:lnTo>
                  <a:pt x="3483074" y="102741"/>
                </a:lnTo>
                <a:lnTo>
                  <a:pt x="3391294" y="102634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89503" y="524509"/>
            <a:ext cx="3707129" cy="1117600"/>
          </a:xfrm>
          <a:custGeom>
            <a:avLst/>
            <a:gdLst/>
            <a:ahLst/>
            <a:cxnLst/>
            <a:rect l="l" t="t" r="r" b="b"/>
            <a:pathLst>
              <a:path w="3707129" h="1117600">
                <a:moveTo>
                  <a:pt x="3169666" y="0"/>
                </a:moveTo>
                <a:lnTo>
                  <a:pt x="2903822" y="7362"/>
                </a:lnTo>
                <a:lnTo>
                  <a:pt x="2632571" y="19797"/>
                </a:lnTo>
                <a:lnTo>
                  <a:pt x="2357121" y="37225"/>
                </a:lnTo>
                <a:lnTo>
                  <a:pt x="2078677" y="59566"/>
                </a:lnTo>
                <a:lnTo>
                  <a:pt x="1798447" y="86741"/>
                </a:lnTo>
                <a:lnTo>
                  <a:pt x="1518567" y="118561"/>
                </a:lnTo>
                <a:lnTo>
                  <a:pt x="1241479" y="154764"/>
                </a:lnTo>
                <a:lnTo>
                  <a:pt x="968391" y="195161"/>
                </a:lnTo>
                <a:lnTo>
                  <a:pt x="700508" y="239563"/>
                </a:lnTo>
                <a:lnTo>
                  <a:pt x="439039" y="287782"/>
                </a:lnTo>
                <a:lnTo>
                  <a:pt x="450088" y="392557"/>
                </a:lnTo>
                <a:lnTo>
                  <a:pt x="221043" y="439102"/>
                </a:lnTo>
                <a:lnTo>
                  <a:pt x="0" y="488315"/>
                </a:lnTo>
                <a:lnTo>
                  <a:pt x="483362" y="707136"/>
                </a:lnTo>
                <a:lnTo>
                  <a:pt x="66294" y="1117219"/>
                </a:lnTo>
                <a:lnTo>
                  <a:pt x="281354" y="1069357"/>
                </a:lnTo>
                <a:lnTo>
                  <a:pt x="503856" y="1023985"/>
                </a:lnTo>
                <a:lnTo>
                  <a:pt x="733002" y="981255"/>
                </a:lnTo>
                <a:lnTo>
                  <a:pt x="967994" y="941324"/>
                </a:lnTo>
                <a:lnTo>
                  <a:pt x="956944" y="836549"/>
                </a:lnTo>
                <a:lnTo>
                  <a:pt x="1225346" y="795443"/>
                </a:lnTo>
                <a:lnTo>
                  <a:pt x="1543272" y="752674"/>
                </a:lnTo>
                <a:lnTo>
                  <a:pt x="1709439" y="732820"/>
                </a:lnTo>
                <a:lnTo>
                  <a:pt x="2048713" y="697366"/>
                </a:lnTo>
                <a:lnTo>
                  <a:pt x="2369713" y="670143"/>
                </a:lnTo>
                <a:lnTo>
                  <a:pt x="2687539" y="649379"/>
                </a:lnTo>
                <a:lnTo>
                  <a:pt x="2777490" y="644652"/>
                </a:lnTo>
                <a:lnTo>
                  <a:pt x="3567563" y="644652"/>
                </a:lnTo>
                <a:lnTo>
                  <a:pt x="3213862" y="419354"/>
                </a:lnTo>
                <a:lnTo>
                  <a:pt x="3640491" y="104775"/>
                </a:lnTo>
                <a:lnTo>
                  <a:pt x="3180715" y="104775"/>
                </a:lnTo>
                <a:lnTo>
                  <a:pt x="3169666" y="0"/>
                </a:lnTo>
                <a:close/>
              </a:path>
              <a:path w="3707129" h="1117600">
                <a:moveTo>
                  <a:pt x="3567563" y="644652"/>
                </a:moveTo>
                <a:lnTo>
                  <a:pt x="2777490" y="644652"/>
                </a:lnTo>
                <a:lnTo>
                  <a:pt x="2788539" y="749427"/>
                </a:lnTo>
                <a:lnTo>
                  <a:pt x="3073709" y="737988"/>
                </a:lnTo>
                <a:lnTo>
                  <a:pt x="3305612" y="732820"/>
                </a:lnTo>
                <a:lnTo>
                  <a:pt x="3704109" y="731628"/>
                </a:lnTo>
                <a:lnTo>
                  <a:pt x="3567563" y="644652"/>
                </a:lnTo>
                <a:close/>
              </a:path>
              <a:path w="3707129" h="1117600">
                <a:moveTo>
                  <a:pt x="3704109" y="731628"/>
                </a:moveTo>
                <a:lnTo>
                  <a:pt x="3441881" y="731628"/>
                </a:lnTo>
                <a:lnTo>
                  <a:pt x="3531421" y="731630"/>
                </a:lnTo>
                <a:lnTo>
                  <a:pt x="3707129" y="733552"/>
                </a:lnTo>
                <a:lnTo>
                  <a:pt x="3704109" y="731628"/>
                </a:lnTo>
                <a:close/>
              </a:path>
              <a:path w="3707129" h="1117600">
                <a:moveTo>
                  <a:pt x="3391294" y="102634"/>
                </a:moveTo>
                <a:lnTo>
                  <a:pt x="3180715" y="104775"/>
                </a:lnTo>
                <a:lnTo>
                  <a:pt x="3640491" y="104775"/>
                </a:lnTo>
                <a:lnTo>
                  <a:pt x="3640836" y="104521"/>
                </a:lnTo>
                <a:lnTo>
                  <a:pt x="3483074" y="102741"/>
                </a:lnTo>
                <a:lnTo>
                  <a:pt x="3391294" y="102634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94835" y="1361058"/>
            <a:ext cx="462915" cy="104775"/>
          </a:xfrm>
          <a:custGeom>
            <a:avLst/>
            <a:gdLst/>
            <a:ahLst/>
            <a:cxnLst/>
            <a:rect l="l" t="t" r="r" b="b"/>
            <a:pathLst>
              <a:path w="462914" h="104775">
                <a:moveTo>
                  <a:pt x="451612" y="0"/>
                </a:moveTo>
                <a:lnTo>
                  <a:pt x="268522" y="30768"/>
                </a:lnTo>
                <a:lnTo>
                  <a:pt x="0" y="80137"/>
                </a:lnTo>
                <a:lnTo>
                  <a:pt x="462915" y="104775"/>
                </a:lnTo>
                <a:lnTo>
                  <a:pt x="451612" y="0"/>
                </a:lnTo>
                <a:close/>
              </a:path>
            </a:pathLst>
          </a:custGeom>
          <a:solidFill>
            <a:srgbClr val="CDCD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66992" y="1153413"/>
            <a:ext cx="458470" cy="120650"/>
          </a:xfrm>
          <a:custGeom>
            <a:avLst/>
            <a:gdLst/>
            <a:ahLst/>
            <a:cxnLst/>
            <a:rect l="l" t="t" r="r" b="b"/>
            <a:pathLst>
              <a:path w="458470" h="120650">
                <a:moveTo>
                  <a:pt x="458470" y="0"/>
                </a:moveTo>
                <a:lnTo>
                  <a:pt x="277209" y="4519"/>
                </a:lnTo>
                <a:lnTo>
                  <a:pt x="0" y="15748"/>
                </a:lnTo>
                <a:lnTo>
                  <a:pt x="11049" y="120650"/>
                </a:lnTo>
                <a:lnTo>
                  <a:pt x="458470" y="0"/>
                </a:lnTo>
                <a:close/>
              </a:path>
            </a:pathLst>
          </a:custGeom>
          <a:solidFill>
            <a:srgbClr val="CDCD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89503" y="524509"/>
            <a:ext cx="3707129" cy="1117600"/>
          </a:xfrm>
          <a:custGeom>
            <a:avLst/>
            <a:gdLst/>
            <a:ahLst/>
            <a:cxnLst/>
            <a:rect l="l" t="t" r="r" b="b"/>
            <a:pathLst>
              <a:path w="3707129" h="1117600">
                <a:moveTo>
                  <a:pt x="0" y="488315"/>
                </a:moveTo>
                <a:lnTo>
                  <a:pt x="43532" y="478268"/>
                </a:lnTo>
                <a:lnTo>
                  <a:pt x="87408" y="468322"/>
                </a:lnTo>
                <a:lnTo>
                  <a:pt x="131623" y="458478"/>
                </a:lnTo>
                <a:lnTo>
                  <a:pt x="176170" y="448737"/>
                </a:lnTo>
                <a:lnTo>
                  <a:pt x="221043" y="439102"/>
                </a:lnTo>
                <a:lnTo>
                  <a:pt x="266236" y="429573"/>
                </a:lnTo>
                <a:lnTo>
                  <a:pt x="311743" y="420153"/>
                </a:lnTo>
                <a:lnTo>
                  <a:pt x="357558" y="410842"/>
                </a:lnTo>
                <a:lnTo>
                  <a:pt x="403675" y="401643"/>
                </a:lnTo>
                <a:lnTo>
                  <a:pt x="450088" y="392557"/>
                </a:lnTo>
                <a:lnTo>
                  <a:pt x="439039" y="287782"/>
                </a:lnTo>
                <a:lnTo>
                  <a:pt x="503739" y="275379"/>
                </a:lnTo>
                <a:lnTo>
                  <a:pt x="568896" y="263207"/>
                </a:lnTo>
                <a:lnTo>
                  <a:pt x="634492" y="251267"/>
                </a:lnTo>
                <a:lnTo>
                  <a:pt x="700508" y="239563"/>
                </a:lnTo>
                <a:lnTo>
                  <a:pt x="766925" y="228097"/>
                </a:lnTo>
                <a:lnTo>
                  <a:pt x="833723" y="216873"/>
                </a:lnTo>
                <a:lnTo>
                  <a:pt x="900885" y="205893"/>
                </a:lnTo>
                <a:lnTo>
                  <a:pt x="968391" y="195161"/>
                </a:lnTo>
                <a:lnTo>
                  <a:pt x="1036222" y="184679"/>
                </a:lnTo>
                <a:lnTo>
                  <a:pt x="1104360" y="174450"/>
                </a:lnTo>
                <a:lnTo>
                  <a:pt x="1172785" y="164477"/>
                </a:lnTo>
                <a:lnTo>
                  <a:pt x="1241479" y="154764"/>
                </a:lnTo>
                <a:lnTo>
                  <a:pt x="1310424" y="145312"/>
                </a:lnTo>
                <a:lnTo>
                  <a:pt x="1379599" y="136126"/>
                </a:lnTo>
                <a:lnTo>
                  <a:pt x="1448986" y="127208"/>
                </a:lnTo>
                <a:lnTo>
                  <a:pt x="1518567" y="118561"/>
                </a:lnTo>
                <a:lnTo>
                  <a:pt x="1588322" y="110187"/>
                </a:lnTo>
                <a:lnTo>
                  <a:pt x="1658233" y="102091"/>
                </a:lnTo>
                <a:lnTo>
                  <a:pt x="1728281" y="94274"/>
                </a:lnTo>
                <a:lnTo>
                  <a:pt x="1798447" y="86741"/>
                </a:lnTo>
                <a:lnTo>
                  <a:pt x="1868605" y="79498"/>
                </a:lnTo>
                <a:lnTo>
                  <a:pt x="1938709" y="72554"/>
                </a:lnTo>
                <a:lnTo>
                  <a:pt x="2008739" y="65909"/>
                </a:lnTo>
                <a:lnTo>
                  <a:pt x="2078677" y="59566"/>
                </a:lnTo>
                <a:lnTo>
                  <a:pt x="2148502" y="53524"/>
                </a:lnTo>
                <a:lnTo>
                  <a:pt x="2218197" y="47786"/>
                </a:lnTo>
                <a:lnTo>
                  <a:pt x="2287743" y="42352"/>
                </a:lnTo>
                <a:lnTo>
                  <a:pt x="2357121" y="37225"/>
                </a:lnTo>
                <a:lnTo>
                  <a:pt x="2426311" y="32404"/>
                </a:lnTo>
                <a:lnTo>
                  <a:pt x="2495295" y="27892"/>
                </a:lnTo>
                <a:lnTo>
                  <a:pt x="2564055" y="23689"/>
                </a:lnTo>
                <a:lnTo>
                  <a:pt x="2632571" y="19797"/>
                </a:lnTo>
                <a:lnTo>
                  <a:pt x="2700825" y="16217"/>
                </a:lnTo>
                <a:lnTo>
                  <a:pt x="2768797" y="12951"/>
                </a:lnTo>
                <a:lnTo>
                  <a:pt x="2836469" y="9999"/>
                </a:lnTo>
                <a:lnTo>
                  <a:pt x="2903822" y="7362"/>
                </a:lnTo>
                <a:lnTo>
                  <a:pt x="2970837" y="5043"/>
                </a:lnTo>
                <a:lnTo>
                  <a:pt x="3037495" y="3042"/>
                </a:lnTo>
                <a:lnTo>
                  <a:pt x="3103778" y="1360"/>
                </a:lnTo>
                <a:lnTo>
                  <a:pt x="3169666" y="0"/>
                </a:lnTo>
                <a:lnTo>
                  <a:pt x="3180715" y="104775"/>
                </a:lnTo>
                <a:lnTo>
                  <a:pt x="3204380" y="104375"/>
                </a:lnTo>
                <a:lnTo>
                  <a:pt x="3251515" y="103698"/>
                </a:lnTo>
                <a:lnTo>
                  <a:pt x="3298382" y="103181"/>
                </a:lnTo>
                <a:lnTo>
                  <a:pt x="3344977" y="102826"/>
                </a:lnTo>
                <a:lnTo>
                  <a:pt x="3391294" y="102634"/>
                </a:lnTo>
                <a:lnTo>
                  <a:pt x="3414347" y="102600"/>
                </a:lnTo>
                <a:lnTo>
                  <a:pt x="3437328" y="102606"/>
                </a:lnTo>
                <a:lnTo>
                  <a:pt x="3483074" y="102741"/>
                </a:lnTo>
                <a:lnTo>
                  <a:pt x="3528526" y="103042"/>
                </a:lnTo>
                <a:lnTo>
                  <a:pt x="3573679" y="103509"/>
                </a:lnTo>
                <a:lnTo>
                  <a:pt x="3618527" y="104141"/>
                </a:lnTo>
                <a:lnTo>
                  <a:pt x="3640836" y="104521"/>
                </a:lnTo>
                <a:lnTo>
                  <a:pt x="3213862" y="419354"/>
                </a:lnTo>
                <a:lnTo>
                  <a:pt x="3707129" y="733552"/>
                </a:lnTo>
                <a:lnTo>
                  <a:pt x="3663640" y="732831"/>
                </a:lnTo>
                <a:lnTo>
                  <a:pt x="3619855" y="732271"/>
                </a:lnTo>
                <a:lnTo>
                  <a:pt x="3575780" y="731871"/>
                </a:lnTo>
                <a:lnTo>
                  <a:pt x="3531421" y="731630"/>
                </a:lnTo>
                <a:lnTo>
                  <a:pt x="3486786" y="731549"/>
                </a:lnTo>
                <a:lnTo>
                  <a:pt x="3441881" y="731628"/>
                </a:lnTo>
                <a:lnTo>
                  <a:pt x="3396713" y="731866"/>
                </a:lnTo>
                <a:lnTo>
                  <a:pt x="3351288" y="732263"/>
                </a:lnTo>
                <a:lnTo>
                  <a:pt x="3305612" y="732820"/>
                </a:lnTo>
                <a:lnTo>
                  <a:pt x="3259693" y="733536"/>
                </a:lnTo>
                <a:lnTo>
                  <a:pt x="3213536" y="734410"/>
                </a:lnTo>
                <a:lnTo>
                  <a:pt x="3167149" y="735444"/>
                </a:lnTo>
                <a:lnTo>
                  <a:pt x="3120538" y="736637"/>
                </a:lnTo>
                <a:lnTo>
                  <a:pt x="3073709" y="737988"/>
                </a:lnTo>
                <a:lnTo>
                  <a:pt x="3026669" y="739499"/>
                </a:lnTo>
                <a:lnTo>
                  <a:pt x="2979426" y="741167"/>
                </a:lnTo>
                <a:lnTo>
                  <a:pt x="2931984" y="742995"/>
                </a:lnTo>
                <a:lnTo>
                  <a:pt x="2884351" y="744980"/>
                </a:lnTo>
                <a:lnTo>
                  <a:pt x="2836534" y="747124"/>
                </a:lnTo>
                <a:lnTo>
                  <a:pt x="2788539" y="749427"/>
                </a:lnTo>
                <a:lnTo>
                  <a:pt x="2777490" y="644652"/>
                </a:lnTo>
                <a:lnTo>
                  <a:pt x="2732570" y="646948"/>
                </a:lnTo>
                <a:lnTo>
                  <a:pt x="2687539" y="649379"/>
                </a:lnTo>
                <a:lnTo>
                  <a:pt x="2642404" y="651945"/>
                </a:lnTo>
                <a:lnTo>
                  <a:pt x="2597170" y="654645"/>
                </a:lnTo>
                <a:lnTo>
                  <a:pt x="2551842" y="657479"/>
                </a:lnTo>
                <a:lnTo>
                  <a:pt x="2506427" y="660445"/>
                </a:lnTo>
                <a:lnTo>
                  <a:pt x="2460930" y="663545"/>
                </a:lnTo>
                <a:lnTo>
                  <a:pt x="2415357" y="666778"/>
                </a:lnTo>
                <a:lnTo>
                  <a:pt x="2369713" y="670143"/>
                </a:lnTo>
                <a:lnTo>
                  <a:pt x="2324004" y="673639"/>
                </a:lnTo>
                <a:lnTo>
                  <a:pt x="2278237" y="677267"/>
                </a:lnTo>
                <a:lnTo>
                  <a:pt x="2232416" y="681026"/>
                </a:lnTo>
                <a:lnTo>
                  <a:pt x="2186547" y="684916"/>
                </a:lnTo>
                <a:lnTo>
                  <a:pt x="2140637" y="688936"/>
                </a:lnTo>
                <a:lnTo>
                  <a:pt x="2094690" y="693086"/>
                </a:lnTo>
                <a:lnTo>
                  <a:pt x="2048713" y="697366"/>
                </a:lnTo>
                <a:lnTo>
                  <a:pt x="2002711" y="701774"/>
                </a:lnTo>
                <a:lnTo>
                  <a:pt x="1956690" y="706312"/>
                </a:lnTo>
                <a:lnTo>
                  <a:pt x="1910655" y="710978"/>
                </a:lnTo>
                <a:lnTo>
                  <a:pt x="1864614" y="715772"/>
                </a:lnTo>
                <a:lnTo>
                  <a:pt x="1818568" y="720673"/>
                </a:lnTo>
                <a:lnTo>
                  <a:pt x="1772560" y="725699"/>
                </a:lnTo>
                <a:lnTo>
                  <a:pt x="1726595" y="730850"/>
                </a:lnTo>
                <a:lnTo>
                  <a:pt x="1680678" y="736123"/>
                </a:lnTo>
                <a:lnTo>
                  <a:pt x="1634815" y="741519"/>
                </a:lnTo>
                <a:lnTo>
                  <a:pt x="1589011" y="747036"/>
                </a:lnTo>
                <a:lnTo>
                  <a:pt x="1543272" y="752674"/>
                </a:lnTo>
                <a:lnTo>
                  <a:pt x="1497602" y="758431"/>
                </a:lnTo>
                <a:lnTo>
                  <a:pt x="1452007" y="764308"/>
                </a:lnTo>
                <a:lnTo>
                  <a:pt x="1406493" y="770302"/>
                </a:lnTo>
                <a:lnTo>
                  <a:pt x="1361064" y="776414"/>
                </a:lnTo>
                <a:lnTo>
                  <a:pt x="1315727" y="782642"/>
                </a:lnTo>
                <a:lnTo>
                  <a:pt x="1270485" y="788985"/>
                </a:lnTo>
                <a:lnTo>
                  <a:pt x="1225346" y="795443"/>
                </a:lnTo>
                <a:lnTo>
                  <a:pt x="1180314" y="802014"/>
                </a:lnTo>
                <a:lnTo>
                  <a:pt x="1135394" y="808699"/>
                </a:lnTo>
                <a:lnTo>
                  <a:pt x="1090591" y="815495"/>
                </a:lnTo>
                <a:lnTo>
                  <a:pt x="1045912" y="822403"/>
                </a:lnTo>
                <a:lnTo>
                  <a:pt x="1001362" y="829421"/>
                </a:lnTo>
                <a:lnTo>
                  <a:pt x="956944" y="836549"/>
                </a:lnTo>
                <a:lnTo>
                  <a:pt x="967994" y="941324"/>
                </a:lnTo>
                <a:lnTo>
                  <a:pt x="920566" y="949079"/>
                </a:lnTo>
                <a:lnTo>
                  <a:pt x="873346" y="956950"/>
                </a:lnTo>
                <a:lnTo>
                  <a:pt x="826342" y="964938"/>
                </a:lnTo>
                <a:lnTo>
                  <a:pt x="779558" y="973040"/>
                </a:lnTo>
                <a:lnTo>
                  <a:pt x="733002" y="981255"/>
                </a:lnTo>
                <a:lnTo>
                  <a:pt x="686679" y="989582"/>
                </a:lnTo>
                <a:lnTo>
                  <a:pt x="640597" y="998020"/>
                </a:lnTo>
                <a:lnTo>
                  <a:pt x="594762" y="1006567"/>
                </a:lnTo>
                <a:lnTo>
                  <a:pt x="549179" y="1015222"/>
                </a:lnTo>
                <a:lnTo>
                  <a:pt x="503856" y="1023985"/>
                </a:lnTo>
                <a:lnTo>
                  <a:pt x="458799" y="1032853"/>
                </a:lnTo>
                <a:lnTo>
                  <a:pt x="414013" y="1041825"/>
                </a:lnTo>
                <a:lnTo>
                  <a:pt x="369507" y="1050901"/>
                </a:lnTo>
                <a:lnTo>
                  <a:pt x="325285" y="1060079"/>
                </a:lnTo>
                <a:lnTo>
                  <a:pt x="281354" y="1069357"/>
                </a:lnTo>
                <a:lnTo>
                  <a:pt x="237721" y="1078735"/>
                </a:lnTo>
                <a:lnTo>
                  <a:pt x="194392" y="1088212"/>
                </a:lnTo>
                <a:lnTo>
                  <a:pt x="151374" y="1097785"/>
                </a:lnTo>
                <a:lnTo>
                  <a:pt x="108672" y="1107455"/>
                </a:lnTo>
                <a:lnTo>
                  <a:pt x="66294" y="1117219"/>
                </a:lnTo>
                <a:lnTo>
                  <a:pt x="483362" y="707136"/>
                </a:lnTo>
                <a:lnTo>
                  <a:pt x="0" y="488315"/>
                </a:lnTo>
                <a:close/>
              </a:path>
            </a:pathLst>
          </a:custGeom>
          <a:ln w="952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94835" y="1361058"/>
            <a:ext cx="462915" cy="104775"/>
          </a:xfrm>
          <a:custGeom>
            <a:avLst/>
            <a:gdLst/>
            <a:ahLst/>
            <a:cxnLst/>
            <a:rect l="l" t="t" r="r" b="b"/>
            <a:pathLst>
              <a:path w="462914" h="104775">
                <a:moveTo>
                  <a:pt x="451612" y="0"/>
                </a:moveTo>
                <a:lnTo>
                  <a:pt x="405561" y="7524"/>
                </a:lnTo>
                <a:lnTo>
                  <a:pt x="359692" y="15161"/>
                </a:lnTo>
                <a:lnTo>
                  <a:pt x="314010" y="22910"/>
                </a:lnTo>
                <a:lnTo>
                  <a:pt x="268522" y="30768"/>
                </a:lnTo>
                <a:lnTo>
                  <a:pt x="223234" y="38735"/>
                </a:lnTo>
                <a:lnTo>
                  <a:pt x="178151" y="46808"/>
                </a:lnTo>
                <a:lnTo>
                  <a:pt x="133280" y="54986"/>
                </a:lnTo>
                <a:lnTo>
                  <a:pt x="88627" y="63268"/>
                </a:lnTo>
                <a:lnTo>
                  <a:pt x="44198" y="71652"/>
                </a:lnTo>
                <a:lnTo>
                  <a:pt x="0" y="80137"/>
                </a:lnTo>
                <a:lnTo>
                  <a:pt x="462915" y="104775"/>
                </a:lnTo>
              </a:path>
            </a:pathLst>
          </a:custGeom>
          <a:ln w="952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53424" y="624522"/>
            <a:ext cx="2176800" cy="654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39717" y="917066"/>
            <a:ext cx="55244" cy="524510"/>
          </a:xfrm>
          <a:custGeom>
            <a:avLst/>
            <a:gdLst/>
            <a:ahLst/>
            <a:cxnLst/>
            <a:rect l="l" t="t" r="r" b="b"/>
            <a:pathLst>
              <a:path w="55245" h="524510">
                <a:moveTo>
                  <a:pt x="0" y="0"/>
                </a:moveTo>
                <a:lnTo>
                  <a:pt x="55244" y="524256"/>
                </a:lnTo>
              </a:path>
            </a:pathLst>
          </a:custGeom>
          <a:ln w="952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21872" y="1110849"/>
            <a:ext cx="41275" cy="149225"/>
          </a:xfrm>
          <a:custGeom>
            <a:avLst/>
            <a:gdLst/>
            <a:ahLst/>
            <a:cxnLst/>
            <a:rect l="l" t="t" r="r" b="b"/>
            <a:pathLst>
              <a:path w="41275" h="149225">
                <a:moveTo>
                  <a:pt x="23737" y="0"/>
                </a:moveTo>
                <a:lnTo>
                  <a:pt x="11668" y="2498"/>
                </a:lnTo>
                <a:lnTo>
                  <a:pt x="0" y="9823"/>
                </a:lnTo>
                <a:lnTo>
                  <a:pt x="13501" y="148863"/>
                </a:lnTo>
                <a:lnTo>
                  <a:pt x="17152" y="148500"/>
                </a:lnTo>
                <a:lnTo>
                  <a:pt x="29220" y="145996"/>
                </a:lnTo>
                <a:lnTo>
                  <a:pt x="40842" y="138648"/>
                </a:lnTo>
                <a:lnTo>
                  <a:pt x="38369" y="113370"/>
                </a:lnTo>
                <a:lnTo>
                  <a:pt x="32862" y="62897"/>
                </a:lnTo>
                <a:lnTo>
                  <a:pt x="27786" y="25130"/>
                </a:lnTo>
                <a:lnTo>
                  <a:pt x="23737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89277" y="1091631"/>
            <a:ext cx="170180" cy="161925"/>
          </a:xfrm>
          <a:custGeom>
            <a:avLst/>
            <a:gdLst/>
            <a:ahLst/>
            <a:cxnLst/>
            <a:rect l="l" t="t" r="r" b="b"/>
            <a:pathLst>
              <a:path w="170179" h="161925">
                <a:moveTo>
                  <a:pt x="0" y="9784"/>
                </a:moveTo>
                <a:lnTo>
                  <a:pt x="2414" y="35034"/>
                </a:lnTo>
                <a:lnTo>
                  <a:pt x="14676" y="161476"/>
                </a:lnTo>
                <a:lnTo>
                  <a:pt x="27941" y="160078"/>
                </a:lnTo>
                <a:lnTo>
                  <a:pt x="40513" y="158206"/>
                </a:lnTo>
                <a:lnTo>
                  <a:pt x="30678" y="57082"/>
                </a:lnTo>
                <a:lnTo>
                  <a:pt x="72033" y="57082"/>
                </a:lnTo>
                <a:lnTo>
                  <a:pt x="0" y="9784"/>
                </a:lnTo>
                <a:close/>
              </a:path>
              <a:path w="170179" h="161925">
                <a:moveTo>
                  <a:pt x="72033" y="57082"/>
                </a:moveTo>
                <a:lnTo>
                  <a:pt x="30678" y="57082"/>
                </a:lnTo>
                <a:lnTo>
                  <a:pt x="33472" y="59876"/>
                </a:lnTo>
                <a:lnTo>
                  <a:pt x="42489" y="67369"/>
                </a:lnTo>
                <a:lnTo>
                  <a:pt x="53331" y="74878"/>
                </a:lnTo>
                <a:lnTo>
                  <a:pt x="63909" y="81948"/>
                </a:lnTo>
                <a:lnTo>
                  <a:pt x="170065" y="151603"/>
                </a:lnTo>
                <a:lnTo>
                  <a:pt x="166353" y="113675"/>
                </a:lnTo>
                <a:lnTo>
                  <a:pt x="165395" y="104072"/>
                </a:lnTo>
                <a:lnTo>
                  <a:pt x="139136" y="104072"/>
                </a:lnTo>
                <a:lnTo>
                  <a:pt x="135453" y="100770"/>
                </a:lnTo>
                <a:lnTo>
                  <a:pt x="128468" y="95309"/>
                </a:lnTo>
                <a:lnTo>
                  <a:pt x="125166" y="92642"/>
                </a:lnTo>
                <a:lnTo>
                  <a:pt x="116592" y="86733"/>
                </a:lnTo>
                <a:lnTo>
                  <a:pt x="74221" y="58515"/>
                </a:lnTo>
                <a:lnTo>
                  <a:pt x="72033" y="57082"/>
                </a:lnTo>
                <a:close/>
              </a:path>
              <a:path w="170179" h="161925">
                <a:moveTo>
                  <a:pt x="154510" y="0"/>
                </a:moveTo>
                <a:lnTo>
                  <a:pt x="141922" y="1258"/>
                </a:lnTo>
                <a:lnTo>
                  <a:pt x="129277" y="2953"/>
                </a:lnTo>
                <a:lnTo>
                  <a:pt x="139136" y="104072"/>
                </a:lnTo>
                <a:lnTo>
                  <a:pt x="165395" y="104072"/>
                </a:lnTo>
                <a:lnTo>
                  <a:pt x="162477" y="74878"/>
                </a:lnTo>
                <a:lnTo>
                  <a:pt x="159973" y="50519"/>
                </a:lnTo>
                <a:lnTo>
                  <a:pt x="157294" y="25262"/>
                </a:lnTo>
                <a:lnTo>
                  <a:pt x="155916" y="12631"/>
                </a:lnTo>
                <a:lnTo>
                  <a:pt x="15451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21872" y="1110849"/>
            <a:ext cx="41275" cy="149225"/>
          </a:xfrm>
          <a:custGeom>
            <a:avLst/>
            <a:gdLst/>
            <a:ahLst/>
            <a:cxnLst/>
            <a:rect l="l" t="t" r="r" b="b"/>
            <a:pathLst>
              <a:path w="41275" h="149225">
                <a:moveTo>
                  <a:pt x="13501" y="148863"/>
                </a:moveTo>
                <a:lnTo>
                  <a:pt x="8546" y="98348"/>
                </a:lnTo>
                <a:lnTo>
                  <a:pt x="4871" y="60421"/>
                </a:lnTo>
                <a:lnTo>
                  <a:pt x="1216" y="22474"/>
                </a:lnTo>
                <a:lnTo>
                  <a:pt x="0" y="9823"/>
                </a:lnTo>
                <a:lnTo>
                  <a:pt x="11668" y="2498"/>
                </a:lnTo>
                <a:lnTo>
                  <a:pt x="23737" y="0"/>
                </a:lnTo>
                <a:lnTo>
                  <a:pt x="25838" y="12560"/>
                </a:lnTo>
                <a:lnTo>
                  <a:pt x="31284" y="50299"/>
                </a:lnTo>
                <a:lnTo>
                  <a:pt x="37084" y="100740"/>
                </a:lnTo>
                <a:lnTo>
                  <a:pt x="40842" y="138648"/>
                </a:lnTo>
                <a:lnTo>
                  <a:pt x="29220" y="145996"/>
                </a:lnTo>
                <a:lnTo>
                  <a:pt x="17152" y="148500"/>
                </a:lnTo>
                <a:lnTo>
                  <a:pt x="13501" y="148863"/>
                </a:lnTo>
                <a:close/>
              </a:path>
            </a:pathLst>
          </a:custGeom>
          <a:ln w="952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89277" y="1091631"/>
            <a:ext cx="170180" cy="161925"/>
          </a:xfrm>
          <a:custGeom>
            <a:avLst/>
            <a:gdLst/>
            <a:ahLst/>
            <a:cxnLst/>
            <a:rect l="l" t="t" r="r" b="b"/>
            <a:pathLst>
              <a:path w="170179" h="161925">
                <a:moveTo>
                  <a:pt x="14676" y="161476"/>
                </a:moveTo>
                <a:lnTo>
                  <a:pt x="10978" y="123524"/>
                </a:lnTo>
                <a:lnTo>
                  <a:pt x="7291" y="85583"/>
                </a:lnTo>
                <a:lnTo>
                  <a:pt x="2414" y="35034"/>
                </a:lnTo>
                <a:lnTo>
                  <a:pt x="0" y="9784"/>
                </a:lnTo>
                <a:lnTo>
                  <a:pt x="10530" y="16768"/>
                </a:lnTo>
                <a:lnTo>
                  <a:pt x="21097" y="23732"/>
                </a:lnTo>
                <a:lnTo>
                  <a:pt x="31694" y="30684"/>
                </a:lnTo>
                <a:lnTo>
                  <a:pt x="42313" y="37631"/>
                </a:lnTo>
                <a:lnTo>
                  <a:pt x="52945" y="44580"/>
                </a:lnTo>
                <a:lnTo>
                  <a:pt x="63584" y="51539"/>
                </a:lnTo>
                <a:lnTo>
                  <a:pt x="95457" y="72546"/>
                </a:lnTo>
                <a:lnTo>
                  <a:pt x="128468" y="95309"/>
                </a:lnTo>
                <a:lnTo>
                  <a:pt x="131897" y="97976"/>
                </a:lnTo>
                <a:lnTo>
                  <a:pt x="135453" y="100770"/>
                </a:lnTo>
                <a:lnTo>
                  <a:pt x="139136" y="104072"/>
                </a:lnTo>
                <a:lnTo>
                  <a:pt x="137904" y="91422"/>
                </a:lnTo>
                <a:lnTo>
                  <a:pt x="136671" y="78780"/>
                </a:lnTo>
                <a:lnTo>
                  <a:pt x="135439" y="66145"/>
                </a:lnTo>
                <a:lnTo>
                  <a:pt x="134207" y="53512"/>
                </a:lnTo>
                <a:lnTo>
                  <a:pt x="132974" y="40879"/>
                </a:lnTo>
                <a:lnTo>
                  <a:pt x="131742" y="28244"/>
                </a:lnTo>
                <a:lnTo>
                  <a:pt x="130509" y="15603"/>
                </a:lnTo>
                <a:lnTo>
                  <a:pt x="129277" y="2953"/>
                </a:lnTo>
                <a:lnTo>
                  <a:pt x="141922" y="1258"/>
                </a:lnTo>
                <a:lnTo>
                  <a:pt x="154510" y="0"/>
                </a:lnTo>
                <a:lnTo>
                  <a:pt x="155916" y="12631"/>
                </a:lnTo>
                <a:lnTo>
                  <a:pt x="159973" y="50519"/>
                </a:lnTo>
                <a:lnTo>
                  <a:pt x="165103" y="101040"/>
                </a:lnTo>
                <a:lnTo>
                  <a:pt x="170065" y="151603"/>
                </a:lnTo>
                <a:lnTo>
                  <a:pt x="159515" y="144629"/>
                </a:lnTo>
                <a:lnTo>
                  <a:pt x="148932" y="137674"/>
                </a:lnTo>
                <a:lnTo>
                  <a:pt x="138325" y="130731"/>
                </a:lnTo>
                <a:lnTo>
                  <a:pt x="127699" y="123794"/>
                </a:lnTo>
                <a:lnTo>
                  <a:pt x="117061" y="116857"/>
                </a:lnTo>
                <a:lnTo>
                  <a:pt x="106416" y="109913"/>
                </a:lnTo>
                <a:lnTo>
                  <a:pt x="74513" y="88981"/>
                </a:lnTo>
                <a:lnTo>
                  <a:pt x="45791" y="69655"/>
                </a:lnTo>
                <a:lnTo>
                  <a:pt x="42489" y="67369"/>
                </a:lnTo>
                <a:lnTo>
                  <a:pt x="39568" y="64956"/>
                </a:lnTo>
                <a:lnTo>
                  <a:pt x="36520" y="62416"/>
                </a:lnTo>
                <a:lnTo>
                  <a:pt x="33472" y="59876"/>
                </a:lnTo>
                <a:lnTo>
                  <a:pt x="30678" y="57082"/>
                </a:lnTo>
                <a:lnTo>
                  <a:pt x="31908" y="69749"/>
                </a:lnTo>
                <a:lnTo>
                  <a:pt x="35596" y="107692"/>
                </a:lnTo>
                <a:lnTo>
                  <a:pt x="40513" y="158206"/>
                </a:lnTo>
                <a:lnTo>
                  <a:pt x="27941" y="160078"/>
                </a:lnTo>
                <a:lnTo>
                  <a:pt x="15316" y="161411"/>
                </a:lnTo>
                <a:lnTo>
                  <a:pt x="14676" y="161476"/>
                </a:lnTo>
                <a:close/>
              </a:path>
            </a:pathLst>
          </a:custGeom>
          <a:ln w="952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2018" y="504189"/>
            <a:ext cx="3204845" cy="511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118143"/>
              </p:ext>
            </p:extLst>
          </p:nvPr>
        </p:nvGraphicFramePr>
        <p:xfrm>
          <a:off x="620394" y="6594356"/>
          <a:ext cx="3036569" cy="2545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6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008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k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pr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ss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</a:pPr>
                      <a:endParaRPr sz="1000" dirty="0">
                        <a:latin typeface="Palatino Linotype"/>
                        <a:cs typeface="Palatino Linotype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74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Au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kl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nkm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dsäg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hin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54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in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ro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lm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hin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54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oh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rmasc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hin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xz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ss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u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hin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Kr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Kr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ssäg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hin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Las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nl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016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ze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900" dirty="0">
                        <a:latin typeface="Palatino Linotype"/>
                        <a:cs typeface="Palatino Linotype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8683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Pl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as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nl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ro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fil</a:t>
                      </a:r>
                      <a:r>
                        <a:rPr sz="85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in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50" spc="-1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llm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8016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ro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fil</a:t>
                      </a:r>
                      <a:r>
                        <a:rPr sz="85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hl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900" dirty="0">
                        <a:latin typeface="Palatino Linotype"/>
                        <a:cs typeface="Palatino Linotype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8683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ss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5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rs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Roh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hin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w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ß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85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und</a:t>
                      </a:r>
                      <a:r>
                        <a:rPr sz="85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on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he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147320" indent="-112395">
                        <a:lnSpc>
                          <a:spcPct val="100000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w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nk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sc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hin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0526">
                <a:tc>
                  <a:txBody>
                    <a:bodyPr/>
                    <a:lstStyle/>
                    <a:p>
                      <a:pPr marL="147320" indent="-112395">
                        <a:lnSpc>
                          <a:spcPts val="935"/>
                        </a:lnSpc>
                        <a:buClr>
                          <a:srgbClr val="404040"/>
                        </a:buClr>
                        <a:buFont typeface="Wingdings"/>
                        <a:buChar char=""/>
                        <a:tabLst>
                          <a:tab pos="147955" algn="l"/>
                        </a:tabLst>
                      </a:pP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850" spc="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50" spc="-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ap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85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8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ts val="935"/>
                        </a:lnSpc>
                      </a:pPr>
                      <a:endParaRPr sz="85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12136" y="3809944"/>
            <a:ext cx="2724048" cy="2877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4395" y="4430522"/>
            <a:ext cx="3157279" cy="2072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205" y="1121267"/>
            <a:ext cx="3584531" cy="2418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55811" y="4480755"/>
            <a:ext cx="154686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Se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lan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yst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26256" y="4058099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26256" y="3692999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6200" y="3847750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21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80967" y="3753040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433"/>
                </a:lnTo>
              </a:path>
            </a:pathLst>
          </a:custGeom>
          <a:ln w="3022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8340" y="3559649"/>
            <a:ext cx="156845" cy="133350"/>
          </a:xfrm>
          <a:custGeom>
            <a:avLst/>
            <a:gdLst/>
            <a:ahLst/>
            <a:cxnLst/>
            <a:rect l="l" t="t" r="r" b="b"/>
            <a:pathLst>
              <a:path w="156845" h="133350">
                <a:moveTo>
                  <a:pt x="150794" y="59842"/>
                </a:moveTo>
                <a:lnTo>
                  <a:pt x="47155" y="59842"/>
                </a:lnTo>
                <a:lnTo>
                  <a:pt x="73812" y="66189"/>
                </a:lnTo>
                <a:lnTo>
                  <a:pt x="90555" y="70962"/>
                </a:lnTo>
                <a:lnTo>
                  <a:pt x="118591" y="100673"/>
                </a:lnTo>
                <a:lnTo>
                  <a:pt x="120548" y="133197"/>
                </a:lnTo>
                <a:lnTo>
                  <a:pt x="156849" y="111686"/>
                </a:lnTo>
                <a:lnTo>
                  <a:pt x="155805" y="91474"/>
                </a:lnTo>
                <a:lnTo>
                  <a:pt x="154155" y="74924"/>
                </a:lnTo>
                <a:lnTo>
                  <a:pt x="151508" y="61668"/>
                </a:lnTo>
                <a:lnTo>
                  <a:pt x="150794" y="59842"/>
                </a:lnTo>
                <a:close/>
              </a:path>
              <a:path w="156845" h="133350">
                <a:moveTo>
                  <a:pt x="47155" y="0"/>
                </a:moveTo>
                <a:lnTo>
                  <a:pt x="0" y="45923"/>
                </a:lnTo>
                <a:lnTo>
                  <a:pt x="47155" y="93065"/>
                </a:lnTo>
                <a:lnTo>
                  <a:pt x="47155" y="59842"/>
                </a:lnTo>
                <a:lnTo>
                  <a:pt x="150794" y="59842"/>
                </a:lnTo>
                <a:lnTo>
                  <a:pt x="109520" y="31937"/>
                </a:lnTo>
                <a:lnTo>
                  <a:pt x="47155" y="30111"/>
                </a:lnTo>
                <a:lnTo>
                  <a:pt x="47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4654" y="4058099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64596" y="4212850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21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59364" y="4118140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433"/>
                </a:lnTo>
              </a:path>
            </a:pathLst>
          </a:custGeom>
          <a:ln w="3022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56737" y="3946934"/>
            <a:ext cx="156845" cy="133350"/>
          </a:xfrm>
          <a:custGeom>
            <a:avLst/>
            <a:gdLst/>
            <a:ahLst/>
            <a:cxnLst/>
            <a:rect l="l" t="t" r="r" b="b"/>
            <a:pathLst>
              <a:path w="156845" h="133350">
                <a:moveTo>
                  <a:pt x="150794" y="59842"/>
                </a:moveTo>
                <a:lnTo>
                  <a:pt x="47155" y="59842"/>
                </a:lnTo>
                <a:lnTo>
                  <a:pt x="73812" y="66189"/>
                </a:lnTo>
                <a:lnTo>
                  <a:pt x="90555" y="70962"/>
                </a:lnTo>
                <a:lnTo>
                  <a:pt x="118591" y="100673"/>
                </a:lnTo>
                <a:lnTo>
                  <a:pt x="120548" y="133197"/>
                </a:lnTo>
                <a:lnTo>
                  <a:pt x="156849" y="111686"/>
                </a:lnTo>
                <a:lnTo>
                  <a:pt x="155805" y="91474"/>
                </a:lnTo>
                <a:lnTo>
                  <a:pt x="154155" y="74924"/>
                </a:lnTo>
                <a:lnTo>
                  <a:pt x="151508" y="61668"/>
                </a:lnTo>
                <a:lnTo>
                  <a:pt x="150794" y="59842"/>
                </a:lnTo>
                <a:close/>
              </a:path>
              <a:path w="156845" h="133350">
                <a:moveTo>
                  <a:pt x="47155" y="0"/>
                </a:moveTo>
                <a:lnTo>
                  <a:pt x="0" y="45923"/>
                </a:lnTo>
                <a:lnTo>
                  <a:pt x="47155" y="93065"/>
                </a:lnTo>
                <a:lnTo>
                  <a:pt x="47155" y="59842"/>
                </a:lnTo>
                <a:lnTo>
                  <a:pt x="150794" y="59842"/>
                </a:lnTo>
                <a:lnTo>
                  <a:pt x="109520" y="31937"/>
                </a:lnTo>
                <a:lnTo>
                  <a:pt x="47155" y="30111"/>
                </a:lnTo>
                <a:lnTo>
                  <a:pt x="47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45941" y="4058099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05886" y="4212850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21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00640" y="4118140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433"/>
                </a:lnTo>
              </a:path>
            </a:pathLst>
          </a:custGeom>
          <a:ln w="3022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98024" y="3946934"/>
            <a:ext cx="156845" cy="133350"/>
          </a:xfrm>
          <a:custGeom>
            <a:avLst/>
            <a:gdLst/>
            <a:ahLst/>
            <a:cxnLst/>
            <a:rect l="l" t="t" r="r" b="b"/>
            <a:pathLst>
              <a:path w="156845" h="133350">
                <a:moveTo>
                  <a:pt x="150794" y="59842"/>
                </a:moveTo>
                <a:lnTo>
                  <a:pt x="47155" y="59842"/>
                </a:lnTo>
                <a:lnTo>
                  <a:pt x="73812" y="66189"/>
                </a:lnTo>
                <a:lnTo>
                  <a:pt x="90555" y="70962"/>
                </a:lnTo>
                <a:lnTo>
                  <a:pt x="118591" y="100673"/>
                </a:lnTo>
                <a:lnTo>
                  <a:pt x="120548" y="133197"/>
                </a:lnTo>
                <a:lnTo>
                  <a:pt x="156849" y="111686"/>
                </a:lnTo>
                <a:lnTo>
                  <a:pt x="155805" y="91474"/>
                </a:lnTo>
                <a:lnTo>
                  <a:pt x="154155" y="74924"/>
                </a:lnTo>
                <a:lnTo>
                  <a:pt x="151508" y="61668"/>
                </a:lnTo>
                <a:lnTo>
                  <a:pt x="150794" y="59842"/>
                </a:lnTo>
                <a:close/>
              </a:path>
              <a:path w="156845" h="133350">
                <a:moveTo>
                  <a:pt x="47155" y="0"/>
                </a:moveTo>
                <a:lnTo>
                  <a:pt x="0" y="45923"/>
                </a:lnTo>
                <a:lnTo>
                  <a:pt x="47155" y="93065"/>
                </a:lnTo>
                <a:lnTo>
                  <a:pt x="47155" y="59842"/>
                </a:lnTo>
                <a:lnTo>
                  <a:pt x="150794" y="59842"/>
                </a:lnTo>
                <a:lnTo>
                  <a:pt x="109520" y="31937"/>
                </a:lnTo>
                <a:lnTo>
                  <a:pt x="47155" y="30111"/>
                </a:lnTo>
                <a:lnTo>
                  <a:pt x="47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93515" y="2283427"/>
            <a:ext cx="156146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endParaRPr sz="1000">
              <a:latin typeface="Arial"/>
              <a:cs typeface="Arial"/>
            </a:endParaRPr>
          </a:p>
          <a:p>
            <a:pPr marL="12700" marR="5080" indent="219710">
              <a:lnSpc>
                <a:spcPct val="100000"/>
              </a:lnSpc>
            </a:pPr>
            <a:r>
              <a:rPr sz="1000" spc="-10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lan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yst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20418" y="1860771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80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20418" y="1406771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80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80354" y="1561522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21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75121" y="1466812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433"/>
                </a:lnTo>
              </a:path>
            </a:pathLst>
          </a:custGeom>
          <a:ln w="3022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72500" y="1273421"/>
            <a:ext cx="156845" cy="133350"/>
          </a:xfrm>
          <a:custGeom>
            <a:avLst/>
            <a:gdLst/>
            <a:ahLst/>
            <a:cxnLst/>
            <a:rect l="l" t="t" r="r" b="b"/>
            <a:pathLst>
              <a:path w="156845" h="133350">
                <a:moveTo>
                  <a:pt x="150794" y="59842"/>
                </a:moveTo>
                <a:lnTo>
                  <a:pt x="47155" y="59842"/>
                </a:lnTo>
                <a:lnTo>
                  <a:pt x="73812" y="66189"/>
                </a:lnTo>
                <a:lnTo>
                  <a:pt x="90555" y="70962"/>
                </a:lnTo>
                <a:lnTo>
                  <a:pt x="118591" y="100673"/>
                </a:lnTo>
                <a:lnTo>
                  <a:pt x="120548" y="133197"/>
                </a:lnTo>
                <a:lnTo>
                  <a:pt x="156849" y="111686"/>
                </a:lnTo>
                <a:lnTo>
                  <a:pt x="155805" y="91474"/>
                </a:lnTo>
                <a:lnTo>
                  <a:pt x="154155" y="74924"/>
                </a:lnTo>
                <a:lnTo>
                  <a:pt x="151508" y="61668"/>
                </a:lnTo>
                <a:lnTo>
                  <a:pt x="150794" y="59842"/>
                </a:lnTo>
                <a:close/>
              </a:path>
              <a:path w="156845" h="133350">
                <a:moveTo>
                  <a:pt x="47155" y="0"/>
                </a:moveTo>
                <a:lnTo>
                  <a:pt x="0" y="45923"/>
                </a:lnTo>
                <a:lnTo>
                  <a:pt x="47155" y="93065"/>
                </a:lnTo>
                <a:lnTo>
                  <a:pt x="47155" y="59842"/>
                </a:lnTo>
                <a:lnTo>
                  <a:pt x="150794" y="59842"/>
                </a:lnTo>
                <a:lnTo>
                  <a:pt x="109520" y="31937"/>
                </a:lnTo>
                <a:lnTo>
                  <a:pt x="47155" y="30111"/>
                </a:lnTo>
                <a:lnTo>
                  <a:pt x="47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98814" y="1860771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80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40102" y="1860771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80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20418" y="1860771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80">
                <a:moveTo>
                  <a:pt x="161522" y="0"/>
                </a:moveTo>
                <a:lnTo>
                  <a:pt x="116610" y="5689"/>
                </a:lnTo>
                <a:lnTo>
                  <a:pt x="77059" y="21861"/>
                </a:lnTo>
                <a:lnTo>
                  <a:pt x="44237" y="46943"/>
                </a:lnTo>
                <a:lnTo>
                  <a:pt x="19511" y="79363"/>
                </a:lnTo>
                <a:lnTo>
                  <a:pt x="4245" y="117550"/>
                </a:lnTo>
                <a:lnTo>
                  <a:pt x="0" y="145435"/>
                </a:lnTo>
                <a:lnTo>
                  <a:pt x="603" y="161179"/>
                </a:lnTo>
                <a:lnTo>
                  <a:pt x="9765" y="205044"/>
                </a:lnTo>
                <a:lnTo>
                  <a:pt x="28758" y="242877"/>
                </a:lnTo>
                <a:lnTo>
                  <a:pt x="56044" y="273419"/>
                </a:lnTo>
                <a:lnTo>
                  <a:pt x="90088" y="295408"/>
                </a:lnTo>
                <a:lnTo>
                  <a:pt x="129353" y="307585"/>
                </a:lnTo>
                <a:lnTo>
                  <a:pt x="154701" y="309656"/>
                </a:lnTo>
                <a:lnTo>
                  <a:pt x="169411" y="308967"/>
                </a:lnTo>
                <a:lnTo>
                  <a:pt x="210959" y="299135"/>
                </a:lnTo>
                <a:lnTo>
                  <a:pt x="247328" y="278958"/>
                </a:lnTo>
                <a:lnTo>
                  <a:pt x="276843" y="250112"/>
                </a:lnTo>
                <a:lnTo>
                  <a:pt x="297826" y="214274"/>
                </a:lnTo>
                <a:lnTo>
                  <a:pt x="308601" y="173121"/>
                </a:lnTo>
                <a:lnTo>
                  <a:pt x="309635" y="158513"/>
                </a:lnTo>
                <a:lnTo>
                  <a:pt x="308970" y="143379"/>
                </a:lnTo>
                <a:lnTo>
                  <a:pt x="299381" y="100889"/>
                </a:lnTo>
                <a:lnTo>
                  <a:pt x="279661" y="63933"/>
                </a:lnTo>
                <a:lnTo>
                  <a:pt x="251427" y="34013"/>
                </a:lnTo>
                <a:lnTo>
                  <a:pt x="216296" y="12631"/>
                </a:lnTo>
                <a:lnTo>
                  <a:pt x="175886" y="1289"/>
                </a:lnTo>
                <a:lnTo>
                  <a:pt x="161522" y="0"/>
                </a:lnTo>
                <a:close/>
              </a:path>
            </a:pathLst>
          </a:custGeom>
          <a:solidFill>
            <a:srgbClr val="FF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80354" y="2015521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522" y="0"/>
                </a:lnTo>
              </a:path>
            </a:pathLst>
          </a:custGeom>
          <a:ln w="30213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75121" y="1920811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433"/>
                </a:lnTo>
              </a:path>
            </a:pathLst>
          </a:custGeom>
          <a:ln w="30225">
            <a:solidFill>
              <a:srgbClr val="608B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72500" y="1727419"/>
            <a:ext cx="156845" cy="133350"/>
          </a:xfrm>
          <a:custGeom>
            <a:avLst/>
            <a:gdLst/>
            <a:ahLst/>
            <a:cxnLst/>
            <a:rect l="l" t="t" r="r" b="b"/>
            <a:pathLst>
              <a:path w="156845" h="133350">
                <a:moveTo>
                  <a:pt x="150794" y="59842"/>
                </a:moveTo>
                <a:lnTo>
                  <a:pt x="47155" y="59842"/>
                </a:lnTo>
                <a:lnTo>
                  <a:pt x="73812" y="66189"/>
                </a:lnTo>
                <a:lnTo>
                  <a:pt x="90555" y="70962"/>
                </a:lnTo>
                <a:lnTo>
                  <a:pt x="118591" y="100673"/>
                </a:lnTo>
                <a:lnTo>
                  <a:pt x="120548" y="133197"/>
                </a:lnTo>
                <a:lnTo>
                  <a:pt x="156849" y="111686"/>
                </a:lnTo>
                <a:lnTo>
                  <a:pt x="155805" y="91474"/>
                </a:lnTo>
                <a:lnTo>
                  <a:pt x="154155" y="74924"/>
                </a:lnTo>
                <a:lnTo>
                  <a:pt x="151508" y="61668"/>
                </a:lnTo>
                <a:lnTo>
                  <a:pt x="150794" y="59842"/>
                </a:lnTo>
                <a:close/>
              </a:path>
              <a:path w="156845" h="133350">
                <a:moveTo>
                  <a:pt x="47155" y="0"/>
                </a:moveTo>
                <a:lnTo>
                  <a:pt x="0" y="45923"/>
                </a:lnTo>
                <a:lnTo>
                  <a:pt x="47155" y="93065"/>
                </a:lnTo>
                <a:lnTo>
                  <a:pt x="47155" y="59842"/>
                </a:lnTo>
                <a:lnTo>
                  <a:pt x="150794" y="59842"/>
                </a:lnTo>
                <a:lnTo>
                  <a:pt x="109520" y="31937"/>
                </a:lnTo>
                <a:lnTo>
                  <a:pt x="47155" y="30111"/>
                </a:lnTo>
                <a:lnTo>
                  <a:pt x="47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54517" y="1830674"/>
            <a:ext cx="111760" cy="106045"/>
          </a:xfrm>
          <a:custGeom>
            <a:avLst/>
            <a:gdLst/>
            <a:ahLst/>
            <a:cxnLst/>
            <a:rect l="l" t="t" r="r" b="b"/>
            <a:pathLst>
              <a:path w="111760" h="106044">
                <a:moveTo>
                  <a:pt x="0" y="0"/>
                </a:moveTo>
                <a:lnTo>
                  <a:pt x="111505" y="10572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04179" y="1782944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89" h="85089">
                <a:moveTo>
                  <a:pt x="0" y="0"/>
                </a:moveTo>
                <a:lnTo>
                  <a:pt x="42329" y="84797"/>
                </a:lnTo>
                <a:lnTo>
                  <a:pt x="46452" y="66922"/>
                </a:lnTo>
                <a:lnTo>
                  <a:pt x="50741" y="55463"/>
                </a:lnTo>
                <a:lnTo>
                  <a:pt x="57210" y="48297"/>
                </a:lnTo>
                <a:lnTo>
                  <a:pt x="67871" y="43301"/>
                </a:lnTo>
                <a:lnTo>
                  <a:pt x="84736" y="38352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31627" y="1899339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90" h="85089">
                <a:moveTo>
                  <a:pt x="42407" y="0"/>
                </a:moveTo>
                <a:lnTo>
                  <a:pt x="27525" y="36500"/>
                </a:lnTo>
                <a:lnTo>
                  <a:pt x="0" y="46445"/>
                </a:lnTo>
                <a:lnTo>
                  <a:pt x="84736" y="84797"/>
                </a:lnTo>
                <a:lnTo>
                  <a:pt x="424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86411" y="1827788"/>
            <a:ext cx="106045" cy="111760"/>
          </a:xfrm>
          <a:custGeom>
            <a:avLst/>
            <a:gdLst/>
            <a:ahLst/>
            <a:cxnLst/>
            <a:rect l="l" t="t" r="r" b="b"/>
            <a:pathLst>
              <a:path w="106045" h="111760">
                <a:moveTo>
                  <a:pt x="105727" y="0"/>
                </a:moveTo>
                <a:lnTo>
                  <a:pt x="0" y="111505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55071" y="1777450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89" h="85089">
                <a:moveTo>
                  <a:pt x="84797" y="0"/>
                </a:moveTo>
                <a:lnTo>
                  <a:pt x="0" y="42329"/>
                </a:lnTo>
                <a:lnTo>
                  <a:pt x="17875" y="46452"/>
                </a:lnTo>
                <a:lnTo>
                  <a:pt x="29334" y="50741"/>
                </a:lnTo>
                <a:lnTo>
                  <a:pt x="36500" y="57210"/>
                </a:lnTo>
                <a:lnTo>
                  <a:pt x="41496" y="67871"/>
                </a:lnTo>
                <a:lnTo>
                  <a:pt x="46445" y="84736"/>
                </a:lnTo>
                <a:lnTo>
                  <a:pt x="847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38675" y="1904896"/>
            <a:ext cx="85090" cy="85090"/>
          </a:xfrm>
          <a:custGeom>
            <a:avLst/>
            <a:gdLst/>
            <a:ahLst/>
            <a:cxnLst/>
            <a:rect l="l" t="t" r="r" b="b"/>
            <a:pathLst>
              <a:path w="85089" h="85089">
                <a:moveTo>
                  <a:pt x="38352" y="0"/>
                </a:moveTo>
                <a:lnTo>
                  <a:pt x="0" y="84736"/>
                </a:lnTo>
                <a:lnTo>
                  <a:pt x="84797" y="42407"/>
                </a:lnTo>
                <a:lnTo>
                  <a:pt x="66922" y="38284"/>
                </a:lnTo>
                <a:lnTo>
                  <a:pt x="55463" y="33994"/>
                </a:lnTo>
                <a:lnTo>
                  <a:pt x="48297" y="27525"/>
                </a:lnTo>
                <a:lnTo>
                  <a:pt x="43301" y="16864"/>
                </a:lnTo>
                <a:lnTo>
                  <a:pt x="3835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69734" y="8148788"/>
            <a:ext cx="1785042" cy="1189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44980" y="8092082"/>
            <a:ext cx="984331" cy="18285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215321" y="8249368"/>
            <a:ext cx="3681729" cy="1069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90115" indent="283210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Spe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ai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uar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end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hme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  <a:p>
            <a:pPr marL="274955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1100">
              <a:latin typeface="Times New Roman"/>
              <a:cs typeface="Times New Roman"/>
            </a:endParaRPr>
          </a:p>
          <a:p>
            <a:pPr marL="2801620" marR="5080" indent="99695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87909" y="3493236"/>
            <a:ext cx="15259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marR="5080" indent="-93345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li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andar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98609" y="6301587"/>
            <a:ext cx="648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-90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16764" y="6375120"/>
            <a:ext cx="68770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114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5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59999" y="3837649"/>
            <a:ext cx="504190" cy="497205"/>
          </a:xfrm>
          <a:custGeom>
            <a:avLst/>
            <a:gdLst/>
            <a:ahLst/>
            <a:cxnLst/>
            <a:rect l="l" t="t" r="r" b="b"/>
            <a:pathLst>
              <a:path w="504189" h="497204">
                <a:moveTo>
                  <a:pt x="503999" y="0"/>
                </a:moveTo>
                <a:lnTo>
                  <a:pt x="0" y="497039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69603" y="3281432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5" h="516254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5" h="516254">
                <a:moveTo>
                  <a:pt x="171221" y="10515"/>
                </a:moveTo>
                <a:lnTo>
                  <a:pt x="139103" y="75882"/>
                </a:lnTo>
                <a:lnTo>
                  <a:pt x="66294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5" h="516254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5" h="516254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5" h="516254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35895" y="3291940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10" h="67310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35898" y="3281426"/>
            <a:ext cx="448094" cy="354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46221" y="3427425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4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4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4">
                <a:moveTo>
                  <a:pt x="157734" y="37806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58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09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6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6" y="38396"/>
                </a:lnTo>
                <a:lnTo>
                  <a:pt x="157734" y="37806"/>
                </a:lnTo>
                <a:close/>
              </a:path>
              <a:path w="365125" h="205104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4">
                <a:moveTo>
                  <a:pt x="116345" y="30378"/>
                </a:moveTo>
                <a:lnTo>
                  <a:pt x="70345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41" y="33858"/>
                </a:lnTo>
                <a:lnTo>
                  <a:pt x="116345" y="30378"/>
                </a:lnTo>
                <a:close/>
              </a:path>
              <a:path w="365125" h="205104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09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49" y="121831"/>
                </a:lnTo>
                <a:lnTo>
                  <a:pt x="169202" y="111010"/>
                </a:lnTo>
                <a:close/>
              </a:path>
              <a:path w="365125" h="205104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4" y="82042"/>
                </a:lnTo>
                <a:lnTo>
                  <a:pt x="281876" y="72580"/>
                </a:lnTo>
                <a:close/>
              </a:path>
              <a:path w="365125" h="205104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0" y="39458"/>
                </a:lnTo>
                <a:lnTo>
                  <a:pt x="65760" y="34340"/>
                </a:lnTo>
                <a:lnTo>
                  <a:pt x="68325" y="30848"/>
                </a:lnTo>
                <a:lnTo>
                  <a:pt x="70345" y="30378"/>
                </a:lnTo>
                <a:lnTo>
                  <a:pt x="116345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4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4">
                <a:moveTo>
                  <a:pt x="211546" y="60248"/>
                </a:moveTo>
                <a:lnTo>
                  <a:pt x="172846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4">
                <a:moveTo>
                  <a:pt x="86880" y="14655"/>
                </a:moveTo>
                <a:lnTo>
                  <a:pt x="77457" y="16408"/>
                </a:lnTo>
                <a:lnTo>
                  <a:pt x="73044" y="18516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2" y="18516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55615" y="264004"/>
            <a:ext cx="6363959" cy="5322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70407" y="288133"/>
            <a:ext cx="436435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60" dirty="0">
                <a:solidFill>
                  <a:srgbClr val="00007F"/>
                </a:solidFill>
                <a:latin typeface="Century Gothic"/>
                <a:cs typeface="Century Gothic"/>
              </a:rPr>
              <a:t>4</a:t>
            </a:r>
            <a:r>
              <a:rPr sz="1300" spc="-65" dirty="0">
                <a:solidFill>
                  <a:srgbClr val="00007F"/>
                </a:solidFill>
                <a:latin typeface="Verdana"/>
                <a:cs typeface="Verdana"/>
              </a:rPr>
              <a:t>-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WALZEN-PROFILEINROLLMASCHINEN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-40" dirty="0">
                <a:solidFill>
                  <a:srgbClr val="00007F"/>
                </a:solidFill>
                <a:latin typeface="Verdana"/>
                <a:cs typeface="Verdana"/>
              </a:rPr>
              <a:t>Mod.</a:t>
            </a:r>
            <a:r>
              <a:rPr sz="1300" spc="-145" dirty="0">
                <a:solidFill>
                  <a:srgbClr val="00007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4R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HPK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1400">
              <a:latin typeface="Times New Roman"/>
              <a:cs typeface="Times New Roman"/>
            </a:endParaRPr>
          </a:p>
          <a:p>
            <a:pPr marL="1945005">
              <a:lnSpc>
                <a:spcPct val="100000"/>
              </a:lnSpc>
            </a:pP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OU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B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C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2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6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60007" y="225440"/>
            <a:ext cx="403377" cy="2055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29636" y="9957396"/>
            <a:ext cx="6290017" cy="5715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670969"/>
              </p:ext>
            </p:extLst>
          </p:nvPr>
        </p:nvGraphicFramePr>
        <p:xfrm>
          <a:off x="660908" y="6837605"/>
          <a:ext cx="6513876" cy="9750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1345">
                <a:tc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1815" marR="467359" indent="-8191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 marR="133350" indent="24574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ll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6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5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 marR="148590" indent="-17780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Axi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 1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Hydr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Manual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5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HPK-110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9209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  <a:p>
                      <a:pPr marR="29209" algn="ctr">
                        <a:lnSpc>
                          <a:spcPct val="100000"/>
                        </a:lnSpc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5445" marR="204470" indent="-172085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Axi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Standard </a:t>
                      </a:r>
                      <a:r>
                        <a:rPr sz="1000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Hydraulic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1998" y="1380709"/>
            <a:ext cx="6497993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3004" y="1331137"/>
            <a:ext cx="1080135" cy="216535"/>
          </a:xfrm>
          <a:custGeom>
            <a:avLst/>
            <a:gdLst/>
            <a:ahLst/>
            <a:cxnLst/>
            <a:rect l="l" t="t" r="r" b="b"/>
            <a:pathLst>
              <a:path w="1080135" h="216534">
                <a:moveTo>
                  <a:pt x="1034147" y="0"/>
                </a:moveTo>
                <a:lnTo>
                  <a:pt x="45639" y="0"/>
                </a:lnTo>
                <a:lnTo>
                  <a:pt x="6225" y="30349"/>
                </a:lnTo>
                <a:lnTo>
                  <a:pt x="0" y="155153"/>
                </a:lnTo>
                <a:lnTo>
                  <a:pt x="1683" y="171335"/>
                </a:lnTo>
                <a:lnTo>
                  <a:pt x="22763" y="207697"/>
                </a:lnTo>
                <a:lnTo>
                  <a:pt x="45846" y="216001"/>
                </a:lnTo>
                <a:lnTo>
                  <a:pt x="1034364" y="216000"/>
                </a:lnTo>
                <a:lnTo>
                  <a:pt x="1073770" y="185639"/>
                </a:lnTo>
                <a:lnTo>
                  <a:pt x="1079994" y="60849"/>
                </a:lnTo>
                <a:lnTo>
                  <a:pt x="1078313" y="44664"/>
                </a:lnTo>
                <a:lnTo>
                  <a:pt x="1057233" y="8302"/>
                </a:lnTo>
                <a:lnTo>
                  <a:pt x="1034147" y="0"/>
                </a:lnTo>
                <a:close/>
              </a:path>
            </a:pathLst>
          </a:custGeom>
          <a:solidFill>
            <a:srgbClr val="A3AF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6160" y="1389168"/>
            <a:ext cx="906780" cy="103505"/>
          </a:xfrm>
          <a:custGeom>
            <a:avLst/>
            <a:gdLst/>
            <a:ahLst/>
            <a:cxnLst/>
            <a:rect l="l" t="t" r="r" b="b"/>
            <a:pathLst>
              <a:path w="906780" h="103505">
                <a:moveTo>
                  <a:pt x="20193" y="1272"/>
                </a:moveTo>
                <a:lnTo>
                  <a:pt x="0" y="1272"/>
                </a:lnTo>
                <a:lnTo>
                  <a:pt x="0" y="54612"/>
                </a:lnTo>
                <a:lnTo>
                  <a:pt x="10502" y="94591"/>
                </a:lnTo>
                <a:lnTo>
                  <a:pt x="31508" y="102973"/>
                </a:lnTo>
                <a:lnTo>
                  <a:pt x="48971" y="102973"/>
                </a:lnTo>
                <a:lnTo>
                  <a:pt x="76283" y="85714"/>
                </a:lnTo>
                <a:lnTo>
                  <a:pt x="34810" y="85714"/>
                </a:lnTo>
                <a:lnTo>
                  <a:pt x="30365" y="84482"/>
                </a:lnTo>
                <a:lnTo>
                  <a:pt x="20213" y="64505"/>
                </a:lnTo>
                <a:lnTo>
                  <a:pt x="20193" y="1272"/>
                </a:lnTo>
                <a:close/>
              </a:path>
              <a:path w="906780" h="103505">
                <a:moveTo>
                  <a:pt x="79743" y="1272"/>
                </a:moveTo>
                <a:lnTo>
                  <a:pt x="59550" y="1272"/>
                </a:lnTo>
                <a:lnTo>
                  <a:pt x="59550" y="64505"/>
                </a:lnTo>
                <a:lnTo>
                  <a:pt x="59258" y="70169"/>
                </a:lnTo>
                <a:lnTo>
                  <a:pt x="58077" y="76989"/>
                </a:lnTo>
                <a:lnTo>
                  <a:pt x="56324" y="79859"/>
                </a:lnTo>
                <a:lnTo>
                  <a:pt x="50495" y="84546"/>
                </a:lnTo>
                <a:lnTo>
                  <a:pt x="46177" y="85714"/>
                </a:lnTo>
                <a:lnTo>
                  <a:pt x="76283" y="85714"/>
                </a:lnTo>
                <a:lnTo>
                  <a:pt x="77012" y="84190"/>
                </a:lnTo>
                <a:lnTo>
                  <a:pt x="78105" y="79237"/>
                </a:lnTo>
                <a:lnTo>
                  <a:pt x="79330" y="69206"/>
                </a:lnTo>
                <a:lnTo>
                  <a:pt x="79724" y="54612"/>
                </a:lnTo>
                <a:lnTo>
                  <a:pt x="79743" y="1272"/>
                </a:lnTo>
                <a:close/>
              </a:path>
              <a:path w="906780" h="103505">
                <a:moveTo>
                  <a:pt x="171488" y="1272"/>
                </a:moveTo>
                <a:lnTo>
                  <a:pt x="98298" y="1272"/>
                </a:lnTo>
                <a:lnTo>
                  <a:pt x="98298" y="18188"/>
                </a:lnTo>
                <a:lnTo>
                  <a:pt x="144881" y="18188"/>
                </a:lnTo>
                <a:lnTo>
                  <a:pt x="92354" y="83060"/>
                </a:lnTo>
                <a:lnTo>
                  <a:pt x="92354" y="101271"/>
                </a:lnTo>
                <a:lnTo>
                  <a:pt x="173596" y="101271"/>
                </a:lnTo>
                <a:lnTo>
                  <a:pt x="173596" y="84419"/>
                </a:lnTo>
                <a:lnTo>
                  <a:pt x="116713" y="84419"/>
                </a:lnTo>
                <a:lnTo>
                  <a:pt x="171488" y="16956"/>
                </a:lnTo>
                <a:lnTo>
                  <a:pt x="171488" y="1272"/>
                </a:lnTo>
                <a:close/>
              </a:path>
              <a:path w="906780" h="103505">
                <a:moveTo>
                  <a:pt x="236640" y="0"/>
                </a:moveTo>
                <a:lnTo>
                  <a:pt x="198951" y="10239"/>
                </a:lnTo>
                <a:lnTo>
                  <a:pt x="183124" y="44824"/>
                </a:lnTo>
                <a:lnTo>
                  <a:pt x="183892" y="61508"/>
                </a:lnTo>
                <a:lnTo>
                  <a:pt x="202753" y="94673"/>
                </a:lnTo>
                <a:lnTo>
                  <a:pt x="225184" y="102881"/>
                </a:lnTo>
                <a:lnTo>
                  <a:pt x="240035" y="101607"/>
                </a:lnTo>
                <a:lnTo>
                  <a:pt x="251066" y="97577"/>
                </a:lnTo>
                <a:lnTo>
                  <a:pt x="261261" y="88201"/>
                </a:lnTo>
                <a:lnTo>
                  <a:pt x="262748" y="85714"/>
                </a:lnTo>
                <a:lnTo>
                  <a:pt x="220891" y="85714"/>
                </a:lnTo>
                <a:lnTo>
                  <a:pt x="214985" y="83034"/>
                </a:lnTo>
                <a:lnTo>
                  <a:pt x="210439" y="77662"/>
                </a:lnTo>
                <a:lnTo>
                  <a:pt x="205638" y="68061"/>
                </a:lnTo>
                <a:lnTo>
                  <a:pt x="203672" y="53915"/>
                </a:lnTo>
                <a:lnTo>
                  <a:pt x="204872" y="37893"/>
                </a:lnTo>
                <a:lnTo>
                  <a:pt x="208599" y="27461"/>
                </a:lnTo>
                <a:lnTo>
                  <a:pt x="215150" y="19483"/>
                </a:lnTo>
                <a:lnTo>
                  <a:pt x="221170" y="16816"/>
                </a:lnTo>
                <a:lnTo>
                  <a:pt x="265142" y="16816"/>
                </a:lnTo>
                <a:lnTo>
                  <a:pt x="263956" y="14683"/>
                </a:lnTo>
                <a:lnTo>
                  <a:pt x="259410" y="10416"/>
                </a:lnTo>
                <a:lnTo>
                  <a:pt x="249131" y="3466"/>
                </a:lnTo>
                <a:lnTo>
                  <a:pt x="236640" y="0"/>
                </a:lnTo>
                <a:close/>
              </a:path>
              <a:path w="906780" h="103505">
                <a:moveTo>
                  <a:pt x="250342" y="64505"/>
                </a:moveTo>
                <a:lnTo>
                  <a:pt x="248653" y="71820"/>
                </a:lnTo>
                <a:lnTo>
                  <a:pt x="245884" y="77192"/>
                </a:lnTo>
                <a:lnTo>
                  <a:pt x="238150" y="84012"/>
                </a:lnTo>
                <a:lnTo>
                  <a:pt x="233540" y="85714"/>
                </a:lnTo>
                <a:lnTo>
                  <a:pt x="262748" y="85714"/>
                </a:lnTo>
                <a:lnTo>
                  <a:pt x="267531" y="77709"/>
                </a:lnTo>
                <a:lnTo>
                  <a:pt x="250342" y="64505"/>
                </a:lnTo>
                <a:close/>
              </a:path>
              <a:path w="906780" h="103505">
                <a:moveTo>
                  <a:pt x="265142" y="16816"/>
                </a:moveTo>
                <a:lnTo>
                  <a:pt x="233946" y="16816"/>
                </a:lnTo>
                <a:lnTo>
                  <a:pt x="238506" y="18328"/>
                </a:lnTo>
                <a:lnTo>
                  <a:pt x="246011" y="24322"/>
                </a:lnTo>
                <a:lnTo>
                  <a:pt x="248475" y="28412"/>
                </a:lnTo>
                <a:lnTo>
                  <a:pt x="249656" y="33606"/>
                </a:lnTo>
                <a:lnTo>
                  <a:pt x="269646" y="28831"/>
                </a:lnTo>
                <a:lnTo>
                  <a:pt x="267373" y="20830"/>
                </a:lnTo>
                <a:lnTo>
                  <a:pt x="265142" y="16816"/>
                </a:lnTo>
                <a:close/>
              </a:path>
              <a:path w="906780" h="103505">
                <a:moveTo>
                  <a:pt x="377964" y="81142"/>
                </a:moveTo>
                <a:lnTo>
                  <a:pt x="359410" y="81142"/>
                </a:lnTo>
                <a:lnTo>
                  <a:pt x="359410" y="101271"/>
                </a:lnTo>
                <a:lnTo>
                  <a:pt x="377964" y="101271"/>
                </a:lnTo>
                <a:lnTo>
                  <a:pt x="377964" y="81142"/>
                </a:lnTo>
                <a:close/>
              </a:path>
              <a:path w="906780" h="103505">
                <a:moveTo>
                  <a:pt x="377964" y="865"/>
                </a:moveTo>
                <a:lnTo>
                  <a:pt x="361873" y="865"/>
                </a:lnTo>
                <a:lnTo>
                  <a:pt x="318533" y="64302"/>
                </a:lnTo>
                <a:lnTo>
                  <a:pt x="318490" y="81142"/>
                </a:lnTo>
                <a:lnTo>
                  <a:pt x="390385" y="81142"/>
                </a:lnTo>
                <a:lnTo>
                  <a:pt x="390385" y="64302"/>
                </a:lnTo>
                <a:lnTo>
                  <a:pt x="336423" y="64302"/>
                </a:lnTo>
                <a:lnTo>
                  <a:pt x="359410" y="30126"/>
                </a:lnTo>
                <a:lnTo>
                  <a:pt x="377964" y="30126"/>
                </a:lnTo>
                <a:lnTo>
                  <a:pt x="377964" y="865"/>
                </a:lnTo>
                <a:close/>
              </a:path>
              <a:path w="906780" h="103505">
                <a:moveTo>
                  <a:pt x="377964" y="30126"/>
                </a:moveTo>
                <a:lnTo>
                  <a:pt x="359410" y="30126"/>
                </a:lnTo>
                <a:lnTo>
                  <a:pt x="359410" y="64302"/>
                </a:lnTo>
                <a:lnTo>
                  <a:pt x="377964" y="64302"/>
                </a:lnTo>
                <a:lnTo>
                  <a:pt x="377964" y="30126"/>
                </a:lnTo>
                <a:close/>
              </a:path>
              <a:path w="906780" h="103505">
                <a:moveTo>
                  <a:pt x="462545" y="16753"/>
                </a:moveTo>
                <a:lnTo>
                  <a:pt x="436105" y="16753"/>
                </a:lnTo>
                <a:lnTo>
                  <a:pt x="439280" y="17896"/>
                </a:lnTo>
                <a:lnTo>
                  <a:pt x="443877" y="22493"/>
                </a:lnTo>
                <a:lnTo>
                  <a:pt x="445020" y="25783"/>
                </a:lnTo>
                <a:lnTo>
                  <a:pt x="445020" y="33923"/>
                </a:lnTo>
                <a:lnTo>
                  <a:pt x="443699" y="37835"/>
                </a:lnTo>
                <a:lnTo>
                  <a:pt x="439115" y="44655"/>
                </a:lnTo>
                <a:lnTo>
                  <a:pt x="433806" y="50116"/>
                </a:lnTo>
                <a:lnTo>
                  <a:pt x="425170" y="58155"/>
                </a:lnTo>
                <a:lnTo>
                  <a:pt x="414138" y="69010"/>
                </a:lnTo>
                <a:lnTo>
                  <a:pt x="406410" y="78034"/>
                </a:lnTo>
                <a:lnTo>
                  <a:pt x="399973" y="88165"/>
                </a:lnTo>
                <a:lnTo>
                  <a:pt x="397789" y="94540"/>
                </a:lnTo>
                <a:lnTo>
                  <a:pt x="397065" y="101271"/>
                </a:lnTo>
                <a:lnTo>
                  <a:pt x="464261" y="101271"/>
                </a:lnTo>
                <a:lnTo>
                  <a:pt x="464261" y="83466"/>
                </a:lnTo>
                <a:lnTo>
                  <a:pt x="426199" y="83466"/>
                </a:lnTo>
                <a:lnTo>
                  <a:pt x="427189" y="81739"/>
                </a:lnTo>
                <a:lnTo>
                  <a:pt x="428498" y="79961"/>
                </a:lnTo>
                <a:lnTo>
                  <a:pt x="431723" y="76329"/>
                </a:lnTo>
                <a:lnTo>
                  <a:pt x="435559" y="72646"/>
                </a:lnTo>
                <a:lnTo>
                  <a:pt x="447662" y="61546"/>
                </a:lnTo>
                <a:lnTo>
                  <a:pt x="451840" y="57291"/>
                </a:lnTo>
                <a:lnTo>
                  <a:pt x="457657" y="49887"/>
                </a:lnTo>
                <a:lnTo>
                  <a:pt x="460222" y="45620"/>
                </a:lnTo>
                <a:lnTo>
                  <a:pt x="463448" y="37479"/>
                </a:lnTo>
                <a:lnTo>
                  <a:pt x="464261" y="33187"/>
                </a:lnTo>
                <a:lnTo>
                  <a:pt x="464261" y="20779"/>
                </a:lnTo>
                <a:lnTo>
                  <a:pt x="462545" y="16753"/>
                </a:lnTo>
                <a:close/>
              </a:path>
              <a:path w="906780" h="103505">
                <a:moveTo>
                  <a:pt x="442404" y="865"/>
                </a:moveTo>
                <a:lnTo>
                  <a:pt x="423532" y="865"/>
                </a:lnTo>
                <a:lnTo>
                  <a:pt x="416026" y="3151"/>
                </a:lnTo>
                <a:lnTo>
                  <a:pt x="404025" y="12346"/>
                </a:lnTo>
                <a:lnTo>
                  <a:pt x="400456" y="19915"/>
                </a:lnTo>
                <a:lnTo>
                  <a:pt x="399313" y="30469"/>
                </a:lnTo>
                <a:lnTo>
                  <a:pt x="418414" y="32374"/>
                </a:lnTo>
                <a:lnTo>
                  <a:pt x="418782" y="26786"/>
                </a:lnTo>
                <a:lnTo>
                  <a:pt x="420141" y="22785"/>
                </a:lnTo>
                <a:lnTo>
                  <a:pt x="424878" y="17959"/>
                </a:lnTo>
                <a:lnTo>
                  <a:pt x="428053" y="16753"/>
                </a:lnTo>
                <a:lnTo>
                  <a:pt x="462545" y="16753"/>
                </a:lnTo>
                <a:lnTo>
                  <a:pt x="461441" y="14162"/>
                </a:lnTo>
                <a:lnTo>
                  <a:pt x="450164" y="3520"/>
                </a:lnTo>
                <a:lnTo>
                  <a:pt x="442404" y="865"/>
                </a:lnTo>
                <a:close/>
              </a:path>
              <a:path w="906780" h="103505">
                <a:moveTo>
                  <a:pt x="570547" y="0"/>
                </a:moveTo>
                <a:lnTo>
                  <a:pt x="532857" y="10234"/>
                </a:lnTo>
                <a:lnTo>
                  <a:pt x="517021" y="44816"/>
                </a:lnTo>
                <a:lnTo>
                  <a:pt x="517790" y="61501"/>
                </a:lnTo>
                <a:lnTo>
                  <a:pt x="536655" y="94669"/>
                </a:lnTo>
                <a:lnTo>
                  <a:pt x="559083" y="102880"/>
                </a:lnTo>
                <a:lnTo>
                  <a:pt x="573934" y="101608"/>
                </a:lnTo>
                <a:lnTo>
                  <a:pt x="584964" y="97580"/>
                </a:lnTo>
                <a:lnTo>
                  <a:pt x="595165" y="88204"/>
                </a:lnTo>
                <a:lnTo>
                  <a:pt x="596654" y="85714"/>
                </a:lnTo>
                <a:lnTo>
                  <a:pt x="554799" y="85714"/>
                </a:lnTo>
                <a:lnTo>
                  <a:pt x="548881" y="83034"/>
                </a:lnTo>
                <a:lnTo>
                  <a:pt x="544334" y="77662"/>
                </a:lnTo>
                <a:lnTo>
                  <a:pt x="539534" y="68061"/>
                </a:lnTo>
                <a:lnTo>
                  <a:pt x="537567" y="53915"/>
                </a:lnTo>
                <a:lnTo>
                  <a:pt x="538772" y="37893"/>
                </a:lnTo>
                <a:lnTo>
                  <a:pt x="542499" y="27461"/>
                </a:lnTo>
                <a:lnTo>
                  <a:pt x="549059" y="19483"/>
                </a:lnTo>
                <a:lnTo>
                  <a:pt x="555066" y="16816"/>
                </a:lnTo>
                <a:lnTo>
                  <a:pt x="599046" y="16816"/>
                </a:lnTo>
                <a:lnTo>
                  <a:pt x="597865" y="14683"/>
                </a:lnTo>
                <a:lnTo>
                  <a:pt x="593318" y="10416"/>
                </a:lnTo>
                <a:lnTo>
                  <a:pt x="583034" y="3466"/>
                </a:lnTo>
                <a:lnTo>
                  <a:pt x="570547" y="0"/>
                </a:lnTo>
                <a:close/>
              </a:path>
              <a:path w="906780" h="103505">
                <a:moveTo>
                  <a:pt x="584238" y="64505"/>
                </a:moveTo>
                <a:lnTo>
                  <a:pt x="582561" y="71820"/>
                </a:lnTo>
                <a:lnTo>
                  <a:pt x="579780" y="77192"/>
                </a:lnTo>
                <a:lnTo>
                  <a:pt x="572058" y="84012"/>
                </a:lnTo>
                <a:lnTo>
                  <a:pt x="567436" y="85714"/>
                </a:lnTo>
                <a:lnTo>
                  <a:pt x="596654" y="85714"/>
                </a:lnTo>
                <a:lnTo>
                  <a:pt x="601437" y="77715"/>
                </a:lnTo>
                <a:lnTo>
                  <a:pt x="584238" y="64505"/>
                </a:lnTo>
                <a:close/>
              </a:path>
              <a:path w="906780" h="103505">
                <a:moveTo>
                  <a:pt x="599046" y="16816"/>
                </a:moveTo>
                <a:lnTo>
                  <a:pt x="567855" y="16816"/>
                </a:lnTo>
                <a:lnTo>
                  <a:pt x="572414" y="18328"/>
                </a:lnTo>
                <a:lnTo>
                  <a:pt x="579907" y="24322"/>
                </a:lnTo>
                <a:lnTo>
                  <a:pt x="582383" y="28412"/>
                </a:lnTo>
                <a:lnTo>
                  <a:pt x="583565" y="33606"/>
                </a:lnTo>
                <a:lnTo>
                  <a:pt x="603542" y="28831"/>
                </a:lnTo>
                <a:lnTo>
                  <a:pt x="601268" y="20830"/>
                </a:lnTo>
                <a:lnTo>
                  <a:pt x="599046" y="16816"/>
                </a:lnTo>
                <a:close/>
              </a:path>
              <a:path w="906780" h="103505">
                <a:moveTo>
                  <a:pt x="640994" y="1272"/>
                </a:moveTo>
                <a:lnTo>
                  <a:pt x="621347" y="1272"/>
                </a:lnTo>
                <a:lnTo>
                  <a:pt x="621347" y="101271"/>
                </a:lnTo>
                <a:lnTo>
                  <a:pt x="640105" y="101271"/>
                </a:lnTo>
                <a:lnTo>
                  <a:pt x="640105" y="36057"/>
                </a:lnTo>
                <a:lnTo>
                  <a:pt x="662316" y="36057"/>
                </a:lnTo>
                <a:lnTo>
                  <a:pt x="640994" y="1272"/>
                </a:lnTo>
                <a:close/>
              </a:path>
              <a:path w="906780" h="103505">
                <a:moveTo>
                  <a:pt x="662316" y="36057"/>
                </a:moveTo>
                <a:lnTo>
                  <a:pt x="640105" y="36057"/>
                </a:lnTo>
                <a:lnTo>
                  <a:pt x="680427" y="101271"/>
                </a:lnTo>
                <a:lnTo>
                  <a:pt x="700684" y="101271"/>
                </a:lnTo>
                <a:lnTo>
                  <a:pt x="700684" y="68048"/>
                </a:lnTo>
                <a:lnTo>
                  <a:pt x="681926" y="68048"/>
                </a:lnTo>
                <a:lnTo>
                  <a:pt x="662316" y="36057"/>
                </a:lnTo>
                <a:close/>
              </a:path>
              <a:path w="906780" h="103505">
                <a:moveTo>
                  <a:pt x="700684" y="1272"/>
                </a:moveTo>
                <a:lnTo>
                  <a:pt x="681926" y="1272"/>
                </a:lnTo>
                <a:lnTo>
                  <a:pt x="681926" y="68048"/>
                </a:lnTo>
                <a:lnTo>
                  <a:pt x="700684" y="68048"/>
                </a:lnTo>
                <a:lnTo>
                  <a:pt x="700684" y="1272"/>
                </a:lnTo>
                <a:close/>
              </a:path>
              <a:path w="906780" h="103505">
                <a:moveTo>
                  <a:pt x="772313" y="0"/>
                </a:moveTo>
                <a:lnTo>
                  <a:pt x="734628" y="10239"/>
                </a:lnTo>
                <a:lnTo>
                  <a:pt x="718798" y="44823"/>
                </a:lnTo>
                <a:lnTo>
                  <a:pt x="719565" y="61507"/>
                </a:lnTo>
                <a:lnTo>
                  <a:pt x="738429" y="94670"/>
                </a:lnTo>
                <a:lnTo>
                  <a:pt x="760857" y="102880"/>
                </a:lnTo>
                <a:lnTo>
                  <a:pt x="775710" y="101608"/>
                </a:lnTo>
                <a:lnTo>
                  <a:pt x="786739" y="97582"/>
                </a:lnTo>
                <a:lnTo>
                  <a:pt x="796933" y="88205"/>
                </a:lnTo>
                <a:lnTo>
                  <a:pt x="798423" y="85714"/>
                </a:lnTo>
                <a:lnTo>
                  <a:pt x="756577" y="85714"/>
                </a:lnTo>
                <a:lnTo>
                  <a:pt x="750658" y="83034"/>
                </a:lnTo>
                <a:lnTo>
                  <a:pt x="746112" y="77662"/>
                </a:lnTo>
                <a:lnTo>
                  <a:pt x="741311" y="68061"/>
                </a:lnTo>
                <a:lnTo>
                  <a:pt x="739345" y="53915"/>
                </a:lnTo>
                <a:lnTo>
                  <a:pt x="740549" y="37893"/>
                </a:lnTo>
                <a:lnTo>
                  <a:pt x="744277" y="27461"/>
                </a:lnTo>
                <a:lnTo>
                  <a:pt x="750824" y="19483"/>
                </a:lnTo>
                <a:lnTo>
                  <a:pt x="756843" y="16816"/>
                </a:lnTo>
                <a:lnTo>
                  <a:pt x="800815" y="16816"/>
                </a:lnTo>
                <a:lnTo>
                  <a:pt x="799630" y="14683"/>
                </a:lnTo>
                <a:lnTo>
                  <a:pt x="795083" y="10416"/>
                </a:lnTo>
                <a:lnTo>
                  <a:pt x="784805" y="3466"/>
                </a:lnTo>
                <a:lnTo>
                  <a:pt x="772313" y="0"/>
                </a:lnTo>
                <a:close/>
              </a:path>
              <a:path w="906780" h="103505">
                <a:moveTo>
                  <a:pt x="786015" y="64505"/>
                </a:moveTo>
                <a:lnTo>
                  <a:pt x="784339" y="71820"/>
                </a:lnTo>
                <a:lnTo>
                  <a:pt x="781558" y="77192"/>
                </a:lnTo>
                <a:lnTo>
                  <a:pt x="773823" y="84012"/>
                </a:lnTo>
                <a:lnTo>
                  <a:pt x="769213" y="85714"/>
                </a:lnTo>
                <a:lnTo>
                  <a:pt x="798423" y="85714"/>
                </a:lnTo>
                <a:lnTo>
                  <a:pt x="803207" y="77717"/>
                </a:lnTo>
                <a:lnTo>
                  <a:pt x="786015" y="64505"/>
                </a:lnTo>
                <a:close/>
              </a:path>
              <a:path w="906780" h="103505">
                <a:moveTo>
                  <a:pt x="800815" y="16816"/>
                </a:moveTo>
                <a:lnTo>
                  <a:pt x="769620" y="16816"/>
                </a:lnTo>
                <a:lnTo>
                  <a:pt x="774179" y="18328"/>
                </a:lnTo>
                <a:lnTo>
                  <a:pt x="781685" y="24322"/>
                </a:lnTo>
                <a:lnTo>
                  <a:pt x="784148" y="28412"/>
                </a:lnTo>
                <a:lnTo>
                  <a:pt x="785329" y="33606"/>
                </a:lnTo>
                <a:lnTo>
                  <a:pt x="805319" y="28831"/>
                </a:lnTo>
                <a:lnTo>
                  <a:pt x="803046" y="20830"/>
                </a:lnTo>
                <a:lnTo>
                  <a:pt x="800815" y="16816"/>
                </a:lnTo>
                <a:close/>
              </a:path>
              <a:path w="906780" h="103505">
                <a:moveTo>
                  <a:pt x="906551" y="31230"/>
                </a:moveTo>
                <a:lnTo>
                  <a:pt x="884911" y="31230"/>
                </a:lnTo>
                <a:lnTo>
                  <a:pt x="887387" y="101271"/>
                </a:lnTo>
                <a:lnTo>
                  <a:pt x="906551" y="101271"/>
                </a:lnTo>
                <a:lnTo>
                  <a:pt x="906551" y="31230"/>
                </a:lnTo>
                <a:close/>
              </a:path>
              <a:path w="906780" h="103505">
                <a:moveTo>
                  <a:pt x="906551" y="865"/>
                </a:moveTo>
                <a:lnTo>
                  <a:pt x="890993" y="865"/>
                </a:lnTo>
                <a:lnTo>
                  <a:pt x="888809" y="6949"/>
                </a:lnTo>
                <a:lnTo>
                  <a:pt x="884783" y="12283"/>
                </a:lnTo>
                <a:lnTo>
                  <a:pt x="873061" y="21427"/>
                </a:lnTo>
                <a:lnTo>
                  <a:pt x="867625" y="24525"/>
                </a:lnTo>
                <a:lnTo>
                  <a:pt x="862622" y="26164"/>
                </a:lnTo>
                <a:lnTo>
                  <a:pt x="862622" y="43563"/>
                </a:lnTo>
                <a:lnTo>
                  <a:pt x="874497" y="38396"/>
                </a:lnTo>
                <a:lnTo>
                  <a:pt x="884911" y="31230"/>
                </a:lnTo>
                <a:lnTo>
                  <a:pt x="906551" y="31230"/>
                </a:lnTo>
                <a:lnTo>
                  <a:pt x="906551" y="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60724" y="7552243"/>
            <a:ext cx="1963454" cy="2217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3361" y="7552243"/>
            <a:ext cx="1997821" cy="2217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16215" y="4817902"/>
            <a:ext cx="2065157" cy="1919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31849" y="4839876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997" y="0"/>
                </a:lnTo>
              </a:path>
            </a:pathLst>
          </a:custGeom>
          <a:ln w="312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7356" y="6736948"/>
            <a:ext cx="2054227" cy="546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67964" y="5892401"/>
            <a:ext cx="2051621" cy="7562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60111" y="4817902"/>
            <a:ext cx="2057332" cy="10051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32618" y="6806798"/>
            <a:ext cx="2048753" cy="546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0767" y="354226"/>
            <a:ext cx="6289848" cy="5322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3440" y="370556"/>
            <a:ext cx="233172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-65" dirty="0">
                <a:solidFill>
                  <a:srgbClr val="00007F"/>
                </a:solidFill>
                <a:latin typeface="Century Gothic"/>
                <a:cs typeface="Century Gothic"/>
              </a:rPr>
              <a:t>CNC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ROHRBIEGE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MASCHINEN </a:t>
            </a: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UZC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03207" y="291612"/>
            <a:ext cx="453966" cy="231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374" y="9896083"/>
            <a:ext cx="6290017" cy="5715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079" y="9256015"/>
            <a:ext cx="6726247" cy="407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81081" y="4996759"/>
            <a:ext cx="5077460" cy="288290"/>
          </a:xfrm>
          <a:custGeom>
            <a:avLst/>
            <a:gdLst/>
            <a:ahLst/>
            <a:cxnLst/>
            <a:rect l="l" t="t" r="r" b="b"/>
            <a:pathLst>
              <a:path w="5077459" h="288289">
                <a:moveTo>
                  <a:pt x="0" y="0"/>
                </a:moveTo>
                <a:lnTo>
                  <a:pt x="5077142" y="0"/>
                </a:lnTo>
                <a:lnTo>
                  <a:pt x="5077142" y="287997"/>
                </a:lnTo>
                <a:lnTo>
                  <a:pt x="0" y="287997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81081" y="4996759"/>
            <a:ext cx="5077460" cy="288290"/>
          </a:xfrm>
          <a:custGeom>
            <a:avLst/>
            <a:gdLst/>
            <a:ahLst/>
            <a:cxnLst/>
            <a:rect l="l" t="t" r="r" b="b"/>
            <a:pathLst>
              <a:path w="5077459" h="288289">
                <a:moveTo>
                  <a:pt x="0" y="0"/>
                </a:moveTo>
                <a:lnTo>
                  <a:pt x="5077142" y="0"/>
                </a:lnTo>
                <a:lnTo>
                  <a:pt x="5077142" y="287997"/>
                </a:lnTo>
                <a:lnTo>
                  <a:pt x="0" y="287997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9511" y="5030436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9" y="0"/>
                </a:moveTo>
                <a:lnTo>
                  <a:pt x="16488" y="4460"/>
                </a:lnTo>
                <a:lnTo>
                  <a:pt x="5178" y="15011"/>
                </a:lnTo>
                <a:lnTo>
                  <a:pt x="1220" y="26174"/>
                </a:lnTo>
                <a:lnTo>
                  <a:pt x="0" y="41852"/>
                </a:lnTo>
                <a:lnTo>
                  <a:pt x="2846" y="54756"/>
                </a:lnTo>
                <a:lnTo>
                  <a:pt x="9450" y="65069"/>
                </a:lnTo>
                <a:lnTo>
                  <a:pt x="19966" y="72255"/>
                </a:lnTo>
                <a:lnTo>
                  <a:pt x="32989" y="74651"/>
                </a:lnTo>
                <a:lnTo>
                  <a:pt x="40800" y="74651"/>
                </a:lnTo>
                <a:lnTo>
                  <a:pt x="47226" y="72733"/>
                </a:lnTo>
                <a:lnTo>
                  <a:pt x="57386" y="65024"/>
                </a:lnTo>
                <a:lnTo>
                  <a:pt x="59187" y="62103"/>
                </a:lnTo>
                <a:lnTo>
                  <a:pt x="27554" y="62103"/>
                </a:lnTo>
                <a:lnTo>
                  <a:pt x="23249" y="60148"/>
                </a:lnTo>
                <a:lnTo>
                  <a:pt x="16632" y="52350"/>
                </a:lnTo>
                <a:lnTo>
                  <a:pt x="14981" y="45797"/>
                </a:lnTo>
                <a:lnTo>
                  <a:pt x="14981" y="27940"/>
                </a:lnTo>
                <a:lnTo>
                  <a:pt x="16657" y="21667"/>
                </a:lnTo>
                <a:lnTo>
                  <a:pt x="23363" y="13932"/>
                </a:lnTo>
                <a:lnTo>
                  <a:pt x="27744" y="12002"/>
                </a:lnTo>
                <a:lnTo>
                  <a:pt x="59737" y="12002"/>
                </a:lnTo>
                <a:lnTo>
                  <a:pt x="58872" y="10440"/>
                </a:lnTo>
                <a:lnTo>
                  <a:pt x="53151" y="5319"/>
                </a:lnTo>
                <a:lnTo>
                  <a:pt x="43254" y="1015"/>
                </a:lnTo>
                <a:lnTo>
                  <a:pt x="27339" y="0"/>
                </a:lnTo>
                <a:close/>
              </a:path>
              <a:path w="63500" h="74929">
                <a:moveTo>
                  <a:pt x="48966" y="46673"/>
                </a:moveTo>
                <a:lnTo>
                  <a:pt x="47734" y="51994"/>
                </a:lnTo>
                <a:lnTo>
                  <a:pt x="45728" y="55906"/>
                </a:lnTo>
                <a:lnTo>
                  <a:pt x="40101" y="60859"/>
                </a:lnTo>
                <a:lnTo>
                  <a:pt x="36749" y="62103"/>
                </a:lnTo>
                <a:lnTo>
                  <a:pt x="59187" y="62103"/>
                </a:lnTo>
                <a:lnTo>
                  <a:pt x="61018" y="59132"/>
                </a:lnTo>
                <a:lnTo>
                  <a:pt x="63203" y="51194"/>
                </a:lnTo>
                <a:lnTo>
                  <a:pt x="48966" y="46673"/>
                </a:lnTo>
                <a:close/>
              </a:path>
              <a:path w="63500" h="74929">
                <a:moveTo>
                  <a:pt x="59737" y="12002"/>
                </a:moveTo>
                <a:lnTo>
                  <a:pt x="37041" y="12002"/>
                </a:lnTo>
                <a:lnTo>
                  <a:pt x="40343" y="13094"/>
                </a:lnTo>
                <a:lnTo>
                  <a:pt x="43061" y="15278"/>
                </a:lnTo>
                <a:lnTo>
                  <a:pt x="45804" y="17450"/>
                </a:lnTo>
                <a:lnTo>
                  <a:pt x="47607" y="20435"/>
                </a:lnTo>
                <a:lnTo>
                  <a:pt x="48471" y="24207"/>
                </a:lnTo>
                <a:lnTo>
                  <a:pt x="63000" y="20727"/>
                </a:lnTo>
                <a:lnTo>
                  <a:pt x="61349" y="14910"/>
                </a:lnTo>
                <a:lnTo>
                  <a:pt x="59737" y="120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25464" y="50311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32"/>
                </a:lnTo>
                <a:lnTo>
                  <a:pt x="13639" y="72732"/>
                </a:lnTo>
                <a:lnTo>
                  <a:pt x="13639" y="25298"/>
                </a:lnTo>
                <a:lnTo>
                  <a:pt x="29790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0" y="25298"/>
                </a:moveTo>
                <a:lnTo>
                  <a:pt x="13639" y="25298"/>
                </a:lnTo>
                <a:lnTo>
                  <a:pt x="42964" y="72732"/>
                </a:lnTo>
                <a:lnTo>
                  <a:pt x="57696" y="72732"/>
                </a:lnTo>
                <a:lnTo>
                  <a:pt x="57696" y="48577"/>
                </a:lnTo>
                <a:lnTo>
                  <a:pt x="44056" y="48577"/>
                </a:lnTo>
                <a:lnTo>
                  <a:pt x="29790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77"/>
                </a:lnTo>
                <a:lnTo>
                  <a:pt x="57696" y="48577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6254" y="5030436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9" y="0"/>
                </a:moveTo>
                <a:lnTo>
                  <a:pt x="16488" y="4460"/>
                </a:lnTo>
                <a:lnTo>
                  <a:pt x="5178" y="15011"/>
                </a:lnTo>
                <a:lnTo>
                  <a:pt x="1220" y="26174"/>
                </a:lnTo>
                <a:lnTo>
                  <a:pt x="0" y="41852"/>
                </a:lnTo>
                <a:lnTo>
                  <a:pt x="2851" y="54756"/>
                </a:lnTo>
                <a:lnTo>
                  <a:pt x="9450" y="65069"/>
                </a:lnTo>
                <a:lnTo>
                  <a:pt x="19971" y="72255"/>
                </a:lnTo>
                <a:lnTo>
                  <a:pt x="32989" y="74651"/>
                </a:lnTo>
                <a:lnTo>
                  <a:pt x="40799" y="74651"/>
                </a:lnTo>
                <a:lnTo>
                  <a:pt x="47226" y="72733"/>
                </a:lnTo>
                <a:lnTo>
                  <a:pt x="57386" y="65024"/>
                </a:lnTo>
                <a:lnTo>
                  <a:pt x="59186" y="62103"/>
                </a:lnTo>
                <a:lnTo>
                  <a:pt x="27553" y="62103"/>
                </a:lnTo>
                <a:lnTo>
                  <a:pt x="23248" y="60148"/>
                </a:lnTo>
                <a:lnTo>
                  <a:pt x="16631" y="52350"/>
                </a:lnTo>
                <a:lnTo>
                  <a:pt x="14980" y="45797"/>
                </a:lnTo>
                <a:lnTo>
                  <a:pt x="14980" y="27940"/>
                </a:lnTo>
                <a:lnTo>
                  <a:pt x="16657" y="21667"/>
                </a:lnTo>
                <a:lnTo>
                  <a:pt x="23362" y="13932"/>
                </a:lnTo>
                <a:lnTo>
                  <a:pt x="27744" y="12002"/>
                </a:lnTo>
                <a:lnTo>
                  <a:pt x="59737" y="12002"/>
                </a:lnTo>
                <a:lnTo>
                  <a:pt x="58871" y="10440"/>
                </a:lnTo>
                <a:lnTo>
                  <a:pt x="53152" y="5314"/>
                </a:lnTo>
                <a:lnTo>
                  <a:pt x="43250" y="1014"/>
                </a:lnTo>
                <a:lnTo>
                  <a:pt x="27339" y="0"/>
                </a:lnTo>
                <a:close/>
              </a:path>
              <a:path w="63500" h="74929">
                <a:moveTo>
                  <a:pt x="48965" y="46673"/>
                </a:moveTo>
                <a:lnTo>
                  <a:pt x="47746" y="51994"/>
                </a:lnTo>
                <a:lnTo>
                  <a:pt x="45727" y="55906"/>
                </a:lnTo>
                <a:lnTo>
                  <a:pt x="40101" y="60859"/>
                </a:lnTo>
                <a:lnTo>
                  <a:pt x="36748" y="62103"/>
                </a:lnTo>
                <a:lnTo>
                  <a:pt x="59186" y="62103"/>
                </a:lnTo>
                <a:lnTo>
                  <a:pt x="61018" y="59132"/>
                </a:lnTo>
                <a:lnTo>
                  <a:pt x="63202" y="51194"/>
                </a:lnTo>
                <a:lnTo>
                  <a:pt x="48965" y="46673"/>
                </a:lnTo>
                <a:close/>
              </a:path>
              <a:path w="63500" h="74929">
                <a:moveTo>
                  <a:pt x="59737" y="12002"/>
                </a:moveTo>
                <a:lnTo>
                  <a:pt x="37040" y="12002"/>
                </a:lnTo>
                <a:lnTo>
                  <a:pt x="40355" y="13094"/>
                </a:lnTo>
                <a:lnTo>
                  <a:pt x="43060" y="15278"/>
                </a:lnTo>
                <a:lnTo>
                  <a:pt x="45803" y="17450"/>
                </a:lnTo>
                <a:lnTo>
                  <a:pt x="47607" y="20435"/>
                </a:lnTo>
                <a:lnTo>
                  <a:pt x="48470" y="24207"/>
                </a:lnTo>
                <a:lnTo>
                  <a:pt x="63012" y="20727"/>
                </a:lnTo>
                <a:lnTo>
                  <a:pt x="61348" y="14910"/>
                </a:lnTo>
                <a:lnTo>
                  <a:pt x="59737" y="120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00926" y="5030826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50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60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21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7478" y="5285583"/>
            <a:ext cx="6731000" cy="3960495"/>
          </a:xfrm>
          <a:custGeom>
            <a:avLst/>
            <a:gdLst/>
            <a:ahLst/>
            <a:cxnLst/>
            <a:rect l="l" t="t" r="r" b="b"/>
            <a:pathLst>
              <a:path w="6731000" h="3960495">
                <a:moveTo>
                  <a:pt x="0" y="0"/>
                </a:moveTo>
                <a:lnTo>
                  <a:pt x="6730746" y="0"/>
                </a:lnTo>
                <a:lnTo>
                  <a:pt x="6730746" y="3959999"/>
                </a:lnTo>
                <a:lnTo>
                  <a:pt x="0" y="3959999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7478" y="5285583"/>
            <a:ext cx="6731000" cy="3960495"/>
          </a:xfrm>
          <a:custGeom>
            <a:avLst/>
            <a:gdLst/>
            <a:ahLst/>
            <a:cxnLst/>
            <a:rect l="l" t="t" r="r" b="b"/>
            <a:pathLst>
              <a:path w="6731000" h="3960495">
                <a:moveTo>
                  <a:pt x="0" y="0"/>
                </a:moveTo>
                <a:lnTo>
                  <a:pt x="6730746" y="0"/>
                </a:lnTo>
                <a:lnTo>
                  <a:pt x="6730746" y="3959999"/>
                </a:lnTo>
                <a:lnTo>
                  <a:pt x="0" y="3959999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7477" y="5515982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477" y="5746386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7477" y="5976777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7477" y="6207180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7477" y="6437571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7477" y="6667974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7477" y="6898378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7477" y="7128781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7477" y="7359171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7477" y="7589575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7477" y="7819978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7477" y="8050369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7477" y="8280772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7477" y="8511176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7477" y="8741579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7477" y="8971970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>
                <a:moveTo>
                  <a:pt x="0" y="0"/>
                </a:moveTo>
                <a:lnTo>
                  <a:pt x="673074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81080" y="5285579"/>
            <a:ext cx="0" cy="3960495"/>
          </a:xfrm>
          <a:custGeom>
            <a:avLst/>
            <a:gdLst/>
            <a:ahLst/>
            <a:cxnLst/>
            <a:rect l="l" t="t" r="r" b="b"/>
            <a:pathLst>
              <a:path h="3960495">
                <a:moveTo>
                  <a:pt x="0" y="0"/>
                </a:moveTo>
                <a:lnTo>
                  <a:pt x="0" y="3959999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88674" y="5140761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96280" y="5140761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03873" y="5140761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11480" y="5140761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19073" y="5140761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26676" y="4996757"/>
            <a:ext cx="0" cy="4249420"/>
          </a:xfrm>
          <a:custGeom>
            <a:avLst/>
            <a:gdLst/>
            <a:ahLst/>
            <a:cxnLst/>
            <a:rect l="l" t="t" r="r" b="b"/>
            <a:pathLst>
              <a:path h="4249420">
                <a:moveTo>
                  <a:pt x="0" y="0"/>
                </a:moveTo>
                <a:lnTo>
                  <a:pt x="0" y="4248823"/>
                </a:lnTo>
              </a:path>
            </a:pathLst>
          </a:custGeom>
          <a:ln w="17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34277" y="5140757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41871" y="5140757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649477" y="5140757"/>
            <a:ext cx="0" cy="4105275"/>
          </a:xfrm>
          <a:custGeom>
            <a:avLst/>
            <a:gdLst/>
            <a:ahLst/>
            <a:cxnLst/>
            <a:rect l="l" t="t" r="r" b="b"/>
            <a:pathLst>
              <a:path h="4105275">
                <a:moveTo>
                  <a:pt x="0" y="0"/>
                </a:moveTo>
                <a:lnTo>
                  <a:pt x="0" y="4104817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6925" y="5309700"/>
            <a:ext cx="1579737" cy="3876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94711" y="537388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47"/>
                </a:lnTo>
                <a:lnTo>
                  <a:pt x="7274" y="41920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16202" y="538644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47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4289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89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69098" y="538644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47" y="4826"/>
                </a:moveTo>
                <a:lnTo>
                  <a:pt x="15798" y="4826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4289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89">
                <a:moveTo>
                  <a:pt x="37706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21652" y="537388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8" y="35344"/>
                </a:lnTo>
                <a:lnTo>
                  <a:pt x="6012" y="47467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94711" y="560765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16202" y="5620210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49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82" y="5765"/>
                </a:lnTo>
                <a:lnTo>
                  <a:pt x="23949" y="4826"/>
                </a:lnTo>
                <a:close/>
              </a:path>
              <a:path w="45085" h="34289">
                <a:moveTo>
                  <a:pt x="43834" y="4826"/>
                </a:moveTo>
                <a:lnTo>
                  <a:pt x="34493" y="4826"/>
                </a:lnTo>
                <a:lnTo>
                  <a:pt x="35598" y="5130"/>
                </a:lnTo>
                <a:lnTo>
                  <a:pt x="37503" y="6324"/>
                </a:lnTo>
                <a:lnTo>
                  <a:pt x="38163" y="7124"/>
                </a:lnTo>
                <a:lnTo>
                  <a:pt x="38506" y="8115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89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9" y="4826"/>
                </a:lnTo>
                <a:lnTo>
                  <a:pt x="23634" y="3937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69098" y="5620210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49" y="4826"/>
                </a:moveTo>
                <a:lnTo>
                  <a:pt x="15798" y="4826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82" y="5765"/>
                </a:lnTo>
                <a:lnTo>
                  <a:pt x="23949" y="4826"/>
                </a:lnTo>
                <a:close/>
              </a:path>
              <a:path w="45085" h="34289">
                <a:moveTo>
                  <a:pt x="43834" y="4826"/>
                </a:moveTo>
                <a:lnTo>
                  <a:pt x="34493" y="4826"/>
                </a:lnTo>
                <a:lnTo>
                  <a:pt x="35610" y="5130"/>
                </a:lnTo>
                <a:lnTo>
                  <a:pt x="37503" y="6324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89">
                <a:moveTo>
                  <a:pt x="37706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9" y="4826"/>
                </a:lnTo>
                <a:lnTo>
                  <a:pt x="23634" y="3937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1652" y="560765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79356" y="607295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01744" y="60721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476" y="2768"/>
                </a:lnTo>
                <a:lnTo>
                  <a:pt x="0" y="3898"/>
                </a:lnTo>
                <a:lnTo>
                  <a:pt x="6" y="7366"/>
                </a:lnTo>
                <a:lnTo>
                  <a:pt x="487" y="8585"/>
                </a:lnTo>
                <a:lnTo>
                  <a:pt x="1579" y="9702"/>
                </a:lnTo>
                <a:lnTo>
                  <a:pt x="2684" y="10795"/>
                </a:lnTo>
                <a:lnTo>
                  <a:pt x="4005" y="11353"/>
                </a:lnTo>
                <a:lnTo>
                  <a:pt x="7065" y="11353"/>
                </a:lnTo>
                <a:lnTo>
                  <a:pt x="8361" y="10795"/>
                </a:lnTo>
                <a:lnTo>
                  <a:pt x="10136" y="9029"/>
                </a:lnTo>
                <a:lnTo>
                  <a:pt x="4690" y="9029"/>
                </a:lnTo>
                <a:lnTo>
                  <a:pt x="3916" y="8686"/>
                </a:lnTo>
                <a:lnTo>
                  <a:pt x="2620" y="7366"/>
                </a:lnTo>
                <a:lnTo>
                  <a:pt x="2313" y="6578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44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44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39" y="3898"/>
                </a:lnTo>
                <a:lnTo>
                  <a:pt x="8854" y="4673"/>
                </a:lnTo>
                <a:lnTo>
                  <a:pt x="8869" y="6578"/>
                </a:lnTo>
                <a:lnTo>
                  <a:pt x="8539" y="7366"/>
                </a:lnTo>
                <a:lnTo>
                  <a:pt x="7243" y="8686"/>
                </a:lnTo>
                <a:lnTo>
                  <a:pt x="6468" y="9029"/>
                </a:lnTo>
                <a:lnTo>
                  <a:pt x="10136" y="9029"/>
                </a:lnTo>
                <a:lnTo>
                  <a:pt x="10568" y="8585"/>
                </a:lnTo>
                <a:lnTo>
                  <a:pt x="11063" y="7366"/>
                </a:lnTo>
                <a:lnTo>
                  <a:pt x="11021" y="3898"/>
                </a:lnTo>
                <a:lnTo>
                  <a:pt x="10558" y="2768"/>
                </a:lnTo>
                <a:lnTo>
                  <a:pt x="10044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21652" y="607295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62898" y="630486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85286" y="630405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1541" y="1676"/>
                </a:lnTo>
                <a:lnTo>
                  <a:pt x="476" y="2768"/>
                </a:lnTo>
                <a:lnTo>
                  <a:pt x="0" y="3898"/>
                </a:lnTo>
                <a:lnTo>
                  <a:pt x="6" y="7366"/>
                </a:lnTo>
                <a:lnTo>
                  <a:pt x="487" y="8585"/>
                </a:lnTo>
                <a:lnTo>
                  <a:pt x="1579" y="9702"/>
                </a:lnTo>
                <a:lnTo>
                  <a:pt x="2684" y="10795"/>
                </a:lnTo>
                <a:lnTo>
                  <a:pt x="4005" y="11341"/>
                </a:lnTo>
                <a:lnTo>
                  <a:pt x="7065" y="11341"/>
                </a:lnTo>
                <a:lnTo>
                  <a:pt x="8361" y="10795"/>
                </a:lnTo>
                <a:lnTo>
                  <a:pt x="10149" y="9017"/>
                </a:lnTo>
                <a:lnTo>
                  <a:pt x="4690" y="9017"/>
                </a:lnTo>
                <a:lnTo>
                  <a:pt x="3916" y="8686"/>
                </a:lnTo>
                <a:lnTo>
                  <a:pt x="2620" y="7366"/>
                </a:lnTo>
                <a:lnTo>
                  <a:pt x="2308" y="6565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44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44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39" y="3898"/>
                </a:lnTo>
                <a:lnTo>
                  <a:pt x="8854" y="4673"/>
                </a:lnTo>
                <a:lnTo>
                  <a:pt x="8869" y="6565"/>
                </a:lnTo>
                <a:lnTo>
                  <a:pt x="8539" y="7366"/>
                </a:lnTo>
                <a:lnTo>
                  <a:pt x="7243" y="8686"/>
                </a:lnTo>
                <a:lnTo>
                  <a:pt x="6468" y="9017"/>
                </a:lnTo>
                <a:lnTo>
                  <a:pt x="10149" y="9017"/>
                </a:lnTo>
                <a:lnTo>
                  <a:pt x="10568" y="8585"/>
                </a:lnTo>
                <a:lnTo>
                  <a:pt x="11063" y="7366"/>
                </a:lnTo>
                <a:lnTo>
                  <a:pt x="11021" y="3898"/>
                </a:lnTo>
                <a:lnTo>
                  <a:pt x="10558" y="2768"/>
                </a:lnTo>
                <a:lnTo>
                  <a:pt x="10044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01350" y="6304862"/>
            <a:ext cx="17780" cy="47625"/>
          </a:xfrm>
          <a:custGeom>
            <a:avLst/>
            <a:gdLst/>
            <a:ahLst/>
            <a:cxnLst/>
            <a:rect l="l" t="t" r="r" b="b"/>
            <a:pathLst>
              <a:path w="17780" h="47625">
                <a:moveTo>
                  <a:pt x="17640" y="0"/>
                </a:moveTo>
                <a:lnTo>
                  <a:pt x="13182" y="0"/>
                </a:lnTo>
                <a:lnTo>
                  <a:pt x="0" y="47002"/>
                </a:lnTo>
                <a:lnTo>
                  <a:pt x="4495" y="47002"/>
                </a:lnTo>
                <a:lnTo>
                  <a:pt x="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20946" y="6317424"/>
            <a:ext cx="27940" cy="34925"/>
          </a:xfrm>
          <a:custGeom>
            <a:avLst/>
            <a:gdLst/>
            <a:ahLst/>
            <a:cxnLst/>
            <a:rect l="l" t="t" r="r" b="b"/>
            <a:pathLst>
              <a:path w="27939" h="34925">
                <a:moveTo>
                  <a:pt x="5524" y="22974"/>
                </a:moveTo>
                <a:lnTo>
                  <a:pt x="0" y="23837"/>
                </a:lnTo>
                <a:lnTo>
                  <a:pt x="622" y="27330"/>
                </a:lnTo>
                <a:lnTo>
                  <a:pt x="2044" y="29972"/>
                </a:lnTo>
                <a:lnTo>
                  <a:pt x="6527" y="33515"/>
                </a:lnTo>
                <a:lnTo>
                  <a:pt x="9804" y="34404"/>
                </a:lnTo>
                <a:lnTo>
                  <a:pt x="16662" y="34404"/>
                </a:lnTo>
                <a:lnTo>
                  <a:pt x="25338" y="29819"/>
                </a:lnTo>
                <a:lnTo>
                  <a:pt x="11506" y="29819"/>
                </a:lnTo>
                <a:lnTo>
                  <a:pt x="9512" y="29235"/>
                </a:lnTo>
                <a:lnTo>
                  <a:pt x="6680" y="26873"/>
                </a:lnTo>
                <a:lnTo>
                  <a:pt x="5829" y="25184"/>
                </a:lnTo>
                <a:lnTo>
                  <a:pt x="5524" y="22974"/>
                </a:lnTo>
                <a:close/>
              </a:path>
              <a:path w="27939" h="34925">
                <a:moveTo>
                  <a:pt x="15633" y="0"/>
                </a:moveTo>
                <a:lnTo>
                  <a:pt x="11341" y="0"/>
                </a:lnTo>
                <a:lnTo>
                  <a:pt x="9728" y="215"/>
                </a:lnTo>
                <a:lnTo>
                  <a:pt x="1004" y="11379"/>
                </a:lnTo>
                <a:lnTo>
                  <a:pt x="1333" y="12573"/>
                </a:lnTo>
                <a:lnTo>
                  <a:pt x="17336" y="20497"/>
                </a:lnTo>
                <a:lnTo>
                  <a:pt x="19202" y="21107"/>
                </a:lnTo>
                <a:lnTo>
                  <a:pt x="21069" y="22326"/>
                </a:lnTo>
                <a:lnTo>
                  <a:pt x="21615" y="23317"/>
                </a:lnTo>
                <a:lnTo>
                  <a:pt x="21615" y="25984"/>
                </a:lnTo>
                <a:lnTo>
                  <a:pt x="20993" y="27216"/>
                </a:lnTo>
                <a:lnTo>
                  <a:pt x="18503" y="29311"/>
                </a:lnTo>
                <a:lnTo>
                  <a:pt x="16611" y="29819"/>
                </a:lnTo>
                <a:lnTo>
                  <a:pt x="25338" y="29819"/>
                </a:lnTo>
                <a:lnTo>
                  <a:pt x="26797" y="27609"/>
                </a:lnTo>
                <a:lnTo>
                  <a:pt x="27303" y="25984"/>
                </a:lnTo>
                <a:lnTo>
                  <a:pt x="27343" y="22098"/>
                </a:lnTo>
                <a:lnTo>
                  <a:pt x="26889" y="20485"/>
                </a:lnTo>
                <a:lnTo>
                  <a:pt x="25120" y="17932"/>
                </a:lnTo>
                <a:lnTo>
                  <a:pt x="23901" y="16967"/>
                </a:lnTo>
                <a:lnTo>
                  <a:pt x="22269" y="16281"/>
                </a:lnTo>
                <a:lnTo>
                  <a:pt x="20777" y="15621"/>
                </a:lnTo>
                <a:lnTo>
                  <a:pt x="18021" y="14757"/>
                </a:lnTo>
                <a:lnTo>
                  <a:pt x="14071" y="13703"/>
                </a:lnTo>
                <a:lnTo>
                  <a:pt x="9702" y="12484"/>
                </a:lnTo>
                <a:lnTo>
                  <a:pt x="8178" y="11874"/>
                </a:lnTo>
                <a:lnTo>
                  <a:pt x="7467" y="11379"/>
                </a:lnTo>
                <a:lnTo>
                  <a:pt x="6553" y="10210"/>
                </a:lnTo>
                <a:lnTo>
                  <a:pt x="6324" y="9550"/>
                </a:lnTo>
                <a:lnTo>
                  <a:pt x="6324" y="7696"/>
                </a:lnTo>
                <a:lnTo>
                  <a:pt x="6870" y="6705"/>
                </a:lnTo>
                <a:lnTo>
                  <a:pt x="9067" y="5003"/>
                </a:lnTo>
                <a:lnTo>
                  <a:pt x="10896" y="4584"/>
                </a:lnTo>
                <a:lnTo>
                  <a:pt x="24513" y="4584"/>
                </a:lnTo>
                <a:lnTo>
                  <a:pt x="23253" y="2870"/>
                </a:lnTo>
                <a:lnTo>
                  <a:pt x="21805" y="1854"/>
                </a:lnTo>
                <a:lnTo>
                  <a:pt x="19837" y="1117"/>
                </a:lnTo>
                <a:lnTo>
                  <a:pt x="17907" y="368"/>
                </a:lnTo>
                <a:lnTo>
                  <a:pt x="15633" y="0"/>
                </a:lnTo>
                <a:close/>
              </a:path>
              <a:path w="27939" h="34925">
                <a:moveTo>
                  <a:pt x="24513" y="4584"/>
                </a:moveTo>
                <a:lnTo>
                  <a:pt x="15633" y="4584"/>
                </a:lnTo>
                <a:lnTo>
                  <a:pt x="17297" y="5054"/>
                </a:lnTo>
                <a:lnTo>
                  <a:pt x="19685" y="6959"/>
                </a:lnTo>
                <a:lnTo>
                  <a:pt x="20408" y="8280"/>
                </a:lnTo>
                <a:lnTo>
                  <a:pt x="20650" y="9982"/>
                </a:lnTo>
                <a:lnTo>
                  <a:pt x="26111" y="9232"/>
                </a:lnTo>
                <a:lnTo>
                  <a:pt x="25755" y="7099"/>
                </a:lnTo>
                <a:lnTo>
                  <a:pt x="25120" y="5410"/>
                </a:lnTo>
                <a:lnTo>
                  <a:pt x="24513" y="4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53138" y="6317425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19710" y="0"/>
                </a:moveTo>
                <a:lnTo>
                  <a:pt x="10756" y="0"/>
                </a:lnTo>
                <a:lnTo>
                  <a:pt x="7060" y="1523"/>
                </a:lnTo>
                <a:lnTo>
                  <a:pt x="1358" y="7645"/>
                </a:lnTo>
                <a:lnTo>
                  <a:pt x="0" y="11709"/>
                </a:lnTo>
                <a:lnTo>
                  <a:pt x="0" y="23063"/>
                </a:lnTo>
                <a:lnTo>
                  <a:pt x="1333" y="27000"/>
                </a:lnTo>
                <a:lnTo>
                  <a:pt x="4139" y="29971"/>
                </a:lnTo>
                <a:lnTo>
                  <a:pt x="6972" y="32931"/>
                </a:lnTo>
                <a:lnTo>
                  <a:pt x="10807" y="34404"/>
                </a:lnTo>
                <a:lnTo>
                  <a:pt x="19443" y="34404"/>
                </a:lnTo>
                <a:lnTo>
                  <a:pt x="22580" y="33477"/>
                </a:lnTo>
                <a:lnTo>
                  <a:pt x="27423" y="29819"/>
                </a:lnTo>
                <a:lnTo>
                  <a:pt x="12902" y="29819"/>
                </a:lnTo>
                <a:lnTo>
                  <a:pt x="10604" y="28854"/>
                </a:lnTo>
                <a:lnTo>
                  <a:pt x="6921" y="25018"/>
                </a:lnTo>
                <a:lnTo>
                  <a:pt x="5905" y="22250"/>
                </a:lnTo>
                <a:lnTo>
                  <a:pt x="5702" y="18630"/>
                </a:lnTo>
                <a:lnTo>
                  <a:pt x="30251" y="18630"/>
                </a:lnTo>
                <a:lnTo>
                  <a:pt x="30276" y="14033"/>
                </a:lnTo>
                <a:lnTo>
                  <a:pt x="6006" y="14033"/>
                </a:lnTo>
                <a:lnTo>
                  <a:pt x="6197" y="11163"/>
                </a:lnTo>
                <a:lnTo>
                  <a:pt x="7149" y="8877"/>
                </a:lnTo>
                <a:lnTo>
                  <a:pt x="10642" y="5435"/>
                </a:lnTo>
                <a:lnTo>
                  <a:pt x="12801" y="4584"/>
                </a:lnTo>
                <a:lnTo>
                  <a:pt x="26181" y="4584"/>
                </a:lnTo>
                <a:lnTo>
                  <a:pt x="23304" y="1498"/>
                </a:lnTo>
                <a:lnTo>
                  <a:pt x="19710" y="0"/>
                </a:lnTo>
                <a:close/>
              </a:path>
              <a:path w="30480" h="34925">
                <a:moveTo>
                  <a:pt x="24332" y="23063"/>
                </a:moveTo>
                <a:lnTo>
                  <a:pt x="23482" y="25412"/>
                </a:lnTo>
                <a:lnTo>
                  <a:pt x="22339" y="27139"/>
                </a:lnTo>
                <a:lnTo>
                  <a:pt x="19443" y="29286"/>
                </a:lnTo>
                <a:lnTo>
                  <a:pt x="17690" y="29819"/>
                </a:lnTo>
                <a:lnTo>
                  <a:pt x="27423" y="29819"/>
                </a:lnTo>
                <a:lnTo>
                  <a:pt x="29184" y="27139"/>
                </a:lnTo>
                <a:lnTo>
                  <a:pt x="30098" y="23774"/>
                </a:lnTo>
                <a:lnTo>
                  <a:pt x="24332" y="23063"/>
                </a:lnTo>
                <a:close/>
              </a:path>
              <a:path w="30480" h="34925">
                <a:moveTo>
                  <a:pt x="26181" y="4584"/>
                </a:moveTo>
                <a:lnTo>
                  <a:pt x="18198" y="4584"/>
                </a:lnTo>
                <a:lnTo>
                  <a:pt x="20510" y="5664"/>
                </a:lnTo>
                <a:lnTo>
                  <a:pt x="23443" y="9194"/>
                </a:lnTo>
                <a:lnTo>
                  <a:pt x="24108" y="11163"/>
                </a:lnTo>
                <a:lnTo>
                  <a:pt x="24204" y="11937"/>
                </a:lnTo>
                <a:lnTo>
                  <a:pt x="24396" y="14033"/>
                </a:lnTo>
                <a:lnTo>
                  <a:pt x="30276" y="14033"/>
                </a:lnTo>
                <a:lnTo>
                  <a:pt x="30289" y="11709"/>
                </a:lnTo>
                <a:lnTo>
                  <a:pt x="28892" y="7492"/>
                </a:lnTo>
                <a:lnTo>
                  <a:pt x="26181" y="4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88543" y="6317413"/>
            <a:ext cx="29209" cy="34925"/>
          </a:xfrm>
          <a:custGeom>
            <a:avLst/>
            <a:gdLst/>
            <a:ahLst/>
            <a:cxnLst/>
            <a:rect l="l" t="t" r="r" b="b"/>
            <a:pathLst>
              <a:path w="29210" h="34925">
                <a:moveTo>
                  <a:pt x="18580" y="0"/>
                </a:moveTo>
                <a:lnTo>
                  <a:pt x="12166" y="0"/>
                </a:lnTo>
                <a:lnTo>
                  <a:pt x="9550" y="673"/>
                </a:lnTo>
                <a:lnTo>
                  <a:pt x="4737" y="3340"/>
                </a:lnTo>
                <a:lnTo>
                  <a:pt x="2946" y="5333"/>
                </a:lnTo>
                <a:lnTo>
                  <a:pt x="584" y="10667"/>
                </a:lnTo>
                <a:lnTo>
                  <a:pt x="0" y="13779"/>
                </a:lnTo>
                <a:lnTo>
                  <a:pt x="0" y="22834"/>
                </a:lnTo>
                <a:lnTo>
                  <a:pt x="1358" y="27063"/>
                </a:lnTo>
                <a:lnTo>
                  <a:pt x="4089" y="30022"/>
                </a:lnTo>
                <a:lnTo>
                  <a:pt x="6832" y="32956"/>
                </a:lnTo>
                <a:lnTo>
                  <a:pt x="10464" y="34416"/>
                </a:lnTo>
                <a:lnTo>
                  <a:pt x="18567" y="34416"/>
                </a:lnTo>
                <a:lnTo>
                  <a:pt x="21602" y="33362"/>
                </a:lnTo>
                <a:lnTo>
                  <a:pt x="25678" y="29832"/>
                </a:lnTo>
                <a:lnTo>
                  <a:pt x="12179" y="29832"/>
                </a:lnTo>
                <a:lnTo>
                  <a:pt x="9969" y="28828"/>
                </a:lnTo>
                <a:lnTo>
                  <a:pt x="6578" y="24815"/>
                </a:lnTo>
                <a:lnTo>
                  <a:pt x="5731" y="21615"/>
                </a:lnTo>
                <a:lnTo>
                  <a:pt x="5727" y="12814"/>
                </a:lnTo>
                <a:lnTo>
                  <a:pt x="6616" y="9639"/>
                </a:lnTo>
                <a:lnTo>
                  <a:pt x="10121" y="5613"/>
                </a:lnTo>
                <a:lnTo>
                  <a:pt x="12407" y="4597"/>
                </a:lnTo>
                <a:lnTo>
                  <a:pt x="26083" y="4597"/>
                </a:lnTo>
                <a:lnTo>
                  <a:pt x="21501" y="914"/>
                </a:lnTo>
                <a:lnTo>
                  <a:pt x="18580" y="0"/>
                </a:lnTo>
                <a:close/>
              </a:path>
              <a:path w="29210" h="34925">
                <a:moveTo>
                  <a:pt x="23190" y="21615"/>
                </a:moveTo>
                <a:lnTo>
                  <a:pt x="22796" y="24409"/>
                </a:lnTo>
                <a:lnTo>
                  <a:pt x="21869" y="26479"/>
                </a:lnTo>
                <a:lnTo>
                  <a:pt x="18922" y="29159"/>
                </a:lnTo>
                <a:lnTo>
                  <a:pt x="17106" y="29832"/>
                </a:lnTo>
                <a:lnTo>
                  <a:pt x="25678" y="29832"/>
                </a:lnTo>
                <a:lnTo>
                  <a:pt x="26542" y="29082"/>
                </a:lnTo>
                <a:lnTo>
                  <a:pt x="28079" y="26111"/>
                </a:lnTo>
                <a:lnTo>
                  <a:pt x="28676" y="22326"/>
                </a:lnTo>
                <a:lnTo>
                  <a:pt x="23190" y="21615"/>
                </a:lnTo>
                <a:close/>
              </a:path>
              <a:path w="29210" h="34925">
                <a:moveTo>
                  <a:pt x="26083" y="4597"/>
                </a:moveTo>
                <a:lnTo>
                  <a:pt x="17081" y="4597"/>
                </a:lnTo>
                <a:lnTo>
                  <a:pt x="18656" y="5156"/>
                </a:lnTo>
                <a:lnTo>
                  <a:pt x="21285" y="7378"/>
                </a:lnTo>
                <a:lnTo>
                  <a:pt x="22212" y="9042"/>
                </a:lnTo>
                <a:lnTo>
                  <a:pt x="22720" y="11264"/>
                </a:lnTo>
                <a:lnTo>
                  <a:pt x="28155" y="10426"/>
                </a:lnTo>
                <a:lnTo>
                  <a:pt x="27508" y="7099"/>
                </a:lnTo>
                <a:lnTo>
                  <a:pt x="2608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21652" y="630486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78254" y="653843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99744" y="6550990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24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52641" y="6550990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1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69" y="5765"/>
                </a:lnTo>
                <a:lnTo>
                  <a:pt x="23941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1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01350" y="6538433"/>
            <a:ext cx="17780" cy="47625"/>
          </a:xfrm>
          <a:custGeom>
            <a:avLst/>
            <a:gdLst/>
            <a:ahLst/>
            <a:cxnLst/>
            <a:rect l="l" t="t" r="r" b="b"/>
            <a:pathLst>
              <a:path w="17780" h="47625">
                <a:moveTo>
                  <a:pt x="17640" y="0"/>
                </a:moveTo>
                <a:lnTo>
                  <a:pt x="13182" y="0"/>
                </a:lnTo>
                <a:lnTo>
                  <a:pt x="0" y="47002"/>
                </a:lnTo>
                <a:lnTo>
                  <a:pt x="4495" y="47002"/>
                </a:lnTo>
                <a:lnTo>
                  <a:pt x="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20946" y="6550979"/>
            <a:ext cx="27940" cy="34925"/>
          </a:xfrm>
          <a:custGeom>
            <a:avLst/>
            <a:gdLst/>
            <a:ahLst/>
            <a:cxnLst/>
            <a:rect l="l" t="t" r="r" b="b"/>
            <a:pathLst>
              <a:path w="27939" h="34925">
                <a:moveTo>
                  <a:pt x="5524" y="22986"/>
                </a:moveTo>
                <a:lnTo>
                  <a:pt x="0" y="23850"/>
                </a:lnTo>
                <a:lnTo>
                  <a:pt x="622" y="27343"/>
                </a:lnTo>
                <a:lnTo>
                  <a:pt x="2044" y="29984"/>
                </a:lnTo>
                <a:lnTo>
                  <a:pt x="6527" y="33540"/>
                </a:lnTo>
                <a:lnTo>
                  <a:pt x="9804" y="34429"/>
                </a:lnTo>
                <a:lnTo>
                  <a:pt x="16662" y="34416"/>
                </a:lnTo>
                <a:lnTo>
                  <a:pt x="25338" y="29832"/>
                </a:lnTo>
                <a:lnTo>
                  <a:pt x="11506" y="29832"/>
                </a:lnTo>
                <a:lnTo>
                  <a:pt x="9512" y="29248"/>
                </a:lnTo>
                <a:lnTo>
                  <a:pt x="6680" y="26885"/>
                </a:lnTo>
                <a:lnTo>
                  <a:pt x="5829" y="25196"/>
                </a:lnTo>
                <a:lnTo>
                  <a:pt x="5524" y="22986"/>
                </a:lnTo>
                <a:close/>
              </a:path>
              <a:path w="27939" h="34925">
                <a:moveTo>
                  <a:pt x="15633" y="0"/>
                </a:moveTo>
                <a:lnTo>
                  <a:pt x="11341" y="0"/>
                </a:lnTo>
                <a:lnTo>
                  <a:pt x="9728" y="228"/>
                </a:lnTo>
                <a:lnTo>
                  <a:pt x="1004" y="11391"/>
                </a:lnTo>
                <a:lnTo>
                  <a:pt x="1333" y="12585"/>
                </a:lnTo>
                <a:lnTo>
                  <a:pt x="17336" y="20510"/>
                </a:lnTo>
                <a:lnTo>
                  <a:pt x="19202" y="21120"/>
                </a:lnTo>
                <a:lnTo>
                  <a:pt x="21069" y="22339"/>
                </a:lnTo>
                <a:lnTo>
                  <a:pt x="21615" y="23329"/>
                </a:lnTo>
                <a:lnTo>
                  <a:pt x="21615" y="25996"/>
                </a:lnTo>
                <a:lnTo>
                  <a:pt x="20993" y="27228"/>
                </a:lnTo>
                <a:lnTo>
                  <a:pt x="18503" y="29324"/>
                </a:lnTo>
                <a:lnTo>
                  <a:pt x="16611" y="29832"/>
                </a:lnTo>
                <a:lnTo>
                  <a:pt x="25338" y="29832"/>
                </a:lnTo>
                <a:lnTo>
                  <a:pt x="26797" y="27622"/>
                </a:lnTo>
                <a:lnTo>
                  <a:pt x="27303" y="25996"/>
                </a:lnTo>
                <a:lnTo>
                  <a:pt x="27343" y="22097"/>
                </a:lnTo>
                <a:lnTo>
                  <a:pt x="26889" y="20497"/>
                </a:lnTo>
                <a:lnTo>
                  <a:pt x="25120" y="17945"/>
                </a:lnTo>
                <a:lnTo>
                  <a:pt x="23901" y="16979"/>
                </a:lnTo>
                <a:lnTo>
                  <a:pt x="22269" y="16294"/>
                </a:lnTo>
                <a:lnTo>
                  <a:pt x="20777" y="15633"/>
                </a:lnTo>
                <a:lnTo>
                  <a:pt x="18021" y="14770"/>
                </a:lnTo>
                <a:lnTo>
                  <a:pt x="11353" y="12966"/>
                </a:lnTo>
                <a:lnTo>
                  <a:pt x="9702" y="12496"/>
                </a:lnTo>
                <a:lnTo>
                  <a:pt x="8178" y="11899"/>
                </a:lnTo>
                <a:lnTo>
                  <a:pt x="7467" y="11391"/>
                </a:lnTo>
                <a:lnTo>
                  <a:pt x="6553" y="10223"/>
                </a:lnTo>
                <a:lnTo>
                  <a:pt x="6324" y="9563"/>
                </a:lnTo>
                <a:lnTo>
                  <a:pt x="6324" y="7708"/>
                </a:lnTo>
                <a:lnTo>
                  <a:pt x="6870" y="6705"/>
                </a:lnTo>
                <a:lnTo>
                  <a:pt x="9067" y="5016"/>
                </a:lnTo>
                <a:lnTo>
                  <a:pt x="10896" y="4597"/>
                </a:lnTo>
                <a:lnTo>
                  <a:pt x="24513" y="4597"/>
                </a:lnTo>
                <a:lnTo>
                  <a:pt x="23253" y="2882"/>
                </a:lnTo>
                <a:lnTo>
                  <a:pt x="21805" y="1866"/>
                </a:lnTo>
                <a:lnTo>
                  <a:pt x="17907" y="380"/>
                </a:lnTo>
                <a:lnTo>
                  <a:pt x="15633" y="0"/>
                </a:lnTo>
                <a:close/>
              </a:path>
              <a:path w="27939" h="34925">
                <a:moveTo>
                  <a:pt x="24513" y="4597"/>
                </a:moveTo>
                <a:lnTo>
                  <a:pt x="15633" y="4597"/>
                </a:lnTo>
                <a:lnTo>
                  <a:pt x="17297" y="5067"/>
                </a:lnTo>
                <a:lnTo>
                  <a:pt x="19685" y="6972"/>
                </a:lnTo>
                <a:lnTo>
                  <a:pt x="20408" y="8293"/>
                </a:lnTo>
                <a:lnTo>
                  <a:pt x="20650" y="9994"/>
                </a:lnTo>
                <a:lnTo>
                  <a:pt x="26111" y="9245"/>
                </a:lnTo>
                <a:lnTo>
                  <a:pt x="25755" y="7124"/>
                </a:lnTo>
                <a:lnTo>
                  <a:pt x="25120" y="5422"/>
                </a:lnTo>
                <a:lnTo>
                  <a:pt x="2451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53138" y="6550980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19710" y="0"/>
                </a:moveTo>
                <a:lnTo>
                  <a:pt x="10756" y="0"/>
                </a:lnTo>
                <a:lnTo>
                  <a:pt x="7060" y="1536"/>
                </a:lnTo>
                <a:lnTo>
                  <a:pt x="1358" y="7658"/>
                </a:lnTo>
                <a:lnTo>
                  <a:pt x="0" y="11722"/>
                </a:lnTo>
                <a:lnTo>
                  <a:pt x="0" y="23075"/>
                </a:lnTo>
                <a:lnTo>
                  <a:pt x="1333" y="27012"/>
                </a:lnTo>
                <a:lnTo>
                  <a:pt x="4139" y="29984"/>
                </a:lnTo>
                <a:lnTo>
                  <a:pt x="6972" y="32943"/>
                </a:lnTo>
                <a:lnTo>
                  <a:pt x="10807" y="34417"/>
                </a:lnTo>
                <a:lnTo>
                  <a:pt x="19443" y="34417"/>
                </a:lnTo>
                <a:lnTo>
                  <a:pt x="22580" y="33489"/>
                </a:lnTo>
                <a:lnTo>
                  <a:pt x="27423" y="29832"/>
                </a:lnTo>
                <a:lnTo>
                  <a:pt x="12902" y="29832"/>
                </a:lnTo>
                <a:lnTo>
                  <a:pt x="10604" y="28867"/>
                </a:lnTo>
                <a:lnTo>
                  <a:pt x="6921" y="25031"/>
                </a:lnTo>
                <a:lnTo>
                  <a:pt x="5905" y="22263"/>
                </a:lnTo>
                <a:lnTo>
                  <a:pt x="5702" y="18643"/>
                </a:lnTo>
                <a:lnTo>
                  <a:pt x="30251" y="18643"/>
                </a:lnTo>
                <a:lnTo>
                  <a:pt x="30276" y="14046"/>
                </a:lnTo>
                <a:lnTo>
                  <a:pt x="6006" y="14046"/>
                </a:lnTo>
                <a:lnTo>
                  <a:pt x="6197" y="11176"/>
                </a:lnTo>
                <a:lnTo>
                  <a:pt x="7149" y="8890"/>
                </a:lnTo>
                <a:lnTo>
                  <a:pt x="10642" y="5461"/>
                </a:lnTo>
                <a:lnTo>
                  <a:pt x="12801" y="4597"/>
                </a:lnTo>
                <a:lnTo>
                  <a:pt x="26186" y="4597"/>
                </a:lnTo>
                <a:lnTo>
                  <a:pt x="23304" y="1498"/>
                </a:lnTo>
                <a:lnTo>
                  <a:pt x="19710" y="0"/>
                </a:lnTo>
                <a:close/>
              </a:path>
              <a:path w="30480" h="34925">
                <a:moveTo>
                  <a:pt x="24332" y="23075"/>
                </a:moveTo>
                <a:lnTo>
                  <a:pt x="23482" y="25425"/>
                </a:lnTo>
                <a:lnTo>
                  <a:pt x="22339" y="27152"/>
                </a:lnTo>
                <a:lnTo>
                  <a:pt x="19443" y="29298"/>
                </a:lnTo>
                <a:lnTo>
                  <a:pt x="17690" y="29832"/>
                </a:lnTo>
                <a:lnTo>
                  <a:pt x="27423" y="29832"/>
                </a:lnTo>
                <a:lnTo>
                  <a:pt x="29184" y="27152"/>
                </a:lnTo>
                <a:lnTo>
                  <a:pt x="30098" y="23787"/>
                </a:lnTo>
                <a:lnTo>
                  <a:pt x="24332" y="23075"/>
                </a:lnTo>
                <a:close/>
              </a:path>
              <a:path w="30480" h="34925">
                <a:moveTo>
                  <a:pt x="26186" y="4597"/>
                </a:moveTo>
                <a:lnTo>
                  <a:pt x="18198" y="4597"/>
                </a:lnTo>
                <a:lnTo>
                  <a:pt x="20510" y="5664"/>
                </a:lnTo>
                <a:lnTo>
                  <a:pt x="23443" y="9207"/>
                </a:lnTo>
                <a:lnTo>
                  <a:pt x="24108" y="11176"/>
                </a:lnTo>
                <a:lnTo>
                  <a:pt x="24204" y="11950"/>
                </a:lnTo>
                <a:lnTo>
                  <a:pt x="24396" y="14046"/>
                </a:lnTo>
                <a:lnTo>
                  <a:pt x="30276" y="14046"/>
                </a:lnTo>
                <a:lnTo>
                  <a:pt x="30289" y="11722"/>
                </a:lnTo>
                <a:lnTo>
                  <a:pt x="28892" y="7505"/>
                </a:lnTo>
                <a:lnTo>
                  <a:pt x="26186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988543" y="6550982"/>
            <a:ext cx="29209" cy="34925"/>
          </a:xfrm>
          <a:custGeom>
            <a:avLst/>
            <a:gdLst/>
            <a:ahLst/>
            <a:cxnLst/>
            <a:rect l="l" t="t" r="r" b="b"/>
            <a:pathLst>
              <a:path w="29210" h="34925">
                <a:moveTo>
                  <a:pt x="18580" y="0"/>
                </a:moveTo>
                <a:lnTo>
                  <a:pt x="12166" y="0"/>
                </a:lnTo>
                <a:lnTo>
                  <a:pt x="9550" y="673"/>
                </a:lnTo>
                <a:lnTo>
                  <a:pt x="4737" y="3340"/>
                </a:lnTo>
                <a:lnTo>
                  <a:pt x="2946" y="5333"/>
                </a:lnTo>
                <a:lnTo>
                  <a:pt x="584" y="10667"/>
                </a:lnTo>
                <a:lnTo>
                  <a:pt x="0" y="13779"/>
                </a:lnTo>
                <a:lnTo>
                  <a:pt x="0" y="22834"/>
                </a:lnTo>
                <a:lnTo>
                  <a:pt x="1358" y="27063"/>
                </a:lnTo>
                <a:lnTo>
                  <a:pt x="4089" y="30022"/>
                </a:lnTo>
                <a:lnTo>
                  <a:pt x="6832" y="32956"/>
                </a:lnTo>
                <a:lnTo>
                  <a:pt x="10464" y="34416"/>
                </a:lnTo>
                <a:lnTo>
                  <a:pt x="18567" y="34416"/>
                </a:lnTo>
                <a:lnTo>
                  <a:pt x="21602" y="33362"/>
                </a:lnTo>
                <a:lnTo>
                  <a:pt x="25678" y="29832"/>
                </a:lnTo>
                <a:lnTo>
                  <a:pt x="12179" y="29832"/>
                </a:lnTo>
                <a:lnTo>
                  <a:pt x="9969" y="28828"/>
                </a:lnTo>
                <a:lnTo>
                  <a:pt x="6578" y="24815"/>
                </a:lnTo>
                <a:lnTo>
                  <a:pt x="5731" y="21615"/>
                </a:lnTo>
                <a:lnTo>
                  <a:pt x="5727" y="12826"/>
                </a:lnTo>
                <a:lnTo>
                  <a:pt x="6616" y="9639"/>
                </a:lnTo>
                <a:lnTo>
                  <a:pt x="10121" y="5613"/>
                </a:lnTo>
                <a:lnTo>
                  <a:pt x="12407" y="4597"/>
                </a:lnTo>
                <a:lnTo>
                  <a:pt x="26083" y="4597"/>
                </a:lnTo>
                <a:lnTo>
                  <a:pt x="21501" y="914"/>
                </a:lnTo>
                <a:lnTo>
                  <a:pt x="18580" y="0"/>
                </a:lnTo>
                <a:close/>
              </a:path>
              <a:path w="29210" h="34925">
                <a:moveTo>
                  <a:pt x="23190" y="21615"/>
                </a:moveTo>
                <a:lnTo>
                  <a:pt x="22796" y="24409"/>
                </a:lnTo>
                <a:lnTo>
                  <a:pt x="21869" y="26479"/>
                </a:lnTo>
                <a:lnTo>
                  <a:pt x="18922" y="29159"/>
                </a:lnTo>
                <a:lnTo>
                  <a:pt x="17106" y="29832"/>
                </a:lnTo>
                <a:lnTo>
                  <a:pt x="25678" y="29832"/>
                </a:lnTo>
                <a:lnTo>
                  <a:pt x="26542" y="29082"/>
                </a:lnTo>
                <a:lnTo>
                  <a:pt x="28079" y="26111"/>
                </a:lnTo>
                <a:lnTo>
                  <a:pt x="28676" y="22326"/>
                </a:lnTo>
                <a:lnTo>
                  <a:pt x="23190" y="21615"/>
                </a:lnTo>
                <a:close/>
              </a:path>
              <a:path w="29210" h="34925">
                <a:moveTo>
                  <a:pt x="26083" y="4597"/>
                </a:moveTo>
                <a:lnTo>
                  <a:pt x="17081" y="4597"/>
                </a:lnTo>
                <a:lnTo>
                  <a:pt x="18656" y="5143"/>
                </a:lnTo>
                <a:lnTo>
                  <a:pt x="21285" y="7391"/>
                </a:lnTo>
                <a:lnTo>
                  <a:pt x="22212" y="9042"/>
                </a:lnTo>
                <a:lnTo>
                  <a:pt x="22720" y="11264"/>
                </a:lnTo>
                <a:lnTo>
                  <a:pt x="28155" y="10426"/>
                </a:lnTo>
                <a:lnTo>
                  <a:pt x="27508" y="7099"/>
                </a:lnTo>
                <a:lnTo>
                  <a:pt x="2608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21652" y="653843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62898" y="676463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85286" y="67638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1541" y="1676"/>
                </a:lnTo>
                <a:lnTo>
                  <a:pt x="476" y="2768"/>
                </a:lnTo>
                <a:lnTo>
                  <a:pt x="0" y="3898"/>
                </a:lnTo>
                <a:lnTo>
                  <a:pt x="6" y="7365"/>
                </a:lnTo>
                <a:lnTo>
                  <a:pt x="487" y="8585"/>
                </a:lnTo>
                <a:lnTo>
                  <a:pt x="1579" y="9702"/>
                </a:lnTo>
                <a:lnTo>
                  <a:pt x="2684" y="10794"/>
                </a:lnTo>
                <a:lnTo>
                  <a:pt x="4005" y="11341"/>
                </a:lnTo>
                <a:lnTo>
                  <a:pt x="7065" y="11341"/>
                </a:lnTo>
                <a:lnTo>
                  <a:pt x="8361" y="10794"/>
                </a:lnTo>
                <a:lnTo>
                  <a:pt x="10149" y="9016"/>
                </a:lnTo>
                <a:lnTo>
                  <a:pt x="4690" y="9016"/>
                </a:lnTo>
                <a:lnTo>
                  <a:pt x="3916" y="8686"/>
                </a:lnTo>
                <a:lnTo>
                  <a:pt x="2620" y="7365"/>
                </a:lnTo>
                <a:lnTo>
                  <a:pt x="2308" y="6565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44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44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39" y="3898"/>
                </a:lnTo>
                <a:lnTo>
                  <a:pt x="8854" y="4673"/>
                </a:lnTo>
                <a:lnTo>
                  <a:pt x="8869" y="6565"/>
                </a:lnTo>
                <a:lnTo>
                  <a:pt x="8539" y="7365"/>
                </a:lnTo>
                <a:lnTo>
                  <a:pt x="7243" y="8686"/>
                </a:lnTo>
                <a:lnTo>
                  <a:pt x="6468" y="9016"/>
                </a:lnTo>
                <a:lnTo>
                  <a:pt x="10149" y="9016"/>
                </a:lnTo>
                <a:lnTo>
                  <a:pt x="10568" y="8585"/>
                </a:lnTo>
                <a:lnTo>
                  <a:pt x="11063" y="7365"/>
                </a:lnTo>
                <a:lnTo>
                  <a:pt x="11021" y="3898"/>
                </a:lnTo>
                <a:lnTo>
                  <a:pt x="10558" y="2768"/>
                </a:lnTo>
                <a:lnTo>
                  <a:pt x="10044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01350" y="6764628"/>
            <a:ext cx="17780" cy="47625"/>
          </a:xfrm>
          <a:custGeom>
            <a:avLst/>
            <a:gdLst/>
            <a:ahLst/>
            <a:cxnLst/>
            <a:rect l="l" t="t" r="r" b="b"/>
            <a:pathLst>
              <a:path w="17780" h="47625">
                <a:moveTo>
                  <a:pt x="17640" y="0"/>
                </a:moveTo>
                <a:lnTo>
                  <a:pt x="13182" y="0"/>
                </a:lnTo>
                <a:lnTo>
                  <a:pt x="0" y="47002"/>
                </a:lnTo>
                <a:lnTo>
                  <a:pt x="4495" y="47002"/>
                </a:lnTo>
                <a:lnTo>
                  <a:pt x="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20946" y="6777190"/>
            <a:ext cx="27940" cy="34925"/>
          </a:xfrm>
          <a:custGeom>
            <a:avLst/>
            <a:gdLst/>
            <a:ahLst/>
            <a:cxnLst/>
            <a:rect l="l" t="t" r="r" b="b"/>
            <a:pathLst>
              <a:path w="27939" h="34925">
                <a:moveTo>
                  <a:pt x="5524" y="22974"/>
                </a:moveTo>
                <a:lnTo>
                  <a:pt x="0" y="23837"/>
                </a:lnTo>
                <a:lnTo>
                  <a:pt x="622" y="27330"/>
                </a:lnTo>
                <a:lnTo>
                  <a:pt x="2044" y="29971"/>
                </a:lnTo>
                <a:lnTo>
                  <a:pt x="6527" y="33527"/>
                </a:lnTo>
                <a:lnTo>
                  <a:pt x="9804" y="34404"/>
                </a:lnTo>
                <a:lnTo>
                  <a:pt x="16662" y="34404"/>
                </a:lnTo>
                <a:lnTo>
                  <a:pt x="18973" y="33972"/>
                </a:lnTo>
                <a:lnTo>
                  <a:pt x="23063" y="32169"/>
                </a:lnTo>
                <a:lnTo>
                  <a:pt x="24625" y="30899"/>
                </a:lnTo>
                <a:lnTo>
                  <a:pt x="25338" y="29819"/>
                </a:lnTo>
                <a:lnTo>
                  <a:pt x="11506" y="29819"/>
                </a:lnTo>
                <a:lnTo>
                  <a:pt x="9512" y="29235"/>
                </a:lnTo>
                <a:lnTo>
                  <a:pt x="6680" y="26873"/>
                </a:lnTo>
                <a:lnTo>
                  <a:pt x="5829" y="25184"/>
                </a:lnTo>
                <a:lnTo>
                  <a:pt x="5524" y="22974"/>
                </a:lnTo>
                <a:close/>
              </a:path>
              <a:path w="27939" h="34925">
                <a:moveTo>
                  <a:pt x="15633" y="0"/>
                </a:moveTo>
                <a:lnTo>
                  <a:pt x="11341" y="0"/>
                </a:lnTo>
                <a:lnTo>
                  <a:pt x="9728" y="215"/>
                </a:lnTo>
                <a:lnTo>
                  <a:pt x="1004" y="11379"/>
                </a:lnTo>
                <a:lnTo>
                  <a:pt x="1333" y="12572"/>
                </a:lnTo>
                <a:lnTo>
                  <a:pt x="17373" y="20497"/>
                </a:lnTo>
                <a:lnTo>
                  <a:pt x="19202" y="21107"/>
                </a:lnTo>
                <a:lnTo>
                  <a:pt x="21069" y="22326"/>
                </a:lnTo>
                <a:lnTo>
                  <a:pt x="21615" y="23317"/>
                </a:lnTo>
                <a:lnTo>
                  <a:pt x="21615" y="25984"/>
                </a:lnTo>
                <a:lnTo>
                  <a:pt x="20993" y="27216"/>
                </a:lnTo>
                <a:lnTo>
                  <a:pt x="18503" y="29311"/>
                </a:lnTo>
                <a:lnTo>
                  <a:pt x="16611" y="29819"/>
                </a:lnTo>
                <a:lnTo>
                  <a:pt x="25338" y="29819"/>
                </a:lnTo>
                <a:lnTo>
                  <a:pt x="26797" y="27609"/>
                </a:lnTo>
                <a:lnTo>
                  <a:pt x="27299" y="25984"/>
                </a:lnTo>
                <a:lnTo>
                  <a:pt x="27343" y="22085"/>
                </a:lnTo>
                <a:lnTo>
                  <a:pt x="26880" y="20472"/>
                </a:lnTo>
                <a:lnTo>
                  <a:pt x="25120" y="17932"/>
                </a:lnTo>
                <a:lnTo>
                  <a:pt x="23901" y="16967"/>
                </a:lnTo>
                <a:lnTo>
                  <a:pt x="22269" y="16281"/>
                </a:lnTo>
                <a:lnTo>
                  <a:pt x="20777" y="15620"/>
                </a:lnTo>
                <a:lnTo>
                  <a:pt x="18021" y="14757"/>
                </a:lnTo>
                <a:lnTo>
                  <a:pt x="14071" y="13703"/>
                </a:lnTo>
                <a:lnTo>
                  <a:pt x="9702" y="12484"/>
                </a:lnTo>
                <a:lnTo>
                  <a:pt x="8178" y="11887"/>
                </a:lnTo>
                <a:lnTo>
                  <a:pt x="7467" y="11379"/>
                </a:lnTo>
                <a:lnTo>
                  <a:pt x="6553" y="10210"/>
                </a:lnTo>
                <a:lnTo>
                  <a:pt x="6324" y="9550"/>
                </a:lnTo>
                <a:lnTo>
                  <a:pt x="6324" y="7696"/>
                </a:lnTo>
                <a:lnTo>
                  <a:pt x="6870" y="6705"/>
                </a:lnTo>
                <a:lnTo>
                  <a:pt x="9067" y="5003"/>
                </a:lnTo>
                <a:lnTo>
                  <a:pt x="10896" y="4584"/>
                </a:lnTo>
                <a:lnTo>
                  <a:pt x="24513" y="4584"/>
                </a:lnTo>
                <a:lnTo>
                  <a:pt x="23253" y="2870"/>
                </a:lnTo>
                <a:lnTo>
                  <a:pt x="21805" y="1854"/>
                </a:lnTo>
                <a:lnTo>
                  <a:pt x="19837" y="1117"/>
                </a:lnTo>
                <a:lnTo>
                  <a:pt x="17907" y="368"/>
                </a:lnTo>
                <a:lnTo>
                  <a:pt x="15633" y="0"/>
                </a:lnTo>
                <a:close/>
              </a:path>
              <a:path w="27939" h="34925">
                <a:moveTo>
                  <a:pt x="24513" y="4584"/>
                </a:moveTo>
                <a:lnTo>
                  <a:pt x="15633" y="4584"/>
                </a:lnTo>
                <a:lnTo>
                  <a:pt x="17297" y="5054"/>
                </a:lnTo>
                <a:lnTo>
                  <a:pt x="19685" y="6959"/>
                </a:lnTo>
                <a:lnTo>
                  <a:pt x="20408" y="8280"/>
                </a:lnTo>
                <a:lnTo>
                  <a:pt x="20650" y="9982"/>
                </a:lnTo>
                <a:lnTo>
                  <a:pt x="26111" y="9232"/>
                </a:lnTo>
                <a:lnTo>
                  <a:pt x="25755" y="7099"/>
                </a:lnTo>
                <a:lnTo>
                  <a:pt x="25120" y="5410"/>
                </a:lnTo>
                <a:lnTo>
                  <a:pt x="24513" y="4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53138" y="6777190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19710" y="0"/>
                </a:moveTo>
                <a:lnTo>
                  <a:pt x="10756" y="0"/>
                </a:lnTo>
                <a:lnTo>
                  <a:pt x="7060" y="1523"/>
                </a:lnTo>
                <a:lnTo>
                  <a:pt x="1358" y="7645"/>
                </a:lnTo>
                <a:lnTo>
                  <a:pt x="0" y="11709"/>
                </a:lnTo>
                <a:lnTo>
                  <a:pt x="0" y="23063"/>
                </a:lnTo>
                <a:lnTo>
                  <a:pt x="1333" y="27000"/>
                </a:lnTo>
                <a:lnTo>
                  <a:pt x="4139" y="29971"/>
                </a:lnTo>
                <a:lnTo>
                  <a:pt x="6972" y="32931"/>
                </a:lnTo>
                <a:lnTo>
                  <a:pt x="10807" y="34404"/>
                </a:lnTo>
                <a:lnTo>
                  <a:pt x="19443" y="34404"/>
                </a:lnTo>
                <a:lnTo>
                  <a:pt x="22580" y="33477"/>
                </a:lnTo>
                <a:lnTo>
                  <a:pt x="27423" y="29819"/>
                </a:lnTo>
                <a:lnTo>
                  <a:pt x="12902" y="29819"/>
                </a:lnTo>
                <a:lnTo>
                  <a:pt x="10604" y="28854"/>
                </a:lnTo>
                <a:lnTo>
                  <a:pt x="6921" y="25018"/>
                </a:lnTo>
                <a:lnTo>
                  <a:pt x="5905" y="22250"/>
                </a:lnTo>
                <a:lnTo>
                  <a:pt x="5702" y="18630"/>
                </a:lnTo>
                <a:lnTo>
                  <a:pt x="30251" y="18630"/>
                </a:lnTo>
                <a:lnTo>
                  <a:pt x="30276" y="14033"/>
                </a:lnTo>
                <a:lnTo>
                  <a:pt x="6006" y="14033"/>
                </a:lnTo>
                <a:lnTo>
                  <a:pt x="6197" y="11163"/>
                </a:lnTo>
                <a:lnTo>
                  <a:pt x="7149" y="8877"/>
                </a:lnTo>
                <a:lnTo>
                  <a:pt x="10642" y="5435"/>
                </a:lnTo>
                <a:lnTo>
                  <a:pt x="12801" y="4584"/>
                </a:lnTo>
                <a:lnTo>
                  <a:pt x="26186" y="4584"/>
                </a:lnTo>
                <a:lnTo>
                  <a:pt x="23304" y="1485"/>
                </a:lnTo>
                <a:lnTo>
                  <a:pt x="19710" y="0"/>
                </a:lnTo>
                <a:close/>
              </a:path>
              <a:path w="30480" h="34925">
                <a:moveTo>
                  <a:pt x="24332" y="23063"/>
                </a:moveTo>
                <a:lnTo>
                  <a:pt x="23482" y="25412"/>
                </a:lnTo>
                <a:lnTo>
                  <a:pt x="22339" y="27139"/>
                </a:lnTo>
                <a:lnTo>
                  <a:pt x="19443" y="29286"/>
                </a:lnTo>
                <a:lnTo>
                  <a:pt x="17690" y="29819"/>
                </a:lnTo>
                <a:lnTo>
                  <a:pt x="27423" y="29819"/>
                </a:lnTo>
                <a:lnTo>
                  <a:pt x="29184" y="27139"/>
                </a:lnTo>
                <a:lnTo>
                  <a:pt x="30098" y="23774"/>
                </a:lnTo>
                <a:lnTo>
                  <a:pt x="24332" y="23063"/>
                </a:lnTo>
                <a:close/>
              </a:path>
              <a:path w="30480" h="34925">
                <a:moveTo>
                  <a:pt x="26186" y="4584"/>
                </a:moveTo>
                <a:lnTo>
                  <a:pt x="18198" y="4584"/>
                </a:lnTo>
                <a:lnTo>
                  <a:pt x="20510" y="5651"/>
                </a:lnTo>
                <a:lnTo>
                  <a:pt x="23443" y="9194"/>
                </a:lnTo>
                <a:lnTo>
                  <a:pt x="24108" y="11163"/>
                </a:lnTo>
                <a:lnTo>
                  <a:pt x="24204" y="11937"/>
                </a:lnTo>
                <a:lnTo>
                  <a:pt x="24396" y="14033"/>
                </a:lnTo>
                <a:lnTo>
                  <a:pt x="30276" y="14033"/>
                </a:lnTo>
                <a:lnTo>
                  <a:pt x="30289" y="11709"/>
                </a:lnTo>
                <a:lnTo>
                  <a:pt x="28892" y="7492"/>
                </a:lnTo>
                <a:lnTo>
                  <a:pt x="26186" y="4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88543" y="6777180"/>
            <a:ext cx="29209" cy="34925"/>
          </a:xfrm>
          <a:custGeom>
            <a:avLst/>
            <a:gdLst/>
            <a:ahLst/>
            <a:cxnLst/>
            <a:rect l="l" t="t" r="r" b="b"/>
            <a:pathLst>
              <a:path w="29210" h="34925">
                <a:moveTo>
                  <a:pt x="18580" y="0"/>
                </a:moveTo>
                <a:lnTo>
                  <a:pt x="12166" y="0"/>
                </a:lnTo>
                <a:lnTo>
                  <a:pt x="9550" y="673"/>
                </a:lnTo>
                <a:lnTo>
                  <a:pt x="4737" y="3340"/>
                </a:lnTo>
                <a:lnTo>
                  <a:pt x="2946" y="5333"/>
                </a:lnTo>
                <a:lnTo>
                  <a:pt x="584" y="10667"/>
                </a:lnTo>
                <a:lnTo>
                  <a:pt x="0" y="13779"/>
                </a:lnTo>
                <a:lnTo>
                  <a:pt x="0" y="22834"/>
                </a:lnTo>
                <a:lnTo>
                  <a:pt x="1358" y="27063"/>
                </a:lnTo>
                <a:lnTo>
                  <a:pt x="4089" y="30022"/>
                </a:lnTo>
                <a:lnTo>
                  <a:pt x="6832" y="32956"/>
                </a:lnTo>
                <a:lnTo>
                  <a:pt x="10464" y="34416"/>
                </a:lnTo>
                <a:lnTo>
                  <a:pt x="18567" y="34416"/>
                </a:lnTo>
                <a:lnTo>
                  <a:pt x="21602" y="33362"/>
                </a:lnTo>
                <a:lnTo>
                  <a:pt x="25678" y="29832"/>
                </a:lnTo>
                <a:lnTo>
                  <a:pt x="12179" y="29832"/>
                </a:lnTo>
                <a:lnTo>
                  <a:pt x="9969" y="28828"/>
                </a:lnTo>
                <a:lnTo>
                  <a:pt x="6578" y="24815"/>
                </a:lnTo>
                <a:lnTo>
                  <a:pt x="5731" y="21615"/>
                </a:lnTo>
                <a:lnTo>
                  <a:pt x="5727" y="12814"/>
                </a:lnTo>
                <a:lnTo>
                  <a:pt x="6616" y="9639"/>
                </a:lnTo>
                <a:lnTo>
                  <a:pt x="10121" y="5600"/>
                </a:lnTo>
                <a:lnTo>
                  <a:pt x="12407" y="4597"/>
                </a:lnTo>
                <a:lnTo>
                  <a:pt x="26084" y="4597"/>
                </a:lnTo>
                <a:lnTo>
                  <a:pt x="21501" y="914"/>
                </a:lnTo>
                <a:lnTo>
                  <a:pt x="18580" y="0"/>
                </a:lnTo>
                <a:close/>
              </a:path>
              <a:path w="29210" h="34925">
                <a:moveTo>
                  <a:pt x="23190" y="21615"/>
                </a:moveTo>
                <a:lnTo>
                  <a:pt x="22796" y="24409"/>
                </a:lnTo>
                <a:lnTo>
                  <a:pt x="21869" y="26466"/>
                </a:lnTo>
                <a:lnTo>
                  <a:pt x="18922" y="29159"/>
                </a:lnTo>
                <a:lnTo>
                  <a:pt x="17106" y="29832"/>
                </a:lnTo>
                <a:lnTo>
                  <a:pt x="25678" y="29832"/>
                </a:lnTo>
                <a:lnTo>
                  <a:pt x="26542" y="29082"/>
                </a:lnTo>
                <a:lnTo>
                  <a:pt x="28079" y="26111"/>
                </a:lnTo>
                <a:lnTo>
                  <a:pt x="28676" y="22326"/>
                </a:lnTo>
                <a:lnTo>
                  <a:pt x="23190" y="21615"/>
                </a:lnTo>
                <a:close/>
              </a:path>
              <a:path w="29210" h="34925">
                <a:moveTo>
                  <a:pt x="26084" y="4597"/>
                </a:moveTo>
                <a:lnTo>
                  <a:pt x="17081" y="4597"/>
                </a:lnTo>
                <a:lnTo>
                  <a:pt x="18656" y="5156"/>
                </a:lnTo>
                <a:lnTo>
                  <a:pt x="21285" y="7378"/>
                </a:lnTo>
                <a:lnTo>
                  <a:pt x="22212" y="9042"/>
                </a:lnTo>
                <a:lnTo>
                  <a:pt x="22720" y="11264"/>
                </a:lnTo>
                <a:lnTo>
                  <a:pt x="28155" y="10426"/>
                </a:lnTo>
                <a:lnTo>
                  <a:pt x="27508" y="7086"/>
                </a:lnTo>
                <a:lnTo>
                  <a:pt x="26084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021652" y="676463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22895" y="700507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44418" y="7005846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75" y="0"/>
                </a:moveTo>
                <a:lnTo>
                  <a:pt x="0" y="0"/>
                </a:lnTo>
                <a:lnTo>
                  <a:pt x="0" y="45453"/>
                </a:lnTo>
                <a:lnTo>
                  <a:pt x="5575" y="45453"/>
                </a:lnTo>
                <a:lnTo>
                  <a:pt x="5575" y="32397"/>
                </a:lnTo>
                <a:lnTo>
                  <a:pt x="9525" y="28613"/>
                </a:lnTo>
                <a:lnTo>
                  <a:pt x="16017" y="28613"/>
                </a:lnTo>
                <a:lnTo>
                  <a:pt x="14214" y="25920"/>
                </a:lnTo>
                <a:lnTo>
                  <a:pt x="5575" y="25920"/>
                </a:lnTo>
                <a:lnTo>
                  <a:pt x="5575" y="0"/>
                </a:lnTo>
                <a:close/>
              </a:path>
              <a:path w="27305" h="45720">
                <a:moveTo>
                  <a:pt x="16017" y="28613"/>
                </a:moveTo>
                <a:lnTo>
                  <a:pt x="9525" y="28613"/>
                </a:lnTo>
                <a:lnTo>
                  <a:pt x="20396" y="45453"/>
                </a:lnTo>
                <a:lnTo>
                  <a:pt x="27292" y="45453"/>
                </a:lnTo>
                <a:lnTo>
                  <a:pt x="16017" y="28613"/>
                </a:lnTo>
                <a:close/>
              </a:path>
              <a:path w="27305" h="45720">
                <a:moveTo>
                  <a:pt x="26009" y="12522"/>
                </a:moveTo>
                <a:lnTo>
                  <a:pt x="18783" y="12522"/>
                </a:lnTo>
                <a:lnTo>
                  <a:pt x="5575" y="25920"/>
                </a:lnTo>
                <a:lnTo>
                  <a:pt x="14214" y="25920"/>
                </a:lnTo>
                <a:lnTo>
                  <a:pt x="13423" y="24739"/>
                </a:lnTo>
                <a:lnTo>
                  <a:pt x="26009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972141" y="7018368"/>
            <a:ext cx="45720" cy="33020"/>
          </a:xfrm>
          <a:custGeom>
            <a:avLst/>
            <a:gdLst/>
            <a:ahLst/>
            <a:cxnLst/>
            <a:rect l="l" t="t" r="r" b="b"/>
            <a:pathLst>
              <a:path w="45719" h="33020">
                <a:moveTo>
                  <a:pt x="5765" y="0"/>
                </a:moveTo>
                <a:lnTo>
                  <a:pt x="0" y="0"/>
                </a:lnTo>
                <a:lnTo>
                  <a:pt x="10071" y="32931"/>
                </a:lnTo>
                <a:lnTo>
                  <a:pt x="15900" y="32931"/>
                </a:lnTo>
                <a:lnTo>
                  <a:pt x="17705" y="26073"/>
                </a:lnTo>
                <a:lnTo>
                  <a:pt x="12954" y="26073"/>
                </a:lnTo>
                <a:lnTo>
                  <a:pt x="5765" y="0"/>
                </a:lnTo>
                <a:close/>
              </a:path>
              <a:path w="45719" h="33020">
                <a:moveTo>
                  <a:pt x="27604" y="7594"/>
                </a:moveTo>
                <a:lnTo>
                  <a:pt x="22567" y="7594"/>
                </a:lnTo>
                <a:lnTo>
                  <a:pt x="23837" y="13208"/>
                </a:lnTo>
                <a:lnTo>
                  <a:pt x="29083" y="32931"/>
                </a:lnTo>
                <a:lnTo>
                  <a:pt x="34874" y="32931"/>
                </a:lnTo>
                <a:lnTo>
                  <a:pt x="37229" y="25400"/>
                </a:lnTo>
                <a:lnTo>
                  <a:pt x="32207" y="25400"/>
                </a:lnTo>
                <a:lnTo>
                  <a:pt x="27604" y="7594"/>
                </a:lnTo>
                <a:close/>
              </a:path>
              <a:path w="45719" h="33020">
                <a:moveTo>
                  <a:pt x="25641" y="0"/>
                </a:moveTo>
                <a:lnTo>
                  <a:pt x="19900" y="0"/>
                </a:lnTo>
                <a:lnTo>
                  <a:pt x="14668" y="19291"/>
                </a:lnTo>
                <a:lnTo>
                  <a:pt x="12954" y="26073"/>
                </a:lnTo>
                <a:lnTo>
                  <a:pt x="17705" y="26073"/>
                </a:lnTo>
                <a:lnTo>
                  <a:pt x="22567" y="7594"/>
                </a:lnTo>
                <a:lnTo>
                  <a:pt x="27604" y="7594"/>
                </a:lnTo>
                <a:lnTo>
                  <a:pt x="25641" y="0"/>
                </a:lnTo>
                <a:close/>
              </a:path>
              <a:path w="45719" h="33020">
                <a:moveTo>
                  <a:pt x="45173" y="0"/>
                </a:moveTo>
                <a:lnTo>
                  <a:pt x="39751" y="0"/>
                </a:lnTo>
                <a:lnTo>
                  <a:pt x="32207" y="25400"/>
                </a:lnTo>
                <a:lnTo>
                  <a:pt x="37229" y="25400"/>
                </a:lnTo>
                <a:lnTo>
                  <a:pt x="451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21652" y="700507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94711" y="722445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1"/>
                </a:lnTo>
                <a:lnTo>
                  <a:pt x="7274" y="41924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16202" y="723700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969098" y="723700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6"/>
                </a:moveTo>
                <a:lnTo>
                  <a:pt x="15798" y="4826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06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021652" y="722445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8" y="35344"/>
                </a:lnTo>
                <a:lnTo>
                  <a:pt x="6012" y="47467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968754" y="792099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990124" y="7921773"/>
            <a:ext cx="5715" cy="45720"/>
          </a:xfrm>
          <a:custGeom>
            <a:avLst/>
            <a:gdLst/>
            <a:ahLst/>
            <a:cxnLst/>
            <a:rect l="l" t="t" r="r" b="b"/>
            <a:pathLst>
              <a:path w="5714" h="45720">
                <a:moveTo>
                  <a:pt x="0" y="22726"/>
                </a:moveTo>
                <a:lnTo>
                  <a:pt x="5575" y="22726"/>
                </a:lnTo>
              </a:path>
            </a:pathLst>
          </a:custGeom>
          <a:ln w="46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01286" y="7922797"/>
            <a:ext cx="16510" cy="45085"/>
          </a:xfrm>
          <a:custGeom>
            <a:avLst/>
            <a:gdLst/>
            <a:ahLst/>
            <a:cxnLst/>
            <a:rect l="l" t="t" r="r" b="b"/>
            <a:pathLst>
              <a:path w="16510" h="45084">
                <a:moveTo>
                  <a:pt x="9639" y="15836"/>
                </a:moveTo>
                <a:lnTo>
                  <a:pt x="4089" y="15836"/>
                </a:lnTo>
                <a:lnTo>
                  <a:pt x="4140" y="38620"/>
                </a:lnTo>
                <a:lnTo>
                  <a:pt x="9817" y="44856"/>
                </a:lnTo>
                <a:lnTo>
                  <a:pt x="13080" y="44856"/>
                </a:lnTo>
                <a:lnTo>
                  <a:pt x="14490" y="44691"/>
                </a:lnTo>
                <a:lnTo>
                  <a:pt x="16052" y="44361"/>
                </a:lnTo>
                <a:lnTo>
                  <a:pt x="15287" y="39649"/>
                </a:lnTo>
                <a:lnTo>
                  <a:pt x="11976" y="39649"/>
                </a:lnTo>
                <a:lnTo>
                  <a:pt x="11341" y="39522"/>
                </a:lnTo>
                <a:lnTo>
                  <a:pt x="10439" y="38976"/>
                </a:lnTo>
                <a:lnTo>
                  <a:pt x="10121" y="38620"/>
                </a:lnTo>
                <a:lnTo>
                  <a:pt x="9728" y="37706"/>
                </a:lnTo>
                <a:lnTo>
                  <a:pt x="9639" y="15836"/>
                </a:lnTo>
                <a:close/>
              </a:path>
              <a:path w="16510" h="45084">
                <a:moveTo>
                  <a:pt x="15252" y="39433"/>
                </a:moveTo>
                <a:lnTo>
                  <a:pt x="14236" y="39573"/>
                </a:lnTo>
                <a:lnTo>
                  <a:pt x="11976" y="39649"/>
                </a:lnTo>
                <a:lnTo>
                  <a:pt x="15287" y="39649"/>
                </a:lnTo>
                <a:lnTo>
                  <a:pt x="15252" y="39433"/>
                </a:lnTo>
                <a:close/>
              </a:path>
              <a:path w="16510" h="45084">
                <a:moveTo>
                  <a:pt x="15252" y="11493"/>
                </a:moveTo>
                <a:lnTo>
                  <a:pt x="0" y="11493"/>
                </a:lnTo>
                <a:lnTo>
                  <a:pt x="0" y="15836"/>
                </a:lnTo>
                <a:lnTo>
                  <a:pt x="15252" y="15836"/>
                </a:lnTo>
                <a:lnTo>
                  <a:pt x="15252" y="11493"/>
                </a:lnTo>
                <a:close/>
              </a:path>
              <a:path w="16510" h="45084">
                <a:moveTo>
                  <a:pt x="9639" y="0"/>
                </a:moveTo>
                <a:lnTo>
                  <a:pt x="4089" y="3340"/>
                </a:lnTo>
                <a:lnTo>
                  <a:pt x="4089" y="11493"/>
                </a:lnTo>
                <a:lnTo>
                  <a:pt x="9639" y="11493"/>
                </a:lnTo>
                <a:lnTo>
                  <a:pt x="96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021652" y="792099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908724" y="813970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30182" y="8140477"/>
            <a:ext cx="28575" cy="46355"/>
          </a:xfrm>
          <a:custGeom>
            <a:avLst/>
            <a:gdLst/>
            <a:ahLst/>
            <a:cxnLst/>
            <a:rect l="l" t="t" r="r" b="b"/>
            <a:pathLst>
              <a:path w="28575" h="46354">
                <a:moveTo>
                  <a:pt x="10406" y="41325"/>
                </a:moveTo>
                <a:lnTo>
                  <a:pt x="5181" y="41325"/>
                </a:lnTo>
                <a:lnTo>
                  <a:pt x="7391" y="44577"/>
                </a:lnTo>
                <a:lnTo>
                  <a:pt x="10439" y="46202"/>
                </a:lnTo>
                <a:lnTo>
                  <a:pt x="18237" y="46202"/>
                </a:lnTo>
                <a:lnTo>
                  <a:pt x="21589" y="44653"/>
                </a:lnTo>
                <a:lnTo>
                  <a:pt x="24348" y="41605"/>
                </a:lnTo>
                <a:lnTo>
                  <a:pt x="10871" y="41605"/>
                </a:lnTo>
                <a:lnTo>
                  <a:pt x="10406" y="41325"/>
                </a:lnTo>
                <a:close/>
              </a:path>
              <a:path w="28575" h="46354">
                <a:moveTo>
                  <a:pt x="5587" y="0"/>
                </a:moveTo>
                <a:lnTo>
                  <a:pt x="0" y="0"/>
                </a:lnTo>
                <a:lnTo>
                  <a:pt x="0" y="45453"/>
                </a:lnTo>
                <a:lnTo>
                  <a:pt x="5181" y="45453"/>
                </a:lnTo>
                <a:lnTo>
                  <a:pt x="5181" y="41325"/>
                </a:lnTo>
                <a:lnTo>
                  <a:pt x="10406" y="41325"/>
                </a:lnTo>
                <a:lnTo>
                  <a:pt x="8483" y="40170"/>
                </a:lnTo>
                <a:lnTo>
                  <a:pt x="5651" y="35547"/>
                </a:lnTo>
                <a:lnTo>
                  <a:pt x="5205" y="33159"/>
                </a:lnTo>
                <a:lnTo>
                  <a:pt x="5136" y="24663"/>
                </a:lnTo>
                <a:lnTo>
                  <a:pt x="6007" y="21666"/>
                </a:lnTo>
                <a:lnTo>
                  <a:pt x="9563" y="17437"/>
                </a:lnTo>
                <a:lnTo>
                  <a:pt x="11671" y="16370"/>
                </a:lnTo>
                <a:lnTo>
                  <a:pt x="24733" y="16370"/>
                </a:lnTo>
                <a:lnTo>
                  <a:pt x="24615" y="16217"/>
                </a:lnTo>
                <a:lnTo>
                  <a:pt x="5587" y="16217"/>
                </a:lnTo>
                <a:lnTo>
                  <a:pt x="5587" y="0"/>
                </a:lnTo>
                <a:close/>
              </a:path>
              <a:path w="28575" h="46354">
                <a:moveTo>
                  <a:pt x="24733" y="16370"/>
                </a:moveTo>
                <a:lnTo>
                  <a:pt x="16522" y="16370"/>
                </a:lnTo>
                <a:lnTo>
                  <a:pt x="18580" y="17399"/>
                </a:lnTo>
                <a:lnTo>
                  <a:pt x="21996" y="21488"/>
                </a:lnTo>
                <a:lnTo>
                  <a:pt x="22859" y="24663"/>
                </a:lnTo>
                <a:lnTo>
                  <a:pt x="22847" y="33159"/>
                </a:lnTo>
                <a:lnTo>
                  <a:pt x="21958" y="36322"/>
                </a:lnTo>
                <a:lnTo>
                  <a:pt x="18414" y="40551"/>
                </a:lnTo>
                <a:lnTo>
                  <a:pt x="16306" y="41605"/>
                </a:lnTo>
                <a:lnTo>
                  <a:pt x="24348" y="41605"/>
                </a:lnTo>
                <a:lnTo>
                  <a:pt x="27165" y="38493"/>
                </a:lnTo>
                <a:lnTo>
                  <a:pt x="28562" y="34137"/>
                </a:lnTo>
                <a:lnTo>
                  <a:pt x="28562" y="26123"/>
                </a:lnTo>
                <a:lnTo>
                  <a:pt x="28232" y="23888"/>
                </a:lnTo>
                <a:lnTo>
                  <a:pt x="26911" y="19710"/>
                </a:lnTo>
                <a:lnTo>
                  <a:pt x="25984" y="17932"/>
                </a:lnTo>
                <a:lnTo>
                  <a:pt x="24733" y="16370"/>
                </a:lnTo>
                <a:close/>
              </a:path>
              <a:path w="28575" h="46354">
                <a:moveTo>
                  <a:pt x="16636" y="11785"/>
                </a:moveTo>
                <a:lnTo>
                  <a:pt x="10947" y="11785"/>
                </a:lnTo>
                <a:lnTo>
                  <a:pt x="7937" y="13258"/>
                </a:lnTo>
                <a:lnTo>
                  <a:pt x="5587" y="16217"/>
                </a:lnTo>
                <a:lnTo>
                  <a:pt x="24615" y="16217"/>
                </a:lnTo>
                <a:lnTo>
                  <a:pt x="23647" y="14973"/>
                </a:lnTo>
                <a:lnTo>
                  <a:pt x="22161" y="13830"/>
                </a:lnTo>
                <a:lnTo>
                  <a:pt x="18541" y="12192"/>
                </a:lnTo>
                <a:lnTo>
                  <a:pt x="16636" y="117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963639" y="8152252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27426" y="4622"/>
                </a:moveTo>
                <a:lnTo>
                  <a:pt x="17818" y="4622"/>
                </a:lnTo>
                <a:lnTo>
                  <a:pt x="19939" y="5257"/>
                </a:lnTo>
                <a:lnTo>
                  <a:pt x="22415" y="7442"/>
                </a:lnTo>
                <a:lnTo>
                  <a:pt x="22785" y="8559"/>
                </a:lnTo>
                <a:lnTo>
                  <a:pt x="22910" y="12776"/>
                </a:lnTo>
                <a:lnTo>
                  <a:pt x="20789" y="13525"/>
                </a:lnTo>
                <a:lnTo>
                  <a:pt x="17475" y="14160"/>
                </a:lnTo>
                <a:lnTo>
                  <a:pt x="10756" y="14973"/>
                </a:lnTo>
                <a:lnTo>
                  <a:pt x="9093" y="15252"/>
                </a:lnTo>
                <a:lnTo>
                  <a:pt x="0" y="27749"/>
                </a:lnTo>
                <a:lnTo>
                  <a:pt x="977" y="30010"/>
                </a:lnTo>
                <a:lnTo>
                  <a:pt x="4864" y="33540"/>
                </a:lnTo>
                <a:lnTo>
                  <a:pt x="7645" y="34417"/>
                </a:lnTo>
                <a:lnTo>
                  <a:pt x="13449" y="34417"/>
                </a:lnTo>
                <a:lnTo>
                  <a:pt x="15494" y="34061"/>
                </a:lnTo>
                <a:lnTo>
                  <a:pt x="19316" y="32613"/>
                </a:lnTo>
                <a:lnTo>
                  <a:pt x="21310" y="31369"/>
                </a:lnTo>
                <a:lnTo>
                  <a:pt x="22870" y="30048"/>
                </a:lnTo>
                <a:lnTo>
                  <a:pt x="10414" y="30048"/>
                </a:lnTo>
                <a:lnTo>
                  <a:pt x="8763" y="29552"/>
                </a:lnTo>
                <a:lnTo>
                  <a:pt x="6515" y="27571"/>
                </a:lnTo>
                <a:lnTo>
                  <a:pt x="5996" y="26416"/>
                </a:lnTo>
                <a:lnTo>
                  <a:pt x="6097" y="23380"/>
                </a:lnTo>
                <a:lnTo>
                  <a:pt x="17856" y="18681"/>
                </a:lnTo>
                <a:lnTo>
                  <a:pt x="20891" y="17983"/>
                </a:lnTo>
                <a:lnTo>
                  <a:pt x="22910" y="17157"/>
                </a:lnTo>
                <a:lnTo>
                  <a:pt x="28556" y="17157"/>
                </a:lnTo>
                <a:lnTo>
                  <a:pt x="28460" y="8242"/>
                </a:lnTo>
                <a:lnTo>
                  <a:pt x="27952" y="5765"/>
                </a:lnTo>
                <a:lnTo>
                  <a:pt x="27426" y="4622"/>
                </a:lnTo>
                <a:close/>
              </a:path>
              <a:path w="30480" h="34925">
                <a:moveTo>
                  <a:pt x="28891" y="29616"/>
                </a:moveTo>
                <a:lnTo>
                  <a:pt x="23380" y="29616"/>
                </a:lnTo>
                <a:lnTo>
                  <a:pt x="23539" y="31102"/>
                </a:lnTo>
                <a:lnTo>
                  <a:pt x="23886" y="32423"/>
                </a:lnTo>
                <a:lnTo>
                  <a:pt x="23959" y="32613"/>
                </a:lnTo>
                <a:lnTo>
                  <a:pt x="24498" y="33680"/>
                </a:lnTo>
                <a:lnTo>
                  <a:pt x="30327" y="33680"/>
                </a:lnTo>
                <a:lnTo>
                  <a:pt x="29616" y="32423"/>
                </a:lnTo>
                <a:lnTo>
                  <a:pt x="29146" y="31102"/>
                </a:lnTo>
                <a:lnTo>
                  <a:pt x="28891" y="29616"/>
                </a:lnTo>
                <a:close/>
              </a:path>
              <a:path w="30480" h="34925">
                <a:moveTo>
                  <a:pt x="28556" y="17157"/>
                </a:moveTo>
                <a:lnTo>
                  <a:pt x="22910" y="17157"/>
                </a:lnTo>
                <a:lnTo>
                  <a:pt x="22869" y="21920"/>
                </a:lnTo>
                <a:lnTo>
                  <a:pt x="22618" y="23520"/>
                </a:lnTo>
                <a:lnTo>
                  <a:pt x="21234" y="26416"/>
                </a:lnTo>
                <a:lnTo>
                  <a:pt x="20002" y="27711"/>
                </a:lnTo>
                <a:lnTo>
                  <a:pt x="16649" y="29591"/>
                </a:lnTo>
                <a:lnTo>
                  <a:pt x="14744" y="30048"/>
                </a:lnTo>
                <a:lnTo>
                  <a:pt x="22870" y="30048"/>
                </a:lnTo>
                <a:lnTo>
                  <a:pt x="23380" y="29616"/>
                </a:lnTo>
                <a:lnTo>
                  <a:pt x="28891" y="29616"/>
                </a:lnTo>
                <a:lnTo>
                  <a:pt x="28676" y="28359"/>
                </a:lnTo>
                <a:lnTo>
                  <a:pt x="28556" y="17157"/>
                </a:lnTo>
                <a:close/>
              </a:path>
              <a:path w="30480" h="34925">
                <a:moveTo>
                  <a:pt x="18630" y="0"/>
                </a:moveTo>
                <a:lnTo>
                  <a:pt x="965" y="10147"/>
                </a:lnTo>
                <a:lnTo>
                  <a:pt x="6426" y="10883"/>
                </a:lnTo>
                <a:lnTo>
                  <a:pt x="7023" y="8559"/>
                </a:lnTo>
                <a:lnTo>
                  <a:pt x="7937" y="6934"/>
                </a:lnTo>
                <a:lnTo>
                  <a:pt x="10439" y="5092"/>
                </a:lnTo>
                <a:lnTo>
                  <a:pt x="12382" y="4622"/>
                </a:lnTo>
                <a:lnTo>
                  <a:pt x="27426" y="4622"/>
                </a:lnTo>
                <a:lnTo>
                  <a:pt x="27368" y="4495"/>
                </a:lnTo>
                <a:lnTo>
                  <a:pt x="25717" y="2501"/>
                </a:lnTo>
                <a:lnTo>
                  <a:pt x="24422" y="1663"/>
                </a:lnTo>
                <a:lnTo>
                  <a:pt x="20904" y="342"/>
                </a:lnTo>
                <a:lnTo>
                  <a:pt x="18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00784" y="8152262"/>
            <a:ext cx="18415" cy="34290"/>
          </a:xfrm>
          <a:custGeom>
            <a:avLst/>
            <a:gdLst/>
            <a:ahLst/>
            <a:cxnLst/>
            <a:rect l="l" t="t" r="r" b="b"/>
            <a:pathLst>
              <a:path w="18414" h="34290">
                <a:moveTo>
                  <a:pt x="5029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4071"/>
                </a:lnTo>
                <a:lnTo>
                  <a:pt x="5892" y="11899"/>
                </a:lnTo>
                <a:lnTo>
                  <a:pt x="6921" y="8610"/>
                </a:lnTo>
                <a:lnTo>
                  <a:pt x="7620" y="7607"/>
                </a:lnTo>
                <a:lnTo>
                  <a:pt x="9563" y="6134"/>
                </a:lnTo>
                <a:lnTo>
                  <a:pt x="10655" y="5765"/>
                </a:lnTo>
                <a:lnTo>
                  <a:pt x="16423" y="5765"/>
                </a:lnTo>
                <a:lnTo>
                  <a:pt x="5029" y="5727"/>
                </a:lnTo>
                <a:lnTo>
                  <a:pt x="5029" y="736"/>
                </a:lnTo>
                <a:close/>
              </a:path>
              <a:path w="18414" h="34290">
                <a:moveTo>
                  <a:pt x="16423" y="5765"/>
                </a:moveTo>
                <a:lnTo>
                  <a:pt x="13233" y="5765"/>
                </a:lnTo>
                <a:lnTo>
                  <a:pt x="14604" y="6172"/>
                </a:lnTo>
                <a:lnTo>
                  <a:pt x="15976" y="6972"/>
                </a:lnTo>
                <a:lnTo>
                  <a:pt x="16423" y="5765"/>
                </a:lnTo>
                <a:close/>
              </a:path>
              <a:path w="18414" h="34290">
                <a:moveTo>
                  <a:pt x="14033" y="0"/>
                </a:moveTo>
                <a:lnTo>
                  <a:pt x="10858" y="0"/>
                </a:lnTo>
                <a:lnTo>
                  <a:pt x="9652" y="368"/>
                </a:lnTo>
                <a:lnTo>
                  <a:pt x="7480" y="1854"/>
                </a:lnTo>
                <a:lnTo>
                  <a:pt x="6311" y="3403"/>
                </a:lnTo>
                <a:lnTo>
                  <a:pt x="5029" y="5727"/>
                </a:lnTo>
                <a:lnTo>
                  <a:pt x="16437" y="5727"/>
                </a:lnTo>
                <a:lnTo>
                  <a:pt x="17894" y="1790"/>
                </a:lnTo>
                <a:lnTo>
                  <a:pt x="15951" y="596"/>
                </a:lnTo>
                <a:lnTo>
                  <a:pt x="14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21652" y="813970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933436" y="838015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954959" y="8380922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88" y="0"/>
                </a:moveTo>
                <a:lnTo>
                  <a:pt x="0" y="0"/>
                </a:lnTo>
                <a:lnTo>
                  <a:pt x="0" y="45453"/>
                </a:lnTo>
                <a:lnTo>
                  <a:pt x="5588" y="45453"/>
                </a:lnTo>
                <a:lnTo>
                  <a:pt x="5588" y="32397"/>
                </a:lnTo>
                <a:lnTo>
                  <a:pt x="9525" y="28613"/>
                </a:lnTo>
                <a:lnTo>
                  <a:pt x="16017" y="28613"/>
                </a:lnTo>
                <a:lnTo>
                  <a:pt x="14214" y="25920"/>
                </a:lnTo>
                <a:lnTo>
                  <a:pt x="5588" y="25920"/>
                </a:lnTo>
                <a:lnTo>
                  <a:pt x="5588" y="0"/>
                </a:lnTo>
                <a:close/>
              </a:path>
              <a:path w="27305" h="45720">
                <a:moveTo>
                  <a:pt x="16017" y="28613"/>
                </a:moveTo>
                <a:lnTo>
                  <a:pt x="9525" y="28613"/>
                </a:lnTo>
                <a:lnTo>
                  <a:pt x="20408" y="45453"/>
                </a:lnTo>
                <a:lnTo>
                  <a:pt x="27292" y="45453"/>
                </a:lnTo>
                <a:lnTo>
                  <a:pt x="16017" y="28613"/>
                </a:lnTo>
                <a:close/>
              </a:path>
              <a:path w="27305" h="45720">
                <a:moveTo>
                  <a:pt x="26009" y="12522"/>
                </a:moveTo>
                <a:lnTo>
                  <a:pt x="18783" y="12522"/>
                </a:lnTo>
                <a:lnTo>
                  <a:pt x="5588" y="25920"/>
                </a:lnTo>
                <a:lnTo>
                  <a:pt x="14214" y="25920"/>
                </a:lnTo>
                <a:lnTo>
                  <a:pt x="13423" y="24739"/>
                </a:lnTo>
                <a:lnTo>
                  <a:pt x="26009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984537" y="8392707"/>
            <a:ext cx="29209" cy="47625"/>
          </a:xfrm>
          <a:custGeom>
            <a:avLst/>
            <a:gdLst/>
            <a:ahLst/>
            <a:cxnLst/>
            <a:rect l="l" t="t" r="r" b="b"/>
            <a:pathLst>
              <a:path w="29210" h="47625">
                <a:moveTo>
                  <a:pt x="1117" y="36398"/>
                </a:moveTo>
                <a:lnTo>
                  <a:pt x="1102" y="40093"/>
                </a:lnTo>
                <a:lnTo>
                  <a:pt x="2209" y="42608"/>
                </a:lnTo>
                <a:lnTo>
                  <a:pt x="7035" y="46139"/>
                </a:lnTo>
                <a:lnTo>
                  <a:pt x="10210" y="47028"/>
                </a:lnTo>
                <a:lnTo>
                  <a:pt x="17449" y="47028"/>
                </a:lnTo>
                <a:lnTo>
                  <a:pt x="20231" y="46418"/>
                </a:lnTo>
                <a:lnTo>
                  <a:pt x="24752" y="43929"/>
                </a:lnTo>
                <a:lnTo>
                  <a:pt x="26229" y="42418"/>
                </a:lnTo>
                <a:lnTo>
                  <a:pt x="11709" y="42418"/>
                </a:lnTo>
                <a:lnTo>
                  <a:pt x="9817" y="41897"/>
                </a:lnTo>
                <a:lnTo>
                  <a:pt x="7404" y="40093"/>
                </a:lnTo>
                <a:lnTo>
                  <a:pt x="6769" y="38874"/>
                </a:lnTo>
                <a:lnTo>
                  <a:pt x="6540" y="37211"/>
                </a:lnTo>
                <a:lnTo>
                  <a:pt x="1117" y="36398"/>
                </a:lnTo>
                <a:close/>
              </a:path>
              <a:path w="29210" h="47625">
                <a:moveTo>
                  <a:pt x="29019" y="29362"/>
                </a:moveTo>
                <a:lnTo>
                  <a:pt x="23342" y="29362"/>
                </a:lnTo>
                <a:lnTo>
                  <a:pt x="23332" y="33667"/>
                </a:lnTo>
                <a:lnTo>
                  <a:pt x="23240" y="35382"/>
                </a:lnTo>
                <a:lnTo>
                  <a:pt x="22453" y="38379"/>
                </a:lnTo>
                <a:lnTo>
                  <a:pt x="21501" y="39827"/>
                </a:lnTo>
                <a:lnTo>
                  <a:pt x="18694" y="41897"/>
                </a:lnTo>
                <a:lnTo>
                  <a:pt x="16687" y="42418"/>
                </a:lnTo>
                <a:lnTo>
                  <a:pt x="26229" y="42418"/>
                </a:lnTo>
                <a:lnTo>
                  <a:pt x="26403" y="42240"/>
                </a:lnTo>
                <a:lnTo>
                  <a:pt x="28498" y="37960"/>
                </a:lnTo>
                <a:lnTo>
                  <a:pt x="29019" y="34328"/>
                </a:lnTo>
                <a:lnTo>
                  <a:pt x="29019" y="29362"/>
                </a:lnTo>
                <a:close/>
              </a:path>
              <a:path w="29210" h="47625">
                <a:moveTo>
                  <a:pt x="18148" y="0"/>
                </a:moveTo>
                <a:lnTo>
                  <a:pt x="11353" y="0"/>
                </a:lnTo>
                <a:lnTo>
                  <a:pt x="8782" y="736"/>
                </a:lnTo>
                <a:lnTo>
                  <a:pt x="4483" y="3619"/>
                </a:lnTo>
                <a:lnTo>
                  <a:pt x="2844" y="5664"/>
                </a:lnTo>
                <a:lnTo>
                  <a:pt x="571" y="10985"/>
                </a:lnTo>
                <a:lnTo>
                  <a:pt x="0" y="13881"/>
                </a:lnTo>
                <a:lnTo>
                  <a:pt x="0" y="21590"/>
                </a:lnTo>
                <a:lnTo>
                  <a:pt x="1244" y="25501"/>
                </a:lnTo>
                <a:lnTo>
                  <a:pt x="6197" y="32042"/>
                </a:lnTo>
                <a:lnTo>
                  <a:pt x="9702" y="33667"/>
                </a:lnTo>
                <a:lnTo>
                  <a:pt x="17868" y="33667"/>
                </a:lnTo>
                <a:lnTo>
                  <a:pt x="20904" y="32232"/>
                </a:lnTo>
                <a:lnTo>
                  <a:pt x="23342" y="29362"/>
                </a:lnTo>
                <a:lnTo>
                  <a:pt x="29019" y="29362"/>
                </a:lnTo>
                <a:lnTo>
                  <a:pt x="29019" y="29044"/>
                </a:lnTo>
                <a:lnTo>
                  <a:pt x="12179" y="29044"/>
                </a:lnTo>
                <a:lnTo>
                  <a:pt x="10020" y="28054"/>
                </a:lnTo>
                <a:lnTo>
                  <a:pt x="6591" y="24091"/>
                </a:lnTo>
                <a:lnTo>
                  <a:pt x="5760" y="21018"/>
                </a:lnTo>
                <a:lnTo>
                  <a:pt x="5740" y="12649"/>
                </a:lnTo>
                <a:lnTo>
                  <a:pt x="6603" y="9664"/>
                </a:lnTo>
                <a:lnTo>
                  <a:pt x="10083" y="5626"/>
                </a:lnTo>
                <a:lnTo>
                  <a:pt x="12191" y="4610"/>
                </a:lnTo>
                <a:lnTo>
                  <a:pt x="23794" y="4610"/>
                </a:lnTo>
                <a:lnTo>
                  <a:pt x="21348" y="1562"/>
                </a:lnTo>
                <a:lnTo>
                  <a:pt x="18148" y="0"/>
                </a:lnTo>
                <a:close/>
              </a:path>
              <a:path w="29210" h="47625">
                <a:moveTo>
                  <a:pt x="23794" y="4610"/>
                </a:moveTo>
                <a:lnTo>
                  <a:pt x="17183" y="4610"/>
                </a:lnTo>
                <a:lnTo>
                  <a:pt x="19315" y="5626"/>
                </a:lnTo>
                <a:lnTo>
                  <a:pt x="22910" y="9728"/>
                </a:lnTo>
                <a:lnTo>
                  <a:pt x="23774" y="12649"/>
                </a:lnTo>
                <a:lnTo>
                  <a:pt x="23812" y="21018"/>
                </a:lnTo>
                <a:lnTo>
                  <a:pt x="22948" y="24117"/>
                </a:lnTo>
                <a:lnTo>
                  <a:pt x="19469" y="28067"/>
                </a:lnTo>
                <a:lnTo>
                  <a:pt x="17322" y="29044"/>
                </a:lnTo>
                <a:lnTo>
                  <a:pt x="29019" y="29044"/>
                </a:lnTo>
                <a:lnTo>
                  <a:pt x="29019" y="4711"/>
                </a:lnTo>
                <a:lnTo>
                  <a:pt x="23875" y="4711"/>
                </a:lnTo>
                <a:close/>
              </a:path>
              <a:path w="29210" h="47625">
                <a:moveTo>
                  <a:pt x="29019" y="736"/>
                </a:moveTo>
                <a:lnTo>
                  <a:pt x="23875" y="736"/>
                </a:lnTo>
                <a:lnTo>
                  <a:pt x="23875" y="4711"/>
                </a:lnTo>
                <a:lnTo>
                  <a:pt x="29019" y="4711"/>
                </a:lnTo>
                <a:lnTo>
                  <a:pt x="29019" y="7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21652" y="838015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894711" y="861436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916202" y="8626923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7481" y="7124"/>
                </a:lnTo>
                <a:lnTo>
                  <a:pt x="28807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07" y="5765"/>
                </a:lnTo>
                <a:lnTo>
                  <a:pt x="28968" y="5600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69098" y="8626923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7481" y="7124"/>
                </a:lnTo>
                <a:lnTo>
                  <a:pt x="28807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07" y="5765"/>
                </a:lnTo>
                <a:lnTo>
                  <a:pt x="28968" y="5600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21652" y="861436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894711" y="884211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916202" y="8854669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7481" y="7124"/>
                </a:lnTo>
                <a:lnTo>
                  <a:pt x="28807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07" y="5765"/>
                </a:lnTo>
                <a:lnTo>
                  <a:pt x="28968" y="5600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969098" y="8854669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7481" y="7124"/>
                </a:lnTo>
                <a:lnTo>
                  <a:pt x="28807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07" y="5765"/>
                </a:lnTo>
                <a:lnTo>
                  <a:pt x="28968" y="5600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21652" y="884211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894711" y="907718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916202" y="9089739"/>
            <a:ext cx="45085" cy="33655"/>
          </a:xfrm>
          <a:custGeom>
            <a:avLst/>
            <a:gdLst/>
            <a:ahLst/>
            <a:cxnLst/>
            <a:rect l="l" t="t" r="r" b="b"/>
            <a:pathLst>
              <a:path w="45085" h="33654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3654">
                <a:moveTo>
                  <a:pt x="23947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3654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3654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3654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69098" y="9089739"/>
            <a:ext cx="45085" cy="33655"/>
          </a:xfrm>
          <a:custGeom>
            <a:avLst/>
            <a:gdLst/>
            <a:ahLst/>
            <a:cxnLst/>
            <a:rect l="l" t="t" r="r" b="b"/>
            <a:pathLst>
              <a:path w="45085" h="33654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3654">
                <a:moveTo>
                  <a:pt x="23947" y="4826"/>
                </a:moveTo>
                <a:lnTo>
                  <a:pt x="15798" y="4826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3654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3654">
                <a:moveTo>
                  <a:pt x="37706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3654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21652" y="907718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81078" y="5140757"/>
            <a:ext cx="5077460" cy="0"/>
          </a:xfrm>
          <a:custGeom>
            <a:avLst/>
            <a:gdLst/>
            <a:ahLst/>
            <a:cxnLst/>
            <a:rect l="l" t="t" r="r" b="b"/>
            <a:pathLst>
              <a:path w="5077459">
                <a:moveTo>
                  <a:pt x="0" y="0"/>
                </a:moveTo>
                <a:lnTo>
                  <a:pt x="5077142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176153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19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19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243324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309252" y="5174239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42" y="0"/>
                </a:moveTo>
                <a:lnTo>
                  <a:pt x="16488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50" y="65068"/>
                </a:lnTo>
                <a:lnTo>
                  <a:pt x="19971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2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80" y="45795"/>
                </a:lnTo>
                <a:lnTo>
                  <a:pt x="14980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1" y="10438"/>
                </a:lnTo>
                <a:lnTo>
                  <a:pt x="53156" y="5303"/>
                </a:lnTo>
                <a:lnTo>
                  <a:pt x="43253" y="1008"/>
                </a:lnTo>
                <a:lnTo>
                  <a:pt x="27342" y="0"/>
                </a:lnTo>
                <a:close/>
              </a:path>
              <a:path w="63500" h="74929">
                <a:moveTo>
                  <a:pt x="48965" y="46671"/>
                </a:moveTo>
                <a:lnTo>
                  <a:pt x="47746" y="51993"/>
                </a:lnTo>
                <a:lnTo>
                  <a:pt x="45727" y="55892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2" y="62102"/>
                </a:lnTo>
                <a:lnTo>
                  <a:pt x="61018" y="59117"/>
                </a:lnTo>
                <a:lnTo>
                  <a:pt x="63202" y="51180"/>
                </a:lnTo>
                <a:lnTo>
                  <a:pt x="48965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55" y="13080"/>
                </a:lnTo>
                <a:lnTo>
                  <a:pt x="45803" y="17449"/>
                </a:lnTo>
                <a:lnTo>
                  <a:pt x="47607" y="20433"/>
                </a:lnTo>
                <a:lnTo>
                  <a:pt x="48470" y="24192"/>
                </a:lnTo>
                <a:lnTo>
                  <a:pt x="63012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09713" y="5174628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4" h="74295">
                <a:moveTo>
                  <a:pt x="13500" y="52082"/>
                </a:moveTo>
                <a:lnTo>
                  <a:pt x="0" y="53721"/>
                </a:lnTo>
                <a:lnTo>
                  <a:pt x="698" y="59842"/>
                </a:lnTo>
                <a:lnTo>
                  <a:pt x="3213" y="64808"/>
                </a:lnTo>
                <a:lnTo>
                  <a:pt x="11874" y="72377"/>
                </a:lnTo>
                <a:lnTo>
                  <a:pt x="17335" y="74256"/>
                </a:lnTo>
                <a:lnTo>
                  <a:pt x="30861" y="74256"/>
                </a:lnTo>
                <a:lnTo>
                  <a:pt x="36664" y="72009"/>
                </a:lnTo>
                <a:lnTo>
                  <a:pt x="45986" y="63017"/>
                </a:lnTo>
                <a:lnTo>
                  <a:pt x="46123" y="62699"/>
                </a:lnTo>
                <a:lnTo>
                  <a:pt x="21132" y="62699"/>
                </a:lnTo>
                <a:lnTo>
                  <a:pt x="18859" y="61798"/>
                </a:lnTo>
                <a:lnTo>
                  <a:pt x="15074" y="58153"/>
                </a:lnTo>
                <a:lnTo>
                  <a:pt x="13919" y="55524"/>
                </a:lnTo>
                <a:lnTo>
                  <a:pt x="13500" y="52082"/>
                </a:lnTo>
                <a:close/>
              </a:path>
              <a:path w="48894" h="74295">
                <a:moveTo>
                  <a:pt x="43965" y="39192"/>
                </a:moveTo>
                <a:lnTo>
                  <a:pt x="27025" y="39192"/>
                </a:lnTo>
                <a:lnTo>
                  <a:pt x="29336" y="40233"/>
                </a:lnTo>
                <a:lnTo>
                  <a:pt x="33096" y="44310"/>
                </a:lnTo>
                <a:lnTo>
                  <a:pt x="33937" y="46799"/>
                </a:lnTo>
                <a:lnTo>
                  <a:pt x="34036" y="54305"/>
                </a:lnTo>
                <a:lnTo>
                  <a:pt x="33045" y="57238"/>
                </a:lnTo>
                <a:lnTo>
                  <a:pt x="31051" y="59423"/>
                </a:lnTo>
                <a:lnTo>
                  <a:pt x="29108" y="61607"/>
                </a:lnTo>
                <a:lnTo>
                  <a:pt x="26695" y="62699"/>
                </a:lnTo>
                <a:lnTo>
                  <a:pt x="46123" y="62699"/>
                </a:lnTo>
                <a:lnTo>
                  <a:pt x="48323" y="57581"/>
                </a:lnTo>
                <a:lnTo>
                  <a:pt x="48323" y="46799"/>
                </a:lnTo>
                <a:lnTo>
                  <a:pt x="47066" y="43040"/>
                </a:lnTo>
                <a:lnTo>
                  <a:pt x="43965" y="39192"/>
                </a:lnTo>
                <a:close/>
              </a:path>
              <a:path w="48894" h="74295">
                <a:moveTo>
                  <a:pt x="43912" y="11455"/>
                </a:moveTo>
                <a:lnTo>
                  <a:pt x="25488" y="11455"/>
                </a:lnTo>
                <a:lnTo>
                  <a:pt x="27419" y="12179"/>
                </a:lnTo>
                <a:lnTo>
                  <a:pt x="30327" y="15087"/>
                </a:lnTo>
                <a:lnTo>
                  <a:pt x="31051" y="17043"/>
                </a:lnTo>
                <a:lnTo>
                  <a:pt x="31051" y="22377"/>
                </a:lnTo>
                <a:lnTo>
                  <a:pt x="30060" y="24688"/>
                </a:lnTo>
                <a:lnTo>
                  <a:pt x="28079" y="26441"/>
                </a:lnTo>
                <a:lnTo>
                  <a:pt x="26098" y="28155"/>
                </a:lnTo>
                <a:lnTo>
                  <a:pt x="23215" y="28968"/>
                </a:lnTo>
                <a:lnTo>
                  <a:pt x="19429" y="28968"/>
                </a:lnTo>
                <a:lnTo>
                  <a:pt x="17907" y="40233"/>
                </a:lnTo>
                <a:lnTo>
                  <a:pt x="20396" y="39535"/>
                </a:lnTo>
                <a:lnTo>
                  <a:pt x="22529" y="39192"/>
                </a:lnTo>
                <a:lnTo>
                  <a:pt x="43965" y="39192"/>
                </a:lnTo>
                <a:lnTo>
                  <a:pt x="42075" y="36817"/>
                </a:lnTo>
                <a:lnTo>
                  <a:pt x="38747" y="34823"/>
                </a:lnTo>
                <a:lnTo>
                  <a:pt x="34582" y="33921"/>
                </a:lnTo>
                <a:lnTo>
                  <a:pt x="41554" y="30124"/>
                </a:lnTo>
                <a:lnTo>
                  <a:pt x="42346" y="28968"/>
                </a:lnTo>
                <a:lnTo>
                  <a:pt x="23215" y="28968"/>
                </a:lnTo>
                <a:lnTo>
                  <a:pt x="19443" y="28867"/>
                </a:lnTo>
                <a:lnTo>
                  <a:pt x="42416" y="28867"/>
                </a:lnTo>
                <a:lnTo>
                  <a:pt x="45046" y="25031"/>
                </a:lnTo>
                <a:lnTo>
                  <a:pt x="45046" y="14147"/>
                </a:lnTo>
                <a:lnTo>
                  <a:pt x="43912" y="11455"/>
                </a:lnTo>
                <a:close/>
              </a:path>
              <a:path w="48894" h="74295">
                <a:moveTo>
                  <a:pt x="30314" y="0"/>
                </a:moveTo>
                <a:lnTo>
                  <a:pt x="19469" y="0"/>
                </a:lnTo>
                <a:lnTo>
                  <a:pt x="15836" y="762"/>
                </a:lnTo>
                <a:lnTo>
                  <a:pt x="1041" y="18999"/>
                </a:lnTo>
                <a:lnTo>
                  <a:pt x="13893" y="21183"/>
                </a:lnTo>
                <a:lnTo>
                  <a:pt x="14249" y="17995"/>
                </a:lnTo>
                <a:lnTo>
                  <a:pt x="15278" y="15595"/>
                </a:lnTo>
                <a:lnTo>
                  <a:pt x="18656" y="12280"/>
                </a:lnTo>
                <a:lnTo>
                  <a:pt x="20688" y="11455"/>
                </a:lnTo>
                <a:lnTo>
                  <a:pt x="43912" y="11455"/>
                </a:lnTo>
                <a:lnTo>
                  <a:pt x="43345" y="10109"/>
                </a:lnTo>
                <a:lnTo>
                  <a:pt x="35801" y="2184"/>
                </a:lnTo>
                <a:lnTo>
                  <a:pt x="303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466516" y="5174627"/>
            <a:ext cx="48260" cy="74295"/>
          </a:xfrm>
          <a:custGeom>
            <a:avLst/>
            <a:gdLst/>
            <a:ahLst/>
            <a:cxnLst/>
            <a:rect l="l" t="t" r="r" b="b"/>
            <a:pathLst>
              <a:path w="48260" h="74295">
                <a:moveTo>
                  <a:pt x="30568" y="0"/>
                </a:moveTo>
                <a:lnTo>
                  <a:pt x="16687" y="0"/>
                </a:lnTo>
                <a:lnTo>
                  <a:pt x="11290" y="1765"/>
                </a:lnTo>
                <a:lnTo>
                  <a:pt x="3721" y="8839"/>
                </a:lnTo>
                <a:lnTo>
                  <a:pt x="1841" y="13322"/>
                </a:lnTo>
                <a:lnTo>
                  <a:pt x="1896" y="22123"/>
                </a:lnTo>
                <a:lnTo>
                  <a:pt x="12153" y="33782"/>
                </a:lnTo>
                <a:lnTo>
                  <a:pt x="7950" y="35572"/>
                </a:lnTo>
                <a:lnTo>
                  <a:pt x="4876" y="38112"/>
                </a:lnTo>
                <a:lnTo>
                  <a:pt x="977" y="44691"/>
                </a:lnTo>
                <a:lnTo>
                  <a:pt x="37" y="48158"/>
                </a:lnTo>
                <a:lnTo>
                  <a:pt x="0" y="59385"/>
                </a:lnTo>
                <a:lnTo>
                  <a:pt x="2590" y="64998"/>
                </a:lnTo>
                <a:lnTo>
                  <a:pt x="12191" y="72580"/>
                </a:lnTo>
                <a:lnTo>
                  <a:pt x="17691" y="74307"/>
                </a:lnTo>
                <a:lnTo>
                  <a:pt x="31419" y="74307"/>
                </a:lnTo>
                <a:lnTo>
                  <a:pt x="37109" y="72212"/>
                </a:lnTo>
                <a:lnTo>
                  <a:pt x="45669" y="63817"/>
                </a:lnTo>
                <a:lnTo>
                  <a:pt x="45950" y="63106"/>
                </a:lnTo>
                <a:lnTo>
                  <a:pt x="21120" y="63106"/>
                </a:lnTo>
                <a:lnTo>
                  <a:pt x="18656" y="62026"/>
                </a:lnTo>
                <a:lnTo>
                  <a:pt x="14719" y="57734"/>
                </a:lnTo>
                <a:lnTo>
                  <a:pt x="13811" y="54952"/>
                </a:lnTo>
                <a:lnTo>
                  <a:pt x="13741" y="48158"/>
                </a:lnTo>
                <a:lnTo>
                  <a:pt x="14566" y="45605"/>
                </a:lnTo>
                <a:lnTo>
                  <a:pt x="16217" y="43256"/>
                </a:lnTo>
                <a:lnTo>
                  <a:pt x="17906" y="40906"/>
                </a:lnTo>
                <a:lnTo>
                  <a:pt x="20459" y="39738"/>
                </a:lnTo>
                <a:lnTo>
                  <a:pt x="43890" y="39738"/>
                </a:lnTo>
                <a:lnTo>
                  <a:pt x="42557" y="37769"/>
                </a:lnTo>
                <a:lnTo>
                  <a:pt x="39509" y="35407"/>
                </a:lnTo>
                <a:lnTo>
                  <a:pt x="35471" y="33782"/>
                </a:lnTo>
                <a:lnTo>
                  <a:pt x="38646" y="32397"/>
                </a:lnTo>
                <a:lnTo>
                  <a:pt x="41109" y="30391"/>
                </a:lnTo>
                <a:lnTo>
                  <a:pt x="42320" y="28575"/>
                </a:lnTo>
                <a:lnTo>
                  <a:pt x="21043" y="28575"/>
                </a:lnTo>
                <a:lnTo>
                  <a:pt x="18948" y="27800"/>
                </a:lnTo>
                <a:lnTo>
                  <a:pt x="15811" y="24688"/>
                </a:lnTo>
                <a:lnTo>
                  <a:pt x="15036" y="22517"/>
                </a:lnTo>
                <a:lnTo>
                  <a:pt x="15055" y="17081"/>
                </a:lnTo>
                <a:lnTo>
                  <a:pt x="15824" y="15024"/>
                </a:lnTo>
                <a:lnTo>
                  <a:pt x="18999" y="11849"/>
                </a:lnTo>
                <a:lnTo>
                  <a:pt x="21132" y="11061"/>
                </a:lnTo>
                <a:lnTo>
                  <a:pt x="44524" y="11061"/>
                </a:lnTo>
                <a:lnTo>
                  <a:pt x="43573" y="8839"/>
                </a:lnTo>
                <a:lnTo>
                  <a:pt x="35928" y="1765"/>
                </a:lnTo>
                <a:lnTo>
                  <a:pt x="30568" y="0"/>
                </a:lnTo>
                <a:close/>
              </a:path>
              <a:path w="48260" h="74295">
                <a:moveTo>
                  <a:pt x="43890" y="39738"/>
                </a:moveTo>
                <a:lnTo>
                  <a:pt x="26809" y="39738"/>
                </a:lnTo>
                <a:lnTo>
                  <a:pt x="29235" y="40779"/>
                </a:lnTo>
                <a:lnTo>
                  <a:pt x="31153" y="42862"/>
                </a:lnTo>
                <a:lnTo>
                  <a:pt x="33070" y="44907"/>
                </a:lnTo>
                <a:lnTo>
                  <a:pt x="34013" y="47574"/>
                </a:lnTo>
                <a:lnTo>
                  <a:pt x="34035" y="54952"/>
                </a:lnTo>
                <a:lnTo>
                  <a:pt x="33083" y="57937"/>
                </a:lnTo>
                <a:lnTo>
                  <a:pt x="29324" y="62077"/>
                </a:lnTo>
                <a:lnTo>
                  <a:pt x="26936" y="63106"/>
                </a:lnTo>
                <a:lnTo>
                  <a:pt x="45950" y="63106"/>
                </a:lnTo>
                <a:lnTo>
                  <a:pt x="47828" y="58356"/>
                </a:lnTo>
                <a:lnTo>
                  <a:pt x="47828" y="47574"/>
                </a:lnTo>
                <a:lnTo>
                  <a:pt x="46761" y="43980"/>
                </a:lnTo>
                <a:lnTo>
                  <a:pt x="43890" y="39738"/>
                </a:lnTo>
                <a:close/>
              </a:path>
              <a:path w="48260" h="74295">
                <a:moveTo>
                  <a:pt x="44524" y="11061"/>
                </a:moveTo>
                <a:lnTo>
                  <a:pt x="26390" y="11061"/>
                </a:lnTo>
                <a:lnTo>
                  <a:pt x="28460" y="11849"/>
                </a:lnTo>
                <a:lnTo>
                  <a:pt x="30010" y="13436"/>
                </a:lnTo>
                <a:lnTo>
                  <a:pt x="31607" y="15024"/>
                </a:lnTo>
                <a:lnTo>
                  <a:pt x="32397" y="17081"/>
                </a:lnTo>
                <a:lnTo>
                  <a:pt x="32379" y="22517"/>
                </a:lnTo>
                <a:lnTo>
                  <a:pt x="31597" y="24650"/>
                </a:lnTo>
                <a:lnTo>
                  <a:pt x="28422" y="27800"/>
                </a:lnTo>
                <a:lnTo>
                  <a:pt x="26301" y="28575"/>
                </a:lnTo>
                <a:lnTo>
                  <a:pt x="42320" y="28575"/>
                </a:lnTo>
                <a:lnTo>
                  <a:pt x="44615" y="25133"/>
                </a:lnTo>
                <a:lnTo>
                  <a:pt x="45376" y="22517"/>
                </a:lnTo>
                <a:lnTo>
                  <a:pt x="45491" y="13322"/>
                </a:lnTo>
                <a:lnTo>
                  <a:pt x="44524" y="11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295676" y="537113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47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69"/>
                </a:lnTo>
                <a:lnTo>
                  <a:pt x="7810" y="46050"/>
                </a:lnTo>
                <a:close/>
              </a:path>
              <a:path w="41910" h="65404">
                <a:moveTo>
                  <a:pt x="37070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0" y="32893"/>
                </a:lnTo>
                <a:close/>
              </a:path>
              <a:path w="41910" h="65404">
                <a:moveTo>
                  <a:pt x="35064" y="6413"/>
                </a:moveTo>
                <a:lnTo>
                  <a:pt x="23164" y="6413"/>
                </a:lnTo>
                <a:lnTo>
                  <a:pt x="25679" y="7366"/>
                </a:lnTo>
                <a:lnTo>
                  <a:pt x="29552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893"/>
                </a:lnTo>
                <a:lnTo>
                  <a:pt x="37070" y="32893"/>
                </a:lnTo>
                <a:lnTo>
                  <a:pt x="36461" y="32092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896"/>
                </a:lnTo>
                <a:lnTo>
                  <a:pt x="35064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35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66"/>
                </a:lnTo>
                <a:lnTo>
                  <a:pt x="17056" y="6413"/>
                </a:lnTo>
                <a:lnTo>
                  <a:pt x="35064" y="6413"/>
                </a:lnTo>
                <a:lnTo>
                  <a:pt x="34671" y="5753"/>
                </a:lnTo>
                <a:lnTo>
                  <a:pt x="32435" y="3721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344982" y="5371129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4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73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66"/>
                </a:lnTo>
                <a:lnTo>
                  <a:pt x="36866" y="32766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17"/>
                </a:lnTo>
                <a:lnTo>
                  <a:pt x="35548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4" h="65404">
                <a:moveTo>
                  <a:pt x="36866" y="32766"/>
                </a:moveTo>
                <a:lnTo>
                  <a:pt x="24561" y="32766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66" y="32766"/>
                </a:lnTo>
                <a:close/>
              </a:path>
              <a:path w="42544" h="65404">
                <a:moveTo>
                  <a:pt x="35900" y="6426"/>
                </a:moveTo>
                <a:lnTo>
                  <a:pt x="23876" y="6426"/>
                </a:lnTo>
                <a:lnTo>
                  <a:pt x="26339" y="7416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8" y="26390"/>
                </a:lnTo>
                <a:lnTo>
                  <a:pt x="38556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321772" y="559577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28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35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33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81"/>
                </a:lnTo>
                <a:lnTo>
                  <a:pt x="9169" y="14071"/>
                </a:lnTo>
                <a:lnTo>
                  <a:pt x="10448" y="11264"/>
                </a:lnTo>
                <a:lnTo>
                  <a:pt x="10558" y="11125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68474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4" h="64135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318978" y="583029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68420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275524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318982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8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33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33" y="38912"/>
                </a:lnTo>
                <a:lnTo>
                  <a:pt x="41833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96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8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33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368420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295676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22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66" y="7353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345075" y="629100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249426" y="651731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292882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342324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391765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268474" y="675311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324965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368420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9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9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9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301619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51062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243483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8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510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68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291821" y="721238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342324" y="721351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896" y="46570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391765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239467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4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4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4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4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288565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341697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368693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239467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4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4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4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4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88565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341697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368693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259989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302384" y="789836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352886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259989" y="813571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300879" y="813597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352886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243483" y="836755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1" y="6413"/>
                </a:moveTo>
                <a:lnTo>
                  <a:pt x="23164" y="6413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1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92882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342324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391765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243438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4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292882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342324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391765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249426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292882" y="882838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342324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391765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249426" y="9082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290319" y="908271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342324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391765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678610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19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19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91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745783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03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11712" y="5174239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7" y="0"/>
                </a:moveTo>
                <a:lnTo>
                  <a:pt x="16485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50" y="65068"/>
                </a:lnTo>
                <a:lnTo>
                  <a:pt x="19971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2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80" y="45795"/>
                </a:lnTo>
                <a:lnTo>
                  <a:pt x="14980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1" y="10438"/>
                </a:lnTo>
                <a:lnTo>
                  <a:pt x="53153" y="5301"/>
                </a:lnTo>
                <a:lnTo>
                  <a:pt x="43250" y="1008"/>
                </a:lnTo>
                <a:lnTo>
                  <a:pt x="27337" y="0"/>
                </a:lnTo>
                <a:close/>
              </a:path>
              <a:path w="63500" h="74929">
                <a:moveTo>
                  <a:pt x="48965" y="46671"/>
                </a:moveTo>
                <a:lnTo>
                  <a:pt x="47746" y="51993"/>
                </a:lnTo>
                <a:lnTo>
                  <a:pt x="45727" y="55892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2" y="62102"/>
                </a:lnTo>
                <a:lnTo>
                  <a:pt x="61018" y="59117"/>
                </a:lnTo>
                <a:lnTo>
                  <a:pt x="63202" y="51180"/>
                </a:lnTo>
                <a:lnTo>
                  <a:pt x="48965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55" y="13080"/>
                </a:lnTo>
                <a:lnTo>
                  <a:pt x="45803" y="17449"/>
                </a:lnTo>
                <a:lnTo>
                  <a:pt x="47607" y="20433"/>
                </a:lnTo>
                <a:lnTo>
                  <a:pt x="48470" y="24192"/>
                </a:lnTo>
                <a:lnTo>
                  <a:pt x="62999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10235" y="5174624"/>
            <a:ext cx="52705" cy="73025"/>
          </a:xfrm>
          <a:custGeom>
            <a:avLst/>
            <a:gdLst/>
            <a:ahLst/>
            <a:cxnLst/>
            <a:rect l="l" t="t" r="r" b="b"/>
            <a:pathLst>
              <a:path w="52705" h="73025">
                <a:moveTo>
                  <a:pt x="43268" y="58394"/>
                </a:moveTo>
                <a:lnTo>
                  <a:pt x="29768" y="58394"/>
                </a:lnTo>
                <a:lnTo>
                  <a:pt x="29768" y="73025"/>
                </a:lnTo>
                <a:lnTo>
                  <a:pt x="43268" y="73025"/>
                </a:lnTo>
                <a:lnTo>
                  <a:pt x="43268" y="58394"/>
                </a:lnTo>
                <a:close/>
              </a:path>
              <a:path w="52705" h="73025">
                <a:moveTo>
                  <a:pt x="43268" y="0"/>
                </a:moveTo>
                <a:lnTo>
                  <a:pt x="31559" y="0"/>
                </a:lnTo>
                <a:lnTo>
                  <a:pt x="34" y="46139"/>
                </a:lnTo>
                <a:lnTo>
                  <a:pt x="0" y="58394"/>
                </a:lnTo>
                <a:lnTo>
                  <a:pt x="52298" y="58394"/>
                </a:lnTo>
                <a:lnTo>
                  <a:pt x="52298" y="46139"/>
                </a:lnTo>
                <a:lnTo>
                  <a:pt x="13055" y="46139"/>
                </a:lnTo>
                <a:lnTo>
                  <a:pt x="29768" y="21285"/>
                </a:lnTo>
                <a:lnTo>
                  <a:pt x="43268" y="21285"/>
                </a:lnTo>
                <a:lnTo>
                  <a:pt x="43268" y="0"/>
                </a:lnTo>
                <a:close/>
              </a:path>
              <a:path w="52705" h="73025">
                <a:moveTo>
                  <a:pt x="43268" y="21285"/>
                </a:moveTo>
                <a:lnTo>
                  <a:pt x="29768" y="21285"/>
                </a:lnTo>
                <a:lnTo>
                  <a:pt x="29768" y="46139"/>
                </a:lnTo>
                <a:lnTo>
                  <a:pt x="43268" y="46139"/>
                </a:lnTo>
                <a:lnTo>
                  <a:pt x="43268" y="21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967384" y="5174617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4" h="73025">
                <a:moveTo>
                  <a:pt x="47628" y="11569"/>
                </a:moveTo>
                <a:lnTo>
                  <a:pt x="28397" y="11569"/>
                </a:lnTo>
                <a:lnTo>
                  <a:pt x="30695" y="12407"/>
                </a:lnTo>
                <a:lnTo>
                  <a:pt x="32346" y="14096"/>
                </a:lnTo>
                <a:lnTo>
                  <a:pt x="34036" y="15747"/>
                </a:lnTo>
                <a:lnTo>
                  <a:pt x="34874" y="18135"/>
                </a:lnTo>
                <a:lnTo>
                  <a:pt x="34874" y="24053"/>
                </a:lnTo>
                <a:lnTo>
                  <a:pt x="12636" y="48920"/>
                </a:lnTo>
                <a:lnTo>
                  <a:pt x="7416" y="54749"/>
                </a:lnTo>
                <a:lnTo>
                  <a:pt x="2120" y="63512"/>
                </a:lnTo>
                <a:lnTo>
                  <a:pt x="533" y="68135"/>
                </a:lnTo>
                <a:lnTo>
                  <a:pt x="0" y="73037"/>
                </a:lnTo>
                <a:lnTo>
                  <a:pt x="48869" y="73037"/>
                </a:lnTo>
                <a:lnTo>
                  <a:pt x="48869" y="60083"/>
                </a:lnTo>
                <a:lnTo>
                  <a:pt x="21183" y="60083"/>
                </a:lnTo>
                <a:lnTo>
                  <a:pt x="21907" y="58826"/>
                </a:lnTo>
                <a:lnTo>
                  <a:pt x="36791" y="44145"/>
                </a:lnTo>
                <a:lnTo>
                  <a:pt x="39839" y="41046"/>
                </a:lnTo>
                <a:lnTo>
                  <a:pt x="48869" y="14490"/>
                </a:lnTo>
                <a:lnTo>
                  <a:pt x="47628" y="11569"/>
                </a:lnTo>
                <a:close/>
              </a:path>
              <a:path w="48894" h="73025">
                <a:moveTo>
                  <a:pt x="32981" y="0"/>
                </a:moveTo>
                <a:lnTo>
                  <a:pt x="1638" y="21539"/>
                </a:lnTo>
                <a:lnTo>
                  <a:pt x="15532" y="22923"/>
                </a:lnTo>
                <a:lnTo>
                  <a:pt x="15798" y="18859"/>
                </a:lnTo>
                <a:lnTo>
                  <a:pt x="16789" y="15951"/>
                </a:lnTo>
                <a:lnTo>
                  <a:pt x="20231" y="12445"/>
                </a:lnTo>
                <a:lnTo>
                  <a:pt x="22542" y="11569"/>
                </a:lnTo>
                <a:lnTo>
                  <a:pt x="47628" y="11569"/>
                </a:lnTo>
                <a:lnTo>
                  <a:pt x="46824" y="9677"/>
                </a:lnTo>
                <a:lnTo>
                  <a:pt x="38620" y="1943"/>
                </a:lnTo>
                <a:lnTo>
                  <a:pt x="32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795529" y="537138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846472" y="537112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5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5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824233" y="559577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29857" y="36423"/>
                </a:lnTo>
                <a:lnTo>
                  <a:pt x="32207" y="38735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9552" y="5473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3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29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3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13"/>
                </a:lnTo>
                <a:lnTo>
                  <a:pt x="1739" y="11264"/>
                </a:lnTo>
                <a:lnTo>
                  <a:pt x="774" y="16497"/>
                </a:lnTo>
                <a:lnTo>
                  <a:pt x="8597" y="17881"/>
                </a:lnTo>
                <a:lnTo>
                  <a:pt x="9169" y="14071"/>
                </a:lnTo>
                <a:lnTo>
                  <a:pt x="10448" y="11264"/>
                </a:lnTo>
                <a:lnTo>
                  <a:pt x="10558" y="11125"/>
                </a:lnTo>
                <a:lnTo>
                  <a:pt x="14528" y="7378"/>
                </a:lnTo>
                <a:lnTo>
                  <a:pt x="17056" y="6426"/>
                </a:lnTo>
                <a:lnTo>
                  <a:pt x="35063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770934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4" h="64135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821437" y="583029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870880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777982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5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821441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8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90" y="7797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870880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798136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29857" y="36410"/>
                </a:lnTo>
                <a:lnTo>
                  <a:pt x="32207" y="38722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66" y="7353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847534" y="629100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751885" y="651731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795341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844783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894226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770934" y="675311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827425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870880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804077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853520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745943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75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3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75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510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75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794279" y="721238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844783" y="721351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896" y="46570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894226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741926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4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4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4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4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791023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844156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871152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741926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4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4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4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4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791023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844156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871152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762448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804842" y="789836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855346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762448" y="813571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805553" y="8135711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4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6" y="64071"/>
                </a:lnTo>
                <a:lnTo>
                  <a:pt x="35344" y="60426"/>
                </a:lnTo>
                <a:lnTo>
                  <a:pt x="37029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10" y="35864"/>
                </a:lnTo>
                <a:lnTo>
                  <a:pt x="14854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4" h="65404">
                <a:moveTo>
                  <a:pt x="37601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2" y="58559"/>
                </a:lnTo>
                <a:lnTo>
                  <a:pt x="37029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07"/>
                </a:lnTo>
                <a:lnTo>
                  <a:pt x="37601" y="29527"/>
                </a:lnTo>
                <a:close/>
              </a:path>
              <a:path w="42544" h="65404">
                <a:moveTo>
                  <a:pt x="28435" y="22618"/>
                </a:moveTo>
                <a:lnTo>
                  <a:pt x="20243" y="22618"/>
                </a:lnTo>
                <a:lnTo>
                  <a:pt x="17398" y="23317"/>
                </a:lnTo>
                <a:lnTo>
                  <a:pt x="11950" y="26098"/>
                </a:lnTo>
                <a:lnTo>
                  <a:pt x="9651" y="28219"/>
                </a:lnTo>
                <a:lnTo>
                  <a:pt x="7772" y="31089"/>
                </a:lnTo>
                <a:lnTo>
                  <a:pt x="14854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601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4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3" y="15849"/>
                </a:lnTo>
                <a:lnTo>
                  <a:pt x="40258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855346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745943" y="836755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39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64" y="28092"/>
                </a:lnTo>
                <a:lnTo>
                  <a:pt x="3400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3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95341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844783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894226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745900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795341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844783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894226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751885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795341" y="882838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844783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894226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751885" y="9082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792779" y="908271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844783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894226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192645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19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19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91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259817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325747" y="5174239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7" y="0"/>
                </a:moveTo>
                <a:lnTo>
                  <a:pt x="16485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50" y="65068"/>
                </a:lnTo>
                <a:lnTo>
                  <a:pt x="19971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2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80" y="45795"/>
                </a:lnTo>
                <a:lnTo>
                  <a:pt x="14980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1" y="10438"/>
                </a:lnTo>
                <a:lnTo>
                  <a:pt x="53151" y="5306"/>
                </a:lnTo>
                <a:lnTo>
                  <a:pt x="43254" y="1009"/>
                </a:lnTo>
                <a:lnTo>
                  <a:pt x="27337" y="0"/>
                </a:lnTo>
                <a:close/>
              </a:path>
              <a:path w="63500" h="74929">
                <a:moveTo>
                  <a:pt x="48965" y="46671"/>
                </a:moveTo>
                <a:lnTo>
                  <a:pt x="47746" y="51993"/>
                </a:lnTo>
                <a:lnTo>
                  <a:pt x="45727" y="55892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2" y="62102"/>
                </a:lnTo>
                <a:lnTo>
                  <a:pt x="61018" y="59117"/>
                </a:lnTo>
                <a:lnTo>
                  <a:pt x="63202" y="51180"/>
                </a:lnTo>
                <a:lnTo>
                  <a:pt x="48965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42" y="13080"/>
                </a:lnTo>
                <a:lnTo>
                  <a:pt x="45803" y="17449"/>
                </a:lnTo>
                <a:lnTo>
                  <a:pt x="47607" y="20433"/>
                </a:lnTo>
                <a:lnTo>
                  <a:pt x="48470" y="24192"/>
                </a:lnTo>
                <a:lnTo>
                  <a:pt x="62999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426902" y="5175912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5" h="73025">
                <a:moveTo>
                  <a:pt x="13893" y="51600"/>
                </a:moveTo>
                <a:lnTo>
                  <a:pt x="0" y="53035"/>
                </a:lnTo>
                <a:lnTo>
                  <a:pt x="825" y="59118"/>
                </a:lnTo>
                <a:lnTo>
                  <a:pt x="3352" y="63969"/>
                </a:lnTo>
                <a:lnTo>
                  <a:pt x="11823" y="71170"/>
                </a:lnTo>
                <a:lnTo>
                  <a:pt x="17297" y="72974"/>
                </a:lnTo>
                <a:lnTo>
                  <a:pt x="32410" y="72974"/>
                </a:lnTo>
                <a:lnTo>
                  <a:pt x="38976" y="69773"/>
                </a:lnTo>
                <a:lnTo>
                  <a:pt x="44855" y="61810"/>
                </a:lnTo>
                <a:lnTo>
                  <a:pt x="21615" y="61810"/>
                </a:lnTo>
                <a:lnTo>
                  <a:pt x="19367" y="60909"/>
                </a:lnTo>
                <a:lnTo>
                  <a:pt x="15455" y="57238"/>
                </a:lnTo>
                <a:lnTo>
                  <a:pt x="14287" y="54736"/>
                </a:lnTo>
                <a:lnTo>
                  <a:pt x="13893" y="51600"/>
                </a:lnTo>
                <a:close/>
              </a:path>
              <a:path w="48895" h="73025">
                <a:moveTo>
                  <a:pt x="46627" y="34175"/>
                </a:moveTo>
                <a:lnTo>
                  <a:pt x="19761" y="34175"/>
                </a:lnTo>
                <a:lnTo>
                  <a:pt x="26974" y="34188"/>
                </a:lnTo>
                <a:lnTo>
                  <a:pt x="29565" y="35305"/>
                </a:lnTo>
                <a:lnTo>
                  <a:pt x="31546" y="37553"/>
                </a:lnTo>
                <a:lnTo>
                  <a:pt x="33566" y="39776"/>
                </a:lnTo>
                <a:lnTo>
                  <a:pt x="34582" y="43116"/>
                </a:lnTo>
                <a:lnTo>
                  <a:pt x="34582" y="52336"/>
                </a:lnTo>
                <a:lnTo>
                  <a:pt x="33566" y="55905"/>
                </a:lnTo>
                <a:lnTo>
                  <a:pt x="29527" y="60642"/>
                </a:lnTo>
                <a:lnTo>
                  <a:pt x="27063" y="61810"/>
                </a:lnTo>
                <a:lnTo>
                  <a:pt x="44855" y="61810"/>
                </a:lnTo>
                <a:lnTo>
                  <a:pt x="47180" y="58661"/>
                </a:lnTo>
                <a:lnTo>
                  <a:pt x="48907" y="53314"/>
                </a:lnTo>
                <a:lnTo>
                  <a:pt x="48907" y="40157"/>
                </a:lnTo>
                <a:lnTo>
                  <a:pt x="46761" y="34315"/>
                </a:lnTo>
                <a:lnTo>
                  <a:pt x="46627" y="34175"/>
                </a:lnTo>
                <a:close/>
              </a:path>
              <a:path w="48895" h="73025">
                <a:moveTo>
                  <a:pt x="45694" y="0"/>
                </a:moveTo>
                <a:lnTo>
                  <a:pt x="8826" y="0"/>
                </a:lnTo>
                <a:lnTo>
                  <a:pt x="1689" y="37858"/>
                </a:lnTo>
                <a:lnTo>
                  <a:pt x="12992" y="39496"/>
                </a:lnTo>
                <a:lnTo>
                  <a:pt x="16167" y="35953"/>
                </a:lnTo>
                <a:lnTo>
                  <a:pt x="19761" y="34175"/>
                </a:lnTo>
                <a:lnTo>
                  <a:pt x="46627" y="34175"/>
                </a:lnTo>
                <a:lnTo>
                  <a:pt x="38236" y="25399"/>
                </a:lnTo>
                <a:lnTo>
                  <a:pt x="17208" y="25399"/>
                </a:lnTo>
                <a:lnTo>
                  <a:pt x="19392" y="13042"/>
                </a:lnTo>
                <a:lnTo>
                  <a:pt x="45694" y="13042"/>
                </a:lnTo>
                <a:lnTo>
                  <a:pt x="45694" y="0"/>
                </a:lnTo>
                <a:close/>
              </a:path>
              <a:path w="48895" h="73025">
                <a:moveTo>
                  <a:pt x="32918" y="23075"/>
                </a:moveTo>
                <a:lnTo>
                  <a:pt x="23495" y="23075"/>
                </a:lnTo>
                <a:lnTo>
                  <a:pt x="20320" y="23850"/>
                </a:lnTo>
                <a:lnTo>
                  <a:pt x="17208" y="25399"/>
                </a:lnTo>
                <a:lnTo>
                  <a:pt x="38236" y="25399"/>
                </a:lnTo>
                <a:lnTo>
                  <a:pt x="32918" y="23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486923" y="5174624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60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21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303201" y="537225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358629" y="537113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327823" y="559577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35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33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81"/>
                </a:lnTo>
                <a:lnTo>
                  <a:pt x="9169" y="14071"/>
                </a:lnTo>
                <a:lnTo>
                  <a:pt x="10448" y="11264"/>
                </a:lnTo>
                <a:lnTo>
                  <a:pt x="10558" y="11125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275327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325829" y="583029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75271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282373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25833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375271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303242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22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66" y="7353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352642" y="629100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255561" y="651731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299014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348458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397900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275327" y="675311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331816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375271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309187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358629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249617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75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75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510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75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297952" y="721238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4" y="6464"/>
                </a:moveTo>
                <a:lnTo>
                  <a:pt x="25590" y="6464"/>
                </a:lnTo>
                <a:lnTo>
                  <a:pt x="28473" y="7543"/>
                </a:lnTo>
                <a:lnTo>
                  <a:pt x="30670" y="9677"/>
                </a:lnTo>
                <a:lnTo>
                  <a:pt x="32893" y="11798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59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4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65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4" y="6464"/>
                </a:lnTo>
                <a:lnTo>
                  <a:pt x="33147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348458" y="721351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896" y="46570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397900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244800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293896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347028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374024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244800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293896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347028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374024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266734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309126" y="789836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59" y="52781"/>
                </a:lnTo>
                <a:lnTo>
                  <a:pt x="2044" y="55613"/>
                </a:lnTo>
                <a:lnTo>
                  <a:pt x="317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359630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266734" y="813571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09837" y="8135711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55" y="6426"/>
                </a:lnTo>
                <a:lnTo>
                  <a:pt x="35115" y="421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601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07"/>
                </a:lnTo>
                <a:lnTo>
                  <a:pt x="37601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601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55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35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41" y="7023"/>
                </a:lnTo>
                <a:lnTo>
                  <a:pt x="37655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359630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249617" y="836755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39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299014" y="836868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348458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397900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249575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299014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348458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397900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255561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299014" y="882838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348458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397900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255561" y="9082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299014" y="908358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15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15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348458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397900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699902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91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767074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833004" y="5174237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9" y="0"/>
                </a:moveTo>
                <a:lnTo>
                  <a:pt x="16488" y="4460"/>
                </a:lnTo>
                <a:lnTo>
                  <a:pt x="5178" y="15011"/>
                </a:lnTo>
                <a:lnTo>
                  <a:pt x="1220" y="26174"/>
                </a:lnTo>
                <a:lnTo>
                  <a:pt x="0" y="41852"/>
                </a:lnTo>
                <a:lnTo>
                  <a:pt x="2851" y="54756"/>
                </a:lnTo>
                <a:lnTo>
                  <a:pt x="9450" y="65069"/>
                </a:lnTo>
                <a:lnTo>
                  <a:pt x="19971" y="72255"/>
                </a:lnTo>
                <a:lnTo>
                  <a:pt x="32989" y="74651"/>
                </a:lnTo>
                <a:lnTo>
                  <a:pt x="40799" y="74651"/>
                </a:lnTo>
                <a:lnTo>
                  <a:pt x="47226" y="72733"/>
                </a:lnTo>
                <a:lnTo>
                  <a:pt x="57386" y="65024"/>
                </a:lnTo>
                <a:lnTo>
                  <a:pt x="59182" y="62103"/>
                </a:lnTo>
                <a:lnTo>
                  <a:pt x="27553" y="62103"/>
                </a:lnTo>
                <a:lnTo>
                  <a:pt x="23248" y="60148"/>
                </a:lnTo>
                <a:lnTo>
                  <a:pt x="16631" y="52350"/>
                </a:lnTo>
                <a:lnTo>
                  <a:pt x="14980" y="45797"/>
                </a:lnTo>
                <a:lnTo>
                  <a:pt x="14980" y="27940"/>
                </a:lnTo>
                <a:lnTo>
                  <a:pt x="16657" y="21667"/>
                </a:lnTo>
                <a:lnTo>
                  <a:pt x="23362" y="13932"/>
                </a:lnTo>
                <a:lnTo>
                  <a:pt x="27744" y="12002"/>
                </a:lnTo>
                <a:lnTo>
                  <a:pt x="59737" y="12002"/>
                </a:lnTo>
                <a:lnTo>
                  <a:pt x="58871" y="10440"/>
                </a:lnTo>
                <a:lnTo>
                  <a:pt x="53153" y="5308"/>
                </a:lnTo>
                <a:lnTo>
                  <a:pt x="43255" y="1010"/>
                </a:lnTo>
                <a:lnTo>
                  <a:pt x="27339" y="0"/>
                </a:lnTo>
                <a:close/>
              </a:path>
              <a:path w="63500" h="74929">
                <a:moveTo>
                  <a:pt x="48965" y="46673"/>
                </a:moveTo>
                <a:lnTo>
                  <a:pt x="47734" y="51994"/>
                </a:lnTo>
                <a:lnTo>
                  <a:pt x="45727" y="55893"/>
                </a:lnTo>
                <a:lnTo>
                  <a:pt x="40101" y="60859"/>
                </a:lnTo>
                <a:lnTo>
                  <a:pt x="36748" y="62103"/>
                </a:lnTo>
                <a:lnTo>
                  <a:pt x="59182" y="62103"/>
                </a:lnTo>
                <a:lnTo>
                  <a:pt x="61018" y="59119"/>
                </a:lnTo>
                <a:lnTo>
                  <a:pt x="63202" y="51181"/>
                </a:lnTo>
                <a:lnTo>
                  <a:pt x="48965" y="46673"/>
                </a:lnTo>
                <a:close/>
              </a:path>
              <a:path w="63500" h="74929">
                <a:moveTo>
                  <a:pt x="59737" y="12002"/>
                </a:moveTo>
                <a:lnTo>
                  <a:pt x="37040" y="12002"/>
                </a:lnTo>
                <a:lnTo>
                  <a:pt x="40355" y="13081"/>
                </a:lnTo>
                <a:lnTo>
                  <a:pt x="45803" y="17450"/>
                </a:lnTo>
                <a:lnTo>
                  <a:pt x="47607" y="20435"/>
                </a:lnTo>
                <a:lnTo>
                  <a:pt x="48470" y="24194"/>
                </a:lnTo>
                <a:lnTo>
                  <a:pt x="62999" y="20727"/>
                </a:lnTo>
                <a:lnTo>
                  <a:pt x="61348" y="14910"/>
                </a:lnTo>
                <a:lnTo>
                  <a:pt x="59737" y="120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933958" y="5175920"/>
            <a:ext cx="48260" cy="71755"/>
          </a:xfrm>
          <a:custGeom>
            <a:avLst/>
            <a:gdLst/>
            <a:ahLst/>
            <a:cxnLst/>
            <a:rect l="l" t="t" r="r" b="b"/>
            <a:pathLst>
              <a:path w="48260" h="71754">
                <a:moveTo>
                  <a:pt x="47675" y="0"/>
                </a:moveTo>
                <a:lnTo>
                  <a:pt x="0" y="0"/>
                </a:lnTo>
                <a:lnTo>
                  <a:pt x="0" y="12941"/>
                </a:lnTo>
                <a:lnTo>
                  <a:pt x="31577" y="13094"/>
                </a:lnTo>
                <a:lnTo>
                  <a:pt x="25437" y="21888"/>
                </a:lnTo>
                <a:lnTo>
                  <a:pt x="19709" y="32729"/>
                </a:lnTo>
                <a:lnTo>
                  <a:pt x="13947" y="46921"/>
                </a:lnTo>
                <a:lnTo>
                  <a:pt x="10960" y="59421"/>
                </a:lnTo>
                <a:lnTo>
                  <a:pt x="9779" y="71729"/>
                </a:lnTo>
                <a:lnTo>
                  <a:pt x="23215" y="71729"/>
                </a:lnTo>
                <a:lnTo>
                  <a:pt x="23190" y="65316"/>
                </a:lnTo>
                <a:lnTo>
                  <a:pt x="24231" y="58039"/>
                </a:lnTo>
                <a:lnTo>
                  <a:pt x="39738" y="19532"/>
                </a:lnTo>
                <a:lnTo>
                  <a:pt x="47675" y="10121"/>
                </a:lnTo>
                <a:lnTo>
                  <a:pt x="476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990619" y="5174620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31961" y="0"/>
                </a:moveTo>
                <a:lnTo>
                  <a:pt x="884" y="25537"/>
                </a:lnTo>
                <a:lnTo>
                  <a:pt x="0" y="42608"/>
                </a:lnTo>
                <a:lnTo>
                  <a:pt x="2080" y="56114"/>
                </a:lnTo>
                <a:lnTo>
                  <a:pt x="6942" y="65735"/>
                </a:lnTo>
                <a:lnTo>
                  <a:pt x="11667" y="71424"/>
                </a:lnTo>
                <a:lnTo>
                  <a:pt x="17699" y="74269"/>
                </a:lnTo>
                <a:lnTo>
                  <a:pt x="31898" y="74269"/>
                </a:lnTo>
                <a:lnTo>
                  <a:pt x="37499" y="72021"/>
                </a:lnTo>
                <a:lnTo>
                  <a:pt x="46224" y="63017"/>
                </a:lnTo>
                <a:lnTo>
                  <a:pt x="46335" y="62712"/>
                </a:lnTo>
                <a:lnTo>
                  <a:pt x="23059" y="62712"/>
                </a:lnTo>
                <a:lnTo>
                  <a:pt x="20684" y="61493"/>
                </a:lnTo>
                <a:lnTo>
                  <a:pt x="16518" y="56553"/>
                </a:lnTo>
                <a:lnTo>
                  <a:pt x="15477" y="53047"/>
                </a:lnTo>
                <a:lnTo>
                  <a:pt x="15477" y="44424"/>
                </a:lnTo>
                <a:lnTo>
                  <a:pt x="16404" y="41325"/>
                </a:lnTo>
                <a:lnTo>
                  <a:pt x="20100" y="37122"/>
                </a:lnTo>
                <a:lnTo>
                  <a:pt x="22373" y="36067"/>
                </a:lnTo>
                <a:lnTo>
                  <a:pt x="45561" y="36067"/>
                </a:lnTo>
                <a:lnTo>
                  <a:pt x="41698" y="31953"/>
                </a:lnTo>
                <a:lnTo>
                  <a:pt x="14283" y="31953"/>
                </a:lnTo>
                <a:lnTo>
                  <a:pt x="14816" y="23583"/>
                </a:lnTo>
                <a:lnTo>
                  <a:pt x="16086" y="18072"/>
                </a:lnTo>
                <a:lnTo>
                  <a:pt x="20150" y="12788"/>
                </a:lnTo>
                <a:lnTo>
                  <a:pt x="22652" y="11468"/>
                </a:lnTo>
                <a:lnTo>
                  <a:pt x="45679" y="11468"/>
                </a:lnTo>
                <a:lnTo>
                  <a:pt x="43760" y="7734"/>
                </a:lnTo>
                <a:lnTo>
                  <a:pt x="40128" y="4660"/>
                </a:lnTo>
                <a:lnTo>
                  <a:pt x="36521" y="1562"/>
                </a:lnTo>
                <a:lnTo>
                  <a:pt x="31961" y="0"/>
                </a:lnTo>
                <a:close/>
              </a:path>
              <a:path w="48895" h="74295">
                <a:moveTo>
                  <a:pt x="45561" y="36067"/>
                </a:moveTo>
                <a:lnTo>
                  <a:pt x="27821" y="36067"/>
                </a:lnTo>
                <a:lnTo>
                  <a:pt x="30133" y="37172"/>
                </a:lnTo>
                <a:lnTo>
                  <a:pt x="33841" y="41579"/>
                </a:lnTo>
                <a:lnTo>
                  <a:pt x="34768" y="45034"/>
                </a:lnTo>
                <a:lnTo>
                  <a:pt x="34768" y="54355"/>
                </a:lnTo>
                <a:lnTo>
                  <a:pt x="33905" y="57670"/>
                </a:lnTo>
                <a:lnTo>
                  <a:pt x="30463" y="61696"/>
                </a:lnTo>
                <a:lnTo>
                  <a:pt x="28317" y="62712"/>
                </a:lnTo>
                <a:lnTo>
                  <a:pt x="46335" y="62712"/>
                </a:lnTo>
                <a:lnTo>
                  <a:pt x="48408" y="57048"/>
                </a:lnTo>
                <a:lnTo>
                  <a:pt x="48292" y="42289"/>
                </a:lnTo>
                <a:lnTo>
                  <a:pt x="46325" y="36880"/>
                </a:lnTo>
                <a:lnTo>
                  <a:pt x="45561" y="36067"/>
                </a:lnTo>
                <a:close/>
              </a:path>
              <a:path w="48895" h="74295">
                <a:moveTo>
                  <a:pt x="33054" y="25806"/>
                </a:moveTo>
                <a:lnTo>
                  <a:pt x="22068" y="25806"/>
                </a:lnTo>
                <a:lnTo>
                  <a:pt x="17750" y="27851"/>
                </a:lnTo>
                <a:lnTo>
                  <a:pt x="14283" y="31953"/>
                </a:lnTo>
                <a:lnTo>
                  <a:pt x="41698" y="31953"/>
                </a:lnTo>
                <a:lnTo>
                  <a:pt x="38032" y="28016"/>
                </a:lnTo>
                <a:lnTo>
                  <a:pt x="33054" y="25806"/>
                </a:lnTo>
                <a:close/>
              </a:path>
              <a:path w="48895" h="74295">
                <a:moveTo>
                  <a:pt x="45679" y="11468"/>
                </a:moveTo>
                <a:lnTo>
                  <a:pt x="27809" y="11468"/>
                </a:lnTo>
                <a:lnTo>
                  <a:pt x="29612" y="12128"/>
                </a:lnTo>
                <a:lnTo>
                  <a:pt x="32393" y="14770"/>
                </a:lnTo>
                <a:lnTo>
                  <a:pt x="33244" y="16814"/>
                </a:lnTo>
                <a:lnTo>
                  <a:pt x="33574" y="19596"/>
                </a:lnTo>
                <a:lnTo>
                  <a:pt x="47074" y="18110"/>
                </a:lnTo>
                <a:lnTo>
                  <a:pt x="46071" y="12230"/>
                </a:lnTo>
                <a:lnTo>
                  <a:pt x="45679" y="114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807204" y="5372220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4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03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855773" y="537112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09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66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4" y="39166"/>
                </a:lnTo>
                <a:lnTo>
                  <a:pt x="33948" y="48552"/>
                </a:lnTo>
                <a:lnTo>
                  <a:pt x="32854" y="51904"/>
                </a:lnTo>
                <a:lnTo>
                  <a:pt x="28105" y="57238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30217" y="559603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49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49"/>
                </a:lnTo>
                <a:lnTo>
                  <a:pt x="7683" y="41249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49"/>
                </a:lnTo>
                <a:lnTo>
                  <a:pt x="35420" y="41249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779526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830027" y="583029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879472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786573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830030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86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86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28" y="32778"/>
                </a:lnTo>
                <a:lnTo>
                  <a:pt x="9118" y="40424"/>
                </a:lnTo>
                <a:lnTo>
                  <a:pt x="13576" y="42329"/>
                </a:lnTo>
                <a:lnTo>
                  <a:pt x="21996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90" y="7797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879472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806728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34" y="63093"/>
                </a:lnTo>
                <a:lnTo>
                  <a:pt x="36328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22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39" y="58547"/>
                </a:lnTo>
                <a:lnTo>
                  <a:pt x="36328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1" y="6413"/>
                </a:moveTo>
                <a:lnTo>
                  <a:pt x="23164" y="6413"/>
                </a:lnTo>
                <a:lnTo>
                  <a:pt x="25666" y="7353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1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56123" y="62898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780506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6390" y="0"/>
                </a:moveTo>
                <a:lnTo>
                  <a:pt x="15303" y="0"/>
                </a:lnTo>
                <a:lnTo>
                  <a:pt x="10871" y="1574"/>
                </a:lnTo>
                <a:lnTo>
                  <a:pt x="4216" y="7886"/>
                </a:lnTo>
                <a:lnTo>
                  <a:pt x="2552" y="11772"/>
                </a:lnTo>
                <a:lnTo>
                  <a:pt x="2583" y="19583"/>
                </a:lnTo>
                <a:lnTo>
                  <a:pt x="3340" y="22110"/>
                </a:lnTo>
                <a:lnTo>
                  <a:pt x="6482" y="26517"/>
                </a:lnTo>
                <a:lnTo>
                  <a:pt x="8864" y="28206"/>
                </a:lnTo>
                <a:lnTo>
                  <a:pt x="12103" y="29387"/>
                </a:lnTo>
                <a:lnTo>
                  <a:pt x="8229" y="30403"/>
                </a:lnTo>
                <a:lnTo>
                  <a:pt x="5232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17" y="55689"/>
                </a:lnTo>
                <a:lnTo>
                  <a:pt x="9613" y="63131"/>
                </a:lnTo>
                <a:lnTo>
                  <a:pt x="14681" y="64985"/>
                </a:lnTo>
                <a:lnTo>
                  <a:pt x="27241" y="64985"/>
                </a:lnTo>
                <a:lnTo>
                  <a:pt x="32296" y="63131"/>
                </a:lnTo>
                <a:lnTo>
                  <a:pt x="37056" y="58559"/>
                </a:lnTo>
                <a:lnTo>
                  <a:pt x="18643" y="58559"/>
                </a:lnTo>
                <a:lnTo>
                  <a:pt x="16395" y="58000"/>
                </a:lnTo>
                <a:lnTo>
                  <a:pt x="8026" y="47764"/>
                </a:lnTo>
                <a:lnTo>
                  <a:pt x="8071" y="41770"/>
                </a:lnTo>
                <a:lnTo>
                  <a:pt x="9220" y="38849"/>
                </a:lnTo>
                <a:lnTo>
                  <a:pt x="14058" y="33985"/>
                </a:lnTo>
                <a:lnTo>
                  <a:pt x="17106" y="32766"/>
                </a:lnTo>
                <a:lnTo>
                  <a:pt x="36853" y="32766"/>
                </a:lnTo>
                <a:lnTo>
                  <a:pt x="33858" y="30657"/>
                </a:lnTo>
                <a:lnTo>
                  <a:pt x="29946" y="29387"/>
                </a:lnTo>
                <a:lnTo>
                  <a:pt x="33096" y="28206"/>
                </a:lnTo>
                <a:lnTo>
                  <a:pt x="35445" y="26517"/>
                </a:lnTo>
                <a:lnTo>
                  <a:pt x="17906" y="26390"/>
                </a:lnTo>
                <a:lnTo>
                  <a:pt x="15392" y="25438"/>
                </a:lnTo>
                <a:lnTo>
                  <a:pt x="11506" y="21615"/>
                </a:lnTo>
                <a:lnTo>
                  <a:pt x="10610" y="19329"/>
                </a:lnTo>
                <a:lnTo>
                  <a:pt x="10540" y="13487"/>
                </a:lnTo>
                <a:lnTo>
                  <a:pt x="11531" y="11201"/>
                </a:lnTo>
                <a:lnTo>
                  <a:pt x="15455" y="7378"/>
                </a:lnTo>
                <a:lnTo>
                  <a:pt x="17932" y="6426"/>
                </a:lnTo>
                <a:lnTo>
                  <a:pt x="35887" y="6426"/>
                </a:lnTo>
                <a:lnTo>
                  <a:pt x="30860" y="1625"/>
                </a:lnTo>
                <a:lnTo>
                  <a:pt x="26390" y="0"/>
                </a:lnTo>
                <a:close/>
              </a:path>
              <a:path w="41910" h="65404">
                <a:moveTo>
                  <a:pt x="36853" y="32766"/>
                </a:moveTo>
                <a:lnTo>
                  <a:pt x="17106" y="32766"/>
                </a:lnTo>
                <a:lnTo>
                  <a:pt x="24549" y="32778"/>
                </a:lnTo>
                <a:lnTo>
                  <a:pt x="27673" y="34010"/>
                </a:lnTo>
                <a:lnTo>
                  <a:pt x="32677" y="38925"/>
                </a:lnTo>
                <a:lnTo>
                  <a:pt x="33826" y="41770"/>
                </a:lnTo>
                <a:lnTo>
                  <a:pt x="33934" y="49504"/>
                </a:lnTo>
                <a:lnTo>
                  <a:pt x="32727" y="52552"/>
                </a:lnTo>
                <a:lnTo>
                  <a:pt x="27863" y="57353"/>
                </a:lnTo>
                <a:lnTo>
                  <a:pt x="24777" y="58559"/>
                </a:lnTo>
                <a:lnTo>
                  <a:pt x="37056" y="58559"/>
                </a:lnTo>
                <a:lnTo>
                  <a:pt x="40004" y="55727"/>
                </a:lnTo>
                <a:lnTo>
                  <a:pt x="41922" y="51155"/>
                </a:lnTo>
                <a:lnTo>
                  <a:pt x="41922" y="41770"/>
                </a:lnTo>
                <a:lnTo>
                  <a:pt x="40893" y="38392"/>
                </a:lnTo>
                <a:lnTo>
                  <a:pt x="38836" y="35560"/>
                </a:lnTo>
                <a:lnTo>
                  <a:pt x="36853" y="32766"/>
                </a:lnTo>
                <a:close/>
              </a:path>
              <a:path w="41910" h="65404">
                <a:moveTo>
                  <a:pt x="35887" y="6426"/>
                </a:moveTo>
                <a:lnTo>
                  <a:pt x="23863" y="6426"/>
                </a:lnTo>
                <a:lnTo>
                  <a:pt x="26327" y="7404"/>
                </a:lnTo>
                <a:lnTo>
                  <a:pt x="28295" y="9385"/>
                </a:lnTo>
                <a:lnTo>
                  <a:pt x="30289" y="11315"/>
                </a:lnTo>
                <a:lnTo>
                  <a:pt x="31197" y="13487"/>
                </a:lnTo>
                <a:lnTo>
                  <a:pt x="31186" y="19583"/>
                </a:lnTo>
                <a:lnTo>
                  <a:pt x="30314" y="21666"/>
                </a:lnTo>
                <a:lnTo>
                  <a:pt x="26466" y="25450"/>
                </a:lnTo>
                <a:lnTo>
                  <a:pt x="24015" y="26390"/>
                </a:lnTo>
                <a:lnTo>
                  <a:pt x="35535" y="26390"/>
                </a:lnTo>
                <a:lnTo>
                  <a:pt x="38556" y="22110"/>
                </a:lnTo>
                <a:lnTo>
                  <a:pt x="39319" y="19583"/>
                </a:lnTo>
                <a:lnTo>
                  <a:pt x="39220" y="11772"/>
                </a:lnTo>
                <a:lnTo>
                  <a:pt x="37630" y="8077"/>
                </a:lnTo>
                <a:lnTo>
                  <a:pt x="35887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830027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879472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786573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827466" y="675337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879472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806728" y="697899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2"/>
                </a:lnTo>
                <a:lnTo>
                  <a:pt x="14643" y="65036"/>
                </a:lnTo>
                <a:lnTo>
                  <a:pt x="26416" y="65023"/>
                </a:lnTo>
                <a:lnTo>
                  <a:pt x="31534" y="63106"/>
                </a:lnTo>
                <a:lnTo>
                  <a:pt x="36315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6"/>
                </a:lnTo>
                <a:lnTo>
                  <a:pt x="27038" y="57289"/>
                </a:lnTo>
                <a:lnTo>
                  <a:pt x="23939" y="58572"/>
                </a:lnTo>
                <a:lnTo>
                  <a:pt x="36315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1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3"/>
                </a:lnTo>
                <a:lnTo>
                  <a:pt x="34117" y="26923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1"/>
                </a:lnTo>
                <a:lnTo>
                  <a:pt x="35068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68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1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856123" y="697900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754534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36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75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3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75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510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75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803930" y="721351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909" y="37426"/>
                </a:lnTo>
                <a:lnTo>
                  <a:pt x="33909" y="46570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202" y="46951"/>
                </a:lnTo>
                <a:lnTo>
                  <a:pt x="42202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853374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902818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750517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799613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852745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879742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750517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799613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852745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3879742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771039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814144" y="7898372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37" y="64071"/>
                </a:lnTo>
                <a:lnTo>
                  <a:pt x="35356" y="60413"/>
                </a:lnTo>
                <a:lnTo>
                  <a:pt x="37033" y="58546"/>
                </a:lnTo>
                <a:lnTo>
                  <a:pt x="19710" y="58546"/>
                </a:lnTo>
                <a:lnTo>
                  <a:pt x="17551" y="57911"/>
                </a:lnTo>
                <a:lnTo>
                  <a:pt x="8991" y="45961"/>
                </a:lnTo>
                <a:lnTo>
                  <a:pt x="8991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9875" y="6413"/>
                </a:lnTo>
                <a:lnTo>
                  <a:pt x="37649" y="6413"/>
                </a:lnTo>
                <a:lnTo>
                  <a:pt x="31940" y="1396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67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42" y="51892"/>
                </a:lnTo>
                <a:lnTo>
                  <a:pt x="28105" y="57226"/>
                </a:lnTo>
                <a:lnTo>
                  <a:pt x="25273" y="58546"/>
                </a:lnTo>
                <a:lnTo>
                  <a:pt x="37033" y="58546"/>
                </a:lnTo>
                <a:lnTo>
                  <a:pt x="37706" y="57797"/>
                </a:lnTo>
                <a:lnTo>
                  <a:pt x="41160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5"/>
                </a:moveTo>
                <a:lnTo>
                  <a:pt x="20243" y="22605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67" y="24536"/>
                </a:lnTo>
                <a:lnTo>
                  <a:pt x="28435" y="22605"/>
                </a:lnTo>
                <a:close/>
              </a:path>
              <a:path w="42545" h="65404">
                <a:moveTo>
                  <a:pt x="37649" y="6413"/>
                </a:moveTo>
                <a:lnTo>
                  <a:pt x="25450" y="6413"/>
                </a:lnTo>
                <a:lnTo>
                  <a:pt x="28054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3863938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3764002" y="813571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42" y="6464"/>
                </a:moveTo>
                <a:lnTo>
                  <a:pt x="18249" y="6464"/>
                </a:lnTo>
                <a:lnTo>
                  <a:pt x="25577" y="6477"/>
                </a:lnTo>
                <a:lnTo>
                  <a:pt x="28447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7"/>
                </a:lnTo>
                <a:lnTo>
                  <a:pt x="32778" y="23583"/>
                </a:lnTo>
                <a:lnTo>
                  <a:pt x="27901" y="30226"/>
                </a:lnTo>
                <a:lnTo>
                  <a:pt x="23253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3733" y="52781"/>
                </a:lnTo>
                <a:lnTo>
                  <a:pt x="2031" y="55600"/>
                </a:lnTo>
                <a:lnTo>
                  <a:pt x="304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8"/>
                </a:lnTo>
                <a:lnTo>
                  <a:pt x="10909" y="56388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408"/>
                </a:lnTo>
                <a:lnTo>
                  <a:pt x="32854" y="35661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7"/>
                </a:lnTo>
                <a:lnTo>
                  <a:pt x="41921" y="12420"/>
                </a:lnTo>
                <a:lnTo>
                  <a:pt x="40246" y="8470"/>
                </a:lnTo>
                <a:lnTo>
                  <a:pt x="38142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40"/>
                </a:lnTo>
                <a:lnTo>
                  <a:pt x="10731" y="12115"/>
                </a:lnTo>
                <a:lnTo>
                  <a:pt x="15252" y="7594"/>
                </a:lnTo>
                <a:lnTo>
                  <a:pt x="18249" y="6464"/>
                </a:lnTo>
                <a:lnTo>
                  <a:pt x="38142" y="6464"/>
                </a:lnTo>
                <a:lnTo>
                  <a:pt x="33134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3820481" y="813571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3863938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3751927" y="8367810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3803930" y="836868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202" y="46951"/>
                </a:lnTo>
                <a:lnTo>
                  <a:pt x="42202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3853374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902818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3754492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20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19"/>
                </a:lnTo>
                <a:lnTo>
                  <a:pt x="24206" y="57429"/>
                </a:lnTo>
                <a:lnTo>
                  <a:pt x="36120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3803930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202" y="46951"/>
                </a:lnTo>
                <a:lnTo>
                  <a:pt x="42202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3853374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3902818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760477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804451" y="8828347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853374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902818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760477" y="9082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803582" y="908245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68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60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3853374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3902818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220559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287732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03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353660" y="5174237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9" y="0"/>
                </a:moveTo>
                <a:lnTo>
                  <a:pt x="16488" y="4460"/>
                </a:lnTo>
                <a:lnTo>
                  <a:pt x="5178" y="15011"/>
                </a:lnTo>
                <a:lnTo>
                  <a:pt x="1220" y="26174"/>
                </a:lnTo>
                <a:lnTo>
                  <a:pt x="0" y="41852"/>
                </a:lnTo>
                <a:lnTo>
                  <a:pt x="2851" y="54756"/>
                </a:lnTo>
                <a:lnTo>
                  <a:pt x="9450" y="65069"/>
                </a:lnTo>
                <a:lnTo>
                  <a:pt x="19971" y="72255"/>
                </a:lnTo>
                <a:lnTo>
                  <a:pt x="32989" y="74651"/>
                </a:lnTo>
                <a:lnTo>
                  <a:pt x="40799" y="74651"/>
                </a:lnTo>
                <a:lnTo>
                  <a:pt x="47226" y="72733"/>
                </a:lnTo>
                <a:lnTo>
                  <a:pt x="57386" y="65024"/>
                </a:lnTo>
                <a:lnTo>
                  <a:pt x="59182" y="62103"/>
                </a:lnTo>
                <a:lnTo>
                  <a:pt x="27553" y="62103"/>
                </a:lnTo>
                <a:lnTo>
                  <a:pt x="23248" y="60148"/>
                </a:lnTo>
                <a:lnTo>
                  <a:pt x="16631" y="52350"/>
                </a:lnTo>
                <a:lnTo>
                  <a:pt x="14980" y="45797"/>
                </a:lnTo>
                <a:lnTo>
                  <a:pt x="14980" y="27940"/>
                </a:lnTo>
                <a:lnTo>
                  <a:pt x="16657" y="21667"/>
                </a:lnTo>
                <a:lnTo>
                  <a:pt x="23362" y="13932"/>
                </a:lnTo>
                <a:lnTo>
                  <a:pt x="27744" y="12002"/>
                </a:lnTo>
                <a:lnTo>
                  <a:pt x="59737" y="12002"/>
                </a:lnTo>
                <a:lnTo>
                  <a:pt x="58871" y="10440"/>
                </a:lnTo>
                <a:lnTo>
                  <a:pt x="53154" y="5303"/>
                </a:lnTo>
                <a:lnTo>
                  <a:pt x="43251" y="1009"/>
                </a:lnTo>
                <a:lnTo>
                  <a:pt x="27339" y="0"/>
                </a:lnTo>
                <a:close/>
              </a:path>
              <a:path w="63500" h="74929">
                <a:moveTo>
                  <a:pt x="48965" y="46673"/>
                </a:moveTo>
                <a:lnTo>
                  <a:pt x="47734" y="51994"/>
                </a:lnTo>
                <a:lnTo>
                  <a:pt x="45727" y="55893"/>
                </a:lnTo>
                <a:lnTo>
                  <a:pt x="40101" y="60859"/>
                </a:lnTo>
                <a:lnTo>
                  <a:pt x="36748" y="62103"/>
                </a:lnTo>
                <a:lnTo>
                  <a:pt x="59182" y="62103"/>
                </a:lnTo>
                <a:lnTo>
                  <a:pt x="61018" y="59119"/>
                </a:lnTo>
                <a:lnTo>
                  <a:pt x="63202" y="51181"/>
                </a:lnTo>
                <a:lnTo>
                  <a:pt x="48965" y="46673"/>
                </a:lnTo>
                <a:close/>
              </a:path>
              <a:path w="63500" h="74929">
                <a:moveTo>
                  <a:pt x="59737" y="12002"/>
                </a:moveTo>
                <a:lnTo>
                  <a:pt x="37040" y="12002"/>
                </a:lnTo>
                <a:lnTo>
                  <a:pt x="40355" y="13081"/>
                </a:lnTo>
                <a:lnTo>
                  <a:pt x="45803" y="17450"/>
                </a:lnTo>
                <a:lnTo>
                  <a:pt x="47607" y="20435"/>
                </a:lnTo>
                <a:lnTo>
                  <a:pt x="48470" y="24194"/>
                </a:lnTo>
                <a:lnTo>
                  <a:pt x="62999" y="20727"/>
                </a:lnTo>
                <a:lnTo>
                  <a:pt x="61348" y="14910"/>
                </a:lnTo>
                <a:lnTo>
                  <a:pt x="59737" y="120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453643" y="5174620"/>
            <a:ext cx="48895" cy="74930"/>
          </a:xfrm>
          <a:custGeom>
            <a:avLst/>
            <a:gdLst/>
            <a:ahLst/>
            <a:cxnLst/>
            <a:rect l="l" t="t" r="r" b="b"/>
            <a:pathLst>
              <a:path w="48895" h="74929">
                <a:moveTo>
                  <a:pt x="14757" y="54724"/>
                </a:moveTo>
                <a:lnTo>
                  <a:pt x="1270" y="56210"/>
                </a:lnTo>
                <a:lnTo>
                  <a:pt x="2260" y="62229"/>
                </a:lnTo>
                <a:lnTo>
                  <a:pt x="4508" y="66763"/>
                </a:lnTo>
                <a:lnTo>
                  <a:pt x="11518" y="72821"/>
                </a:lnTo>
                <a:lnTo>
                  <a:pt x="16116" y="74320"/>
                </a:lnTo>
                <a:lnTo>
                  <a:pt x="22960" y="74298"/>
                </a:lnTo>
                <a:lnTo>
                  <a:pt x="33499" y="71106"/>
                </a:lnTo>
                <a:lnTo>
                  <a:pt x="41700" y="62801"/>
                </a:lnTo>
                <a:lnTo>
                  <a:pt x="20574" y="62801"/>
                </a:lnTo>
                <a:lnTo>
                  <a:pt x="18732" y="62141"/>
                </a:lnTo>
                <a:lnTo>
                  <a:pt x="15951" y="59499"/>
                </a:lnTo>
                <a:lnTo>
                  <a:pt x="15087" y="57467"/>
                </a:lnTo>
                <a:lnTo>
                  <a:pt x="14757" y="54724"/>
                </a:lnTo>
                <a:close/>
              </a:path>
              <a:path w="48895" h="74929">
                <a:moveTo>
                  <a:pt x="47766" y="42367"/>
                </a:moveTo>
                <a:lnTo>
                  <a:pt x="34061" y="42367"/>
                </a:lnTo>
                <a:lnTo>
                  <a:pt x="33502" y="50711"/>
                </a:lnTo>
                <a:lnTo>
                  <a:pt x="32197" y="56210"/>
                </a:lnTo>
                <a:lnTo>
                  <a:pt x="28181" y="61493"/>
                </a:lnTo>
                <a:lnTo>
                  <a:pt x="25730" y="62801"/>
                </a:lnTo>
                <a:lnTo>
                  <a:pt x="41700" y="62801"/>
                </a:lnTo>
                <a:lnTo>
                  <a:pt x="44399" y="60068"/>
                </a:lnTo>
                <a:lnTo>
                  <a:pt x="47410" y="48777"/>
                </a:lnTo>
                <a:lnTo>
                  <a:pt x="47766" y="42367"/>
                </a:lnTo>
                <a:close/>
              </a:path>
              <a:path w="48895" h="74929">
                <a:moveTo>
                  <a:pt x="30568" y="0"/>
                </a:moveTo>
                <a:lnTo>
                  <a:pt x="16421" y="0"/>
                </a:lnTo>
                <a:lnTo>
                  <a:pt x="10833" y="2273"/>
                </a:lnTo>
                <a:lnTo>
                  <a:pt x="2070" y="11302"/>
                </a:lnTo>
                <a:lnTo>
                  <a:pt x="100" y="16649"/>
                </a:lnTo>
                <a:lnTo>
                  <a:pt x="0" y="32005"/>
                </a:lnTo>
                <a:lnTo>
                  <a:pt x="1943" y="37439"/>
                </a:lnTo>
                <a:lnTo>
                  <a:pt x="6083" y="41871"/>
                </a:lnTo>
                <a:lnTo>
                  <a:pt x="10248" y="46266"/>
                </a:lnTo>
                <a:lnTo>
                  <a:pt x="15189" y="48475"/>
                </a:lnTo>
                <a:lnTo>
                  <a:pt x="26174" y="48475"/>
                </a:lnTo>
                <a:lnTo>
                  <a:pt x="30556" y="46443"/>
                </a:lnTo>
                <a:lnTo>
                  <a:pt x="34061" y="42367"/>
                </a:lnTo>
                <a:lnTo>
                  <a:pt x="47766" y="42367"/>
                </a:lnTo>
                <a:lnTo>
                  <a:pt x="47994" y="38252"/>
                </a:lnTo>
                <a:lnTo>
                  <a:pt x="20510" y="38252"/>
                </a:lnTo>
                <a:lnTo>
                  <a:pt x="18199" y="37160"/>
                </a:lnTo>
                <a:lnTo>
                  <a:pt x="14503" y="32765"/>
                </a:lnTo>
                <a:lnTo>
                  <a:pt x="13576" y="29311"/>
                </a:lnTo>
                <a:lnTo>
                  <a:pt x="13576" y="19977"/>
                </a:lnTo>
                <a:lnTo>
                  <a:pt x="14414" y="16649"/>
                </a:lnTo>
                <a:lnTo>
                  <a:pt x="17830" y="12585"/>
                </a:lnTo>
                <a:lnTo>
                  <a:pt x="19977" y="11569"/>
                </a:lnTo>
                <a:lnTo>
                  <a:pt x="42862" y="11569"/>
                </a:lnTo>
                <a:lnTo>
                  <a:pt x="41351" y="8585"/>
                </a:lnTo>
                <a:lnTo>
                  <a:pt x="36626" y="2870"/>
                </a:lnTo>
                <a:lnTo>
                  <a:pt x="30568" y="0"/>
                </a:lnTo>
                <a:close/>
              </a:path>
              <a:path w="48895" h="74929">
                <a:moveTo>
                  <a:pt x="42862" y="11569"/>
                </a:moveTo>
                <a:lnTo>
                  <a:pt x="25260" y="11569"/>
                </a:lnTo>
                <a:lnTo>
                  <a:pt x="27647" y="12801"/>
                </a:lnTo>
                <a:lnTo>
                  <a:pt x="29692" y="15278"/>
                </a:lnTo>
                <a:lnTo>
                  <a:pt x="31788" y="17767"/>
                </a:lnTo>
                <a:lnTo>
                  <a:pt x="32816" y="21247"/>
                </a:lnTo>
                <a:lnTo>
                  <a:pt x="32816" y="29857"/>
                </a:lnTo>
                <a:lnTo>
                  <a:pt x="31889" y="32956"/>
                </a:lnTo>
                <a:lnTo>
                  <a:pt x="28219" y="37198"/>
                </a:lnTo>
                <a:lnTo>
                  <a:pt x="25984" y="38252"/>
                </a:lnTo>
                <a:lnTo>
                  <a:pt x="47994" y="38252"/>
                </a:lnTo>
                <a:lnTo>
                  <a:pt x="48287" y="32956"/>
                </a:lnTo>
                <a:lnTo>
                  <a:pt x="48291" y="31686"/>
                </a:lnTo>
                <a:lnTo>
                  <a:pt x="46207" y="18175"/>
                </a:lnTo>
                <a:lnTo>
                  <a:pt x="42862" y="11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511211" y="5174622"/>
            <a:ext cx="46990" cy="74295"/>
          </a:xfrm>
          <a:custGeom>
            <a:avLst/>
            <a:gdLst/>
            <a:ahLst/>
            <a:cxnLst/>
            <a:rect l="l" t="t" r="r" b="b"/>
            <a:pathLst>
              <a:path w="46989" h="74295">
                <a:moveTo>
                  <a:pt x="30526" y="0"/>
                </a:moveTo>
                <a:lnTo>
                  <a:pt x="16429" y="0"/>
                </a:lnTo>
                <a:lnTo>
                  <a:pt x="10942" y="2476"/>
                </a:lnTo>
                <a:lnTo>
                  <a:pt x="3371" y="14039"/>
                </a:lnTo>
                <a:lnTo>
                  <a:pt x="773" y="25662"/>
                </a:lnTo>
                <a:lnTo>
                  <a:pt x="0" y="42954"/>
                </a:lnTo>
                <a:lnTo>
                  <a:pt x="2002" y="56854"/>
                </a:lnTo>
                <a:lnTo>
                  <a:pt x="6358" y="66128"/>
                </a:lnTo>
                <a:lnTo>
                  <a:pt x="10688" y="71551"/>
                </a:lnTo>
                <a:lnTo>
                  <a:pt x="16391" y="74269"/>
                </a:lnTo>
                <a:lnTo>
                  <a:pt x="30526" y="74269"/>
                </a:lnTo>
                <a:lnTo>
                  <a:pt x="36012" y="71793"/>
                </a:lnTo>
                <a:lnTo>
                  <a:pt x="41864" y="62712"/>
                </a:lnTo>
                <a:lnTo>
                  <a:pt x="21788" y="62712"/>
                </a:lnTo>
                <a:lnTo>
                  <a:pt x="20290" y="62179"/>
                </a:lnTo>
                <a:lnTo>
                  <a:pt x="14448" y="45694"/>
                </a:lnTo>
                <a:lnTo>
                  <a:pt x="14448" y="28625"/>
                </a:lnTo>
                <a:lnTo>
                  <a:pt x="21788" y="11569"/>
                </a:lnTo>
                <a:lnTo>
                  <a:pt x="41984" y="11569"/>
                </a:lnTo>
                <a:lnTo>
                  <a:pt x="40000" y="7543"/>
                </a:lnTo>
                <a:lnTo>
                  <a:pt x="36025" y="2514"/>
                </a:lnTo>
                <a:lnTo>
                  <a:pt x="30526" y="0"/>
                </a:lnTo>
                <a:close/>
              </a:path>
              <a:path w="46989" h="74295">
                <a:moveTo>
                  <a:pt x="41984" y="11569"/>
                </a:moveTo>
                <a:lnTo>
                  <a:pt x="25166" y="11569"/>
                </a:lnTo>
                <a:lnTo>
                  <a:pt x="26652" y="12103"/>
                </a:lnTo>
                <a:lnTo>
                  <a:pt x="27935" y="13195"/>
                </a:lnTo>
                <a:lnTo>
                  <a:pt x="29269" y="14262"/>
                </a:lnTo>
                <a:lnTo>
                  <a:pt x="30348" y="16395"/>
                </a:lnTo>
                <a:lnTo>
                  <a:pt x="32075" y="22771"/>
                </a:lnTo>
                <a:lnTo>
                  <a:pt x="32507" y="28625"/>
                </a:lnTo>
                <a:lnTo>
                  <a:pt x="32507" y="45694"/>
                </a:lnTo>
                <a:lnTo>
                  <a:pt x="25166" y="62712"/>
                </a:lnTo>
                <a:lnTo>
                  <a:pt x="41864" y="62712"/>
                </a:lnTo>
                <a:lnTo>
                  <a:pt x="43709" y="59851"/>
                </a:lnTo>
                <a:lnTo>
                  <a:pt x="46189" y="48127"/>
                </a:lnTo>
                <a:lnTo>
                  <a:pt x="46892" y="30619"/>
                </a:lnTo>
                <a:lnTo>
                  <a:pt x="44678" y="17037"/>
                </a:lnTo>
                <a:lnTo>
                  <a:pt x="41984" y="11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340043" y="537112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0" y="35432"/>
                </a:lnTo>
                <a:lnTo>
                  <a:pt x="17157" y="35432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32"/>
                </a:lnTo>
                <a:lnTo>
                  <a:pt x="33090" y="35432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389482" y="537113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51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363572" y="559603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49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49"/>
                </a:lnTo>
                <a:lnTo>
                  <a:pt x="7683" y="41249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49"/>
                </a:lnTo>
                <a:lnTo>
                  <a:pt x="35420" y="41249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4312882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363383" y="583029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202" y="46951"/>
                </a:lnTo>
                <a:lnTo>
                  <a:pt x="42202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4412828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4319931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363388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412828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340082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22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1" y="6413"/>
                </a:moveTo>
                <a:lnTo>
                  <a:pt x="23164" y="6413"/>
                </a:lnTo>
                <a:lnTo>
                  <a:pt x="25666" y="7353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1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389482" y="62898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313849" y="651731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54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21" y="63131"/>
                </a:lnTo>
                <a:lnTo>
                  <a:pt x="37073" y="58559"/>
                </a:lnTo>
                <a:lnTo>
                  <a:pt x="18656" y="58559"/>
                </a:lnTo>
                <a:lnTo>
                  <a:pt x="16408" y="58000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66"/>
                </a:lnTo>
                <a:lnTo>
                  <a:pt x="36866" y="32766"/>
                </a:lnTo>
                <a:lnTo>
                  <a:pt x="33870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17"/>
                </a:lnTo>
                <a:lnTo>
                  <a:pt x="35548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44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66" y="32766"/>
                </a:moveTo>
                <a:lnTo>
                  <a:pt x="17119" y="32766"/>
                </a:lnTo>
                <a:lnTo>
                  <a:pt x="24561" y="32778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73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66" y="32766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04"/>
                </a:lnTo>
                <a:lnTo>
                  <a:pt x="28308" y="9385"/>
                </a:lnTo>
                <a:lnTo>
                  <a:pt x="30302" y="11315"/>
                </a:lnTo>
                <a:lnTo>
                  <a:pt x="31209" y="13487"/>
                </a:lnTo>
                <a:lnTo>
                  <a:pt x="31200" y="19583"/>
                </a:lnTo>
                <a:lnTo>
                  <a:pt x="30340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8" y="26390"/>
                </a:lnTo>
                <a:lnTo>
                  <a:pt x="38568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4363383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4412828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319931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360821" y="675337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412828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340082" y="697899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2"/>
                </a:lnTo>
                <a:lnTo>
                  <a:pt x="14643" y="65036"/>
                </a:lnTo>
                <a:lnTo>
                  <a:pt x="26416" y="65023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6"/>
                </a:lnTo>
                <a:lnTo>
                  <a:pt x="27038" y="57289"/>
                </a:lnTo>
                <a:lnTo>
                  <a:pt x="23952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1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3"/>
                </a:lnTo>
                <a:lnTo>
                  <a:pt x="34117" y="26923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1"/>
                </a:lnTo>
                <a:lnTo>
                  <a:pt x="35068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68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1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389482" y="697900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4285282" y="721264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4337289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4386732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436173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283875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332971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386105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413100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4283875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4332971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4386105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4413100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304397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347502" y="7898372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24" y="64071"/>
                </a:lnTo>
                <a:lnTo>
                  <a:pt x="35344" y="60413"/>
                </a:lnTo>
                <a:lnTo>
                  <a:pt x="37029" y="58546"/>
                </a:lnTo>
                <a:lnTo>
                  <a:pt x="19710" y="58546"/>
                </a:lnTo>
                <a:lnTo>
                  <a:pt x="17551" y="57911"/>
                </a:lnTo>
                <a:lnTo>
                  <a:pt x="8991" y="45961"/>
                </a:lnTo>
                <a:lnTo>
                  <a:pt x="8991" y="39166"/>
                </a:lnTo>
                <a:lnTo>
                  <a:pt x="10210" y="35852"/>
                </a:lnTo>
                <a:lnTo>
                  <a:pt x="14856" y="31076"/>
                </a:lnTo>
                <a:lnTo>
                  <a:pt x="7772" y="31076"/>
                </a:lnTo>
                <a:lnTo>
                  <a:pt x="15798" y="8508"/>
                </a:lnTo>
                <a:lnTo>
                  <a:pt x="17678" y="7111"/>
                </a:lnTo>
                <a:lnTo>
                  <a:pt x="19862" y="6413"/>
                </a:lnTo>
                <a:lnTo>
                  <a:pt x="37649" y="6413"/>
                </a:lnTo>
                <a:lnTo>
                  <a:pt x="31940" y="1396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54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42" y="51892"/>
                </a:lnTo>
                <a:lnTo>
                  <a:pt x="28105" y="57226"/>
                </a:lnTo>
                <a:lnTo>
                  <a:pt x="25273" y="58546"/>
                </a:lnTo>
                <a:lnTo>
                  <a:pt x="37029" y="58546"/>
                </a:lnTo>
                <a:lnTo>
                  <a:pt x="37706" y="57797"/>
                </a:lnTo>
                <a:lnTo>
                  <a:pt x="41148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5"/>
                </a:moveTo>
                <a:lnTo>
                  <a:pt x="20243" y="22605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6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54" y="24536"/>
                </a:lnTo>
                <a:lnTo>
                  <a:pt x="28435" y="22605"/>
                </a:lnTo>
                <a:close/>
              </a:path>
              <a:path w="42545" h="65404">
                <a:moveTo>
                  <a:pt x="37649" y="6413"/>
                </a:moveTo>
                <a:lnTo>
                  <a:pt x="25450" y="6413"/>
                </a:lnTo>
                <a:lnTo>
                  <a:pt x="28054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397292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297347" y="813571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65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345287" y="813597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397292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287845" y="836868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9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51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202" y="46951"/>
                </a:lnTo>
                <a:lnTo>
                  <a:pt x="42202" y="35153"/>
                </a:lnTo>
                <a:lnTo>
                  <a:pt x="40284" y="30200"/>
                </a:lnTo>
                <a:lnTo>
                  <a:pt x="37589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9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51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337289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386732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436173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287845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9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51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202" y="46951"/>
                </a:lnTo>
                <a:lnTo>
                  <a:pt x="42202" y="35153"/>
                </a:lnTo>
                <a:lnTo>
                  <a:pt x="40284" y="30200"/>
                </a:lnTo>
                <a:lnTo>
                  <a:pt x="37589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9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51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337809" y="8596511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386732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436173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293833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337198" y="8827257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85"/>
                </a:lnTo>
                <a:lnTo>
                  <a:pt x="2595" y="19583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8000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78"/>
                </a:lnTo>
                <a:lnTo>
                  <a:pt x="36875" y="32778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30"/>
                </a:lnTo>
                <a:lnTo>
                  <a:pt x="35556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18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75" y="32778"/>
                </a:moveTo>
                <a:lnTo>
                  <a:pt x="24561" y="32778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75" y="32778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16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56" y="26390"/>
                </a:lnTo>
                <a:lnTo>
                  <a:pt x="38556" y="22110"/>
                </a:lnTo>
                <a:lnTo>
                  <a:pt x="39331" y="19583"/>
                </a:lnTo>
                <a:lnTo>
                  <a:pt x="39238" y="11785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386732" y="882838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436173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293833" y="9082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4336938" y="908245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4386732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4436173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669866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4737035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4802963" y="5174239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42" y="0"/>
                </a:moveTo>
                <a:lnTo>
                  <a:pt x="16488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50" y="65068"/>
                </a:lnTo>
                <a:lnTo>
                  <a:pt x="19971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2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80" y="45795"/>
                </a:lnTo>
                <a:lnTo>
                  <a:pt x="14980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1" y="10438"/>
                </a:lnTo>
                <a:lnTo>
                  <a:pt x="53156" y="5303"/>
                </a:lnTo>
                <a:lnTo>
                  <a:pt x="43253" y="1008"/>
                </a:lnTo>
                <a:lnTo>
                  <a:pt x="27342" y="0"/>
                </a:lnTo>
                <a:close/>
              </a:path>
              <a:path w="63500" h="74929">
                <a:moveTo>
                  <a:pt x="48965" y="46671"/>
                </a:moveTo>
                <a:lnTo>
                  <a:pt x="47746" y="51993"/>
                </a:lnTo>
                <a:lnTo>
                  <a:pt x="45727" y="55892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2" y="62102"/>
                </a:lnTo>
                <a:lnTo>
                  <a:pt x="61018" y="59117"/>
                </a:lnTo>
                <a:lnTo>
                  <a:pt x="63202" y="51180"/>
                </a:lnTo>
                <a:lnTo>
                  <a:pt x="48965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55" y="13080"/>
                </a:lnTo>
                <a:lnTo>
                  <a:pt x="45803" y="17449"/>
                </a:lnTo>
                <a:lnTo>
                  <a:pt x="47607" y="20433"/>
                </a:lnTo>
                <a:lnTo>
                  <a:pt x="48470" y="24192"/>
                </a:lnTo>
                <a:lnTo>
                  <a:pt x="63012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4907636" y="5174624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60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21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4964144" y="5174624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60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08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014498" y="5174624"/>
            <a:ext cx="52705" cy="73025"/>
          </a:xfrm>
          <a:custGeom>
            <a:avLst/>
            <a:gdLst/>
            <a:ahLst/>
            <a:cxnLst/>
            <a:rect l="l" t="t" r="r" b="b"/>
            <a:pathLst>
              <a:path w="52704" h="73025">
                <a:moveTo>
                  <a:pt x="43256" y="58394"/>
                </a:moveTo>
                <a:lnTo>
                  <a:pt x="29768" y="58394"/>
                </a:lnTo>
                <a:lnTo>
                  <a:pt x="29768" y="73025"/>
                </a:lnTo>
                <a:lnTo>
                  <a:pt x="43256" y="73025"/>
                </a:lnTo>
                <a:lnTo>
                  <a:pt x="43256" y="58394"/>
                </a:lnTo>
                <a:close/>
              </a:path>
              <a:path w="52704" h="73025">
                <a:moveTo>
                  <a:pt x="43256" y="0"/>
                </a:moveTo>
                <a:lnTo>
                  <a:pt x="31559" y="0"/>
                </a:lnTo>
                <a:lnTo>
                  <a:pt x="34" y="46139"/>
                </a:lnTo>
                <a:lnTo>
                  <a:pt x="0" y="58394"/>
                </a:lnTo>
                <a:lnTo>
                  <a:pt x="52298" y="58394"/>
                </a:lnTo>
                <a:lnTo>
                  <a:pt x="52298" y="46139"/>
                </a:lnTo>
                <a:lnTo>
                  <a:pt x="13055" y="46139"/>
                </a:lnTo>
                <a:lnTo>
                  <a:pt x="29768" y="21285"/>
                </a:lnTo>
                <a:lnTo>
                  <a:pt x="43256" y="21285"/>
                </a:lnTo>
                <a:lnTo>
                  <a:pt x="43256" y="0"/>
                </a:lnTo>
                <a:close/>
              </a:path>
              <a:path w="52704" h="73025">
                <a:moveTo>
                  <a:pt x="43256" y="21285"/>
                </a:moveTo>
                <a:lnTo>
                  <a:pt x="29768" y="21285"/>
                </a:lnTo>
                <a:lnTo>
                  <a:pt x="29768" y="46139"/>
                </a:lnTo>
                <a:lnTo>
                  <a:pt x="43256" y="46139"/>
                </a:lnTo>
                <a:lnTo>
                  <a:pt x="43256" y="21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4811171" y="537113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4860612" y="537113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4901502" y="537138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4852892" y="559690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4801542" y="58291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10007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83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73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7" y="6426"/>
                </a:moveTo>
                <a:lnTo>
                  <a:pt x="17056" y="6426"/>
                </a:lnTo>
                <a:lnTo>
                  <a:pt x="23164" y="6438"/>
                </a:lnTo>
                <a:lnTo>
                  <a:pt x="25666" y="7378"/>
                </a:lnTo>
                <a:lnTo>
                  <a:pt x="27609" y="9245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70" y="27012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7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7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4850941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4900383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4807486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4850946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21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7" y="17005"/>
                </a:lnTo>
                <a:lnTo>
                  <a:pt x="9321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4900383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4828356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28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22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51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66" y="7353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17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82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4877755" y="62898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80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4801501" y="651843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44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52"/>
                </a:lnTo>
                <a:lnTo>
                  <a:pt x="13500" y="29222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86"/>
                </a:moveTo>
                <a:lnTo>
                  <a:pt x="18199" y="20586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4850941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4900383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4827963" y="675312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24" y="64071"/>
                </a:lnTo>
                <a:lnTo>
                  <a:pt x="35356" y="60413"/>
                </a:lnTo>
                <a:lnTo>
                  <a:pt x="37033" y="58547"/>
                </a:lnTo>
                <a:lnTo>
                  <a:pt x="19710" y="58547"/>
                </a:lnTo>
                <a:lnTo>
                  <a:pt x="17551" y="57912"/>
                </a:lnTo>
                <a:lnTo>
                  <a:pt x="8991" y="45961"/>
                </a:lnTo>
                <a:lnTo>
                  <a:pt x="8991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5798" y="8509"/>
                </a:lnTo>
                <a:lnTo>
                  <a:pt x="17678" y="7112"/>
                </a:lnTo>
                <a:lnTo>
                  <a:pt x="19862" y="6413"/>
                </a:lnTo>
                <a:lnTo>
                  <a:pt x="37649" y="6413"/>
                </a:lnTo>
                <a:lnTo>
                  <a:pt x="31940" y="1397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67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54" y="51892"/>
                </a:lnTo>
                <a:lnTo>
                  <a:pt x="28105" y="57226"/>
                </a:lnTo>
                <a:lnTo>
                  <a:pt x="25273" y="58547"/>
                </a:lnTo>
                <a:lnTo>
                  <a:pt x="37033" y="58547"/>
                </a:lnTo>
                <a:lnTo>
                  <a:pt x="37706" y="57797"/>
                </a:lnTo>
                <a:lnTo>
                  <a:pt x="41148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6"/>
                </a:moveTo>
                <a:lnTo>
                  <a:pt x="20243" y="22606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67" y="24536"/>
                </a:lnTo>
                <a:lnTo>
                  <a:pt x="28435" y="22606"/>
                </a:lnTo>
                <a:close/>
              </a:path>
              <a:path w="42545" h="65404">
                <a:moveTo>
                  <a:pt x="37649" y="6413"/>
                </a:moveTo>
                <a:lnTo>
                  <a:pt x="25450" y="6413"/>
                </a:lnTo>
                <a:lnTo>
                  <a:pt x="28054" y="7531"/>
                </a:lnTo>
                <a:lnTo>
                  <a:pt x="30175" y="9753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4877755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4828356" y="697899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2"/>
                </a:lnTo>
                <a:lnTo>
                  <a:pt x="14643" y="65036"/>
                </a:lnTo>
                <a:lnTo>
                  <a:pt x="26428" y="65023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6"/>
                </a:lnTo>
                <a:lnTo>
                  <a:pt x="27051" y="57289"/>
                </a:lnTo>
                <a:lnTo>
                  <a:pt x="23952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75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52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17" y="33781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3"/>
                </a:lnTo>
                <a:lnTo>
                  <a:pt x="34117" y="26923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1"/>
                </a:lnTo>
                <a:lnTo>
                  <a:pt x="35075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497"/>
                </a:lnTo>
                <a:lnTo>
                  <a:pt x="8597" y="17894"/>
                </a:lnTo>
                <a:lnTo>
                  <a:pt x="9182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75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1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4877755" y="697900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4772124" y="721264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4824129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4873573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9733" y="53390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4923016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4769911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4819010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4872141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4899138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4769911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4819010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4872141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899138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791847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835223" y="789836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6390" y="0"/>
                </a:moveTo>
                <a:lnTo>
                  <a:pt x="15303" y="0"/>
                </a:lnTo>
                <a:lnTo>
                  <a:pt x="10871" y="1574"/>
                </a:lnTo>
                <a:lnTo>
                  <a:pt x="4216" y="7886"/>
                </a:lnTo>
                <a:lnTo>
                  <a:pt x="2552" y="11785"/>
                </a:lnTo>
                <a:lnTo>
                  <a:pt x="2583" y="19583"/>
                </a:lnTo>
                <a:lnTo>
                  <a:pt x="3340" y="22110"/>
                </a:lnTo>
                <a:lnTo>
                  <a:pt x="6482" y="26517"/>
                </a:lnTo>
                <a:lnTo>
                  <a:pt x="8864" y="28206"/>
                </a:lnTo>
                <a:lnTo>
                  <a:pt x="12103" y="29387"/>
                </a:lnTo>
                <a:lnTo>
                  <a:pt x="8229" y="30403"/>
                </a:lnTo>
                <a:lnTo>
                  <a:pt x="5232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17" y="55689"/>
                </a:lnTo>
                <a:lnTo>
                  <a:pt x="9613" y="63131"/>
                </a:lnTo>
                <a:lnTo>
                  <a:pt x="14681" y="64985"/>
                </a:lnTo>
                <a:lnTo>
                  <a:pt x="27241" y="64985"/>
                </a:lnTo>
                <a:lnTo>
                  <a:pt x="32296" y="63131"/>
                </a:lnTo>
                <a:lnTo>
                  <a:pt x="37056" y="58559"/>
                </a:lnTo>
                <a:lnTo>
                  <a:pt x="18643" y="58559"/>
                </a:lnTo>
                <a:lnTo>
                  <a:pt x="16395" y="57988"/>
                </a:lnTo>
                <a:lnTo>
                  <a:pt x="8026" y="47764"/>
                </a:lnTo>
                <a:lnTo>
                  <a:pt x="8071" y="41770"/>
                </a:lnTo>
                <a:lnTo>
                  <a:pt x="9220" y="38849"/>
                </a:lnTo>
                <a:lnTo>
                  <a:pt x="14058" y="33985"/>
                </a:lnTo>
                <a:lnTo>
                  <a:pt x="17106" y="32778"/>
                </a:lnTo>
                <a:lnTo>
                  <a:pt x="36862" y="32778"/>
                </a:lnTo>
                <a:lnTo>
                  <a:pt x="33858" y="30657"/>
                </a:lnTo>
                <a:lnTo>
                  <a:pt x="29946" y="29387"/>
                </a:lnTo>
                <a:lnTo>
                  <a:pt x="33096" y="28206"/>
                </a:lnTo>
                <a:lnTo>
                  <a:pt x="35445" y="26517"/>
                </a:lnTo>
                <a:lnTo>
                  <a:pt x="17906" y="26390"/>
                </a:lnTo>
                <a:lnTo>
                  <a:pt x="15392" y="25438"/>
                </a:lnTo>
                <a:lnTo>
                  <a:pt x="11506" y="21615"/>
                </a:lnTo>
                <a:lnTo>
                  <a:pt x="10606" y="19329"/>
                </a:lnTo>
                <a:lnTo>
                  <a:pt x="10540" y="13487"/>
                </a:lnTo>
                <a:lnTo>
                  <a:pt x="11531" y="11201"/>
                </a:lnTo>
                <a:lnTo>
                  <a:pt x="15455" y="7378"/>
                </a:lnTo>
                <a:lnTo>
                  <a:pt x="17932" y="6426"/>
                </a:lnTo>
                <a:lnTo>
                  <a:pt x="35887" y="6426"/>
                </a:lnTo>
                <a:lnTo>
                  <a:pt x="30860" y="1625"/>
                </a:lnTo>
                <a:lnTo>
                  <a:pt x="26390" y="0"/>
                </a:lnTo>
                <a:close/>
              </a:path>
              <a:path w="41910" h="65404">
                <a:moveTo>
                  <a:pt x="36862" y="32778"/>
                </a:moveTo>
                <a:lnTo>
                  <a:pt x="24549" y="32778"/>
                </a:lnTo>
                <a:lnTo>
                  <a:pt x="27673" y="34010"/>
                </a:lnTo>
                <a:lnTo>
                  <a:pt x="32677" y="38925"/>
                </a:lnTo>
                <a:lnTo>
                  <a:pt x="33826" y="41770"/>
                </a:lnTo>
                <a:lnTo>
                  <a:pt x="33934" y="49504"/>
                </a:lnTo>
                <a:lnTo>
                  <a:pt x="32727" y="52552"/>
                </a:lnTo>
                <a:lnTo>
                  <a:pt x="27863" y="57353"/>
                </a:lnTo>
                <a:lnTo>
                  <a:pt x="24777" y="58559"/>
                </a:lnTo>
                <a:lnTo>
                  <a:pt x="37056" y="58559"/>
                </a:lnTo>
                <a:lnTo>
                  <a:pt x="40004" y="55727"/>
                </a:lnTo>
                <a:lnTo>
                  <a:pt x="41922" y="51155"/>
                </a:lnTo>
                <a:lnTo>
                  <a:pt x="41922" y="41770"/>
                </a:lnTo>
                <a:lnTo>
                  <a:pt x="40893" y="38392"/>
                </a:lnTo>
                <a:lnTo>
                  <a:pt x="36862" y="32778"/>
                </a:lnTo>
                <a:close/>
              </a:path>
              <a:path w="41910" h="65404">
                <a:moveTo>
                  <a:pt x="35887" y="6426"/>
                </a:moveTo>
                <a:lnTo>
                  <a:pt x="23863" y="6426"/>
                </a:lnTo>
                <a:lnTo>
                  <a:pt x="26327" y="7416"/>
                </a:lnTo>
                <a:lnTo>
                  <a:pt x="28295" y="9372"/>
                </a:lnTo>
                <a:lnTo>
                  <a:pt x="30289" y="11315"/>
                </a:lnTo>
                <a:lnTo>
                  <a:pt x="31197" y="13487"/>
                </a:lnTo>
                <a:lnTo>
                  <a:pt x="31186" y="19583"/>
                </a:lnTo>
                <a:lnTo>
                  <a:pt x="30314" y="21666"/>
                </a:lnTo>
                <a:lnTo>
                  <a:pt x="26466" y="25450"/>
                </a:lnTo>
                <a:lnTo>
                  <a:pt x="24015" y="26390"/>
                </a:lnTo>
                <a:lnTo>
                  <a:pt x="35535" y="26390"/>
                </a:lnTo>
                <a:lnTo>
                  <a:pt x="38556" y="22110"/>
                </a:lnTo>
                <a:lnTo>
                  <a:pt x="39319" y="19583"/>
                </a:lnTo>
                <a:lnTo>
                  <a:pt x="39226" y="11785"/>
                </a:lnTo>
                <a:lnTo>
                  <a:pt x="37630" y="8077"/>
                </a:lnTo>
                <a:lnTo>
                  <a:pt x="35887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884744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784799" y="813571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832737" y="813597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884744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774595" y="836755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2" y="19570"/>
                </a:lnTo>
                <a:lnTo>
                  <a:pt x="3352" y="22110"/>
                </a:lnTo>
                <a:lnTo>
                  <a:pt x="6495" y="26517"/>
                </a:lnTo>
                <a:lnTo>
                  <a:pt x="8877" y="28193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54" y="37896"/>
                </a:lnTo>
                <a:lnTo>
                  <a:pt x="0" y="41351"/>
                </a:lnTo>
                <a:lnTo>
                  <a:pt x="37" y="51142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78"/>
                </a:lnTo>
                <a:lnTo>
                  <a:pt x="36875" y="32778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193"/>
                </a:lnTo>
                <a:lnTo>
                  <a:pt x="35458" y="26517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44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75" y="32778"/>
                </a:moveTo>
                <a:lnTo>
                  <a:pt x="24561" y="32778"/>
                </a:lnTo>
                <a:lnTo>
                  <a:pt x="27686" y="33997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42"/>
                </a:lnTo>
                <a:lnTo>
                  <a:pt x="41935" y="41770"/>
                </a:lnTo>
                <a:lnTo>
                  <a:pt x="40906" y="38392"/>
                </a:lnTo>
                <a:lnTo>
                  <a:pt x="36875" y="32778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04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205" y="19570"/>
                </a:lnTo>
                <a:lnTo>
                  <a:pt x="30340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7" y="26390"/>
                </a:lnTo>
                <a:lnTo>
                  <a:pt x="36982" y="24345"/>
                </a:lnTo>
                <a:lnTo>
                  <a:pt x="38557" y="22148"/>
                </a:lnTo>
                <a:lnTo>
                  <a:pt x="39331" y="19570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824129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873573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923016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774335" y="859541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51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14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95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55" y="6426"/>
                </a:lnTo>
                <a:lnTo>
                  <a:pt x="35115" y="4216"/>
                </a:lnTo>
                <a:lnTo>
                  <a:pt x="31940" y="1409"/>
                </a:lnTo>
                <a:lnTo>
                  <a:pt x="27851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54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55" y="6426"/>
                </a:moveTo>
                <a:lnTo>
                  <a:pt x="25463" y="6426"/>
                </a:lnTo>
                <a:lnTo>
                  <a:pt x="28067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41" y="7023"/>
                </a:lnTo>
                <a:lnTo>
                  <a:pt x="37655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824129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873573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923016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773628" y="882725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823077" y="882725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42" y="6464"/>
                </a:moveTo>
                <a:lnTo>
                  <a:pt x="18249" y="6464"/>
                </a:lnTo>
                <a:lnTo>
                  <a:pt x="25577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3746" y="52781"/>
                </a:lnTo>
                <a:lnTo>
                  <a:pt x="2031" y="55600"/>
                </a:lnTo>
                <a:lnTo>
                  <a:pt x="304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702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42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52" y="7594"/>
                </a:lnTo>
                <a:lnTo>
                  <a:pt x="18249" y="6464"/>
                </a:lnTo>
                <a:lnTo>
                  <a:pt x="38142" y="6464"/>
                </a:lnTo>
                <a:lnTo>
                  <a:pt x="33134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873573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923016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773628" y="908246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0657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4824129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4873573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4923016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987716" y="5030438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7" y="0"/>
                </a:moveTo>
                <a:lnTo>
                  <a:pt x="16485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49" y="65068"/>
                </a:lnTo>
                <a:lnTo>
                  <a:pt x="19966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6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80" y="45795"/>
                </a:lnTo>
                <a:lnTo>
                  <a:pt x="14980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2" y="10438"/>
                </a:lnTo>
                <a:lnTo>
                  <a:pt x="53150" y="5316"/>
                </a:lnTo>
                <a:lnTo>
                  <a:pt x="43253" y="1014"/>
                </a:lnTo>
                <a:lnTo>
                  <a:pt x="27337" y="0"/>
                </a:lnTo>
                <a:close/>
              </a:path>
              <a:path w="63500" h="74929">
                <a:moveTo>
                  <a:pt x="48966" y="46671"/>
                </a:moveTo>
                <a:lnTo>
                  <a:pt x="47734" y="51993"/>
                </a:lnTo>
                <a:lnTo>
                  <a:pt x="45727" y="55904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6" y="62102"/>
                </a:lnTo>
                <a:lnTo>
                  <a:pt x="61018" y="59130"/>
                </a:lnTo>
                <a:lnTo>
                  <a:pt x="63202" y="51193"/>
                </a:lnTo>
                <a:lnTo>
                  <a:pt x="48966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42" y="13093"/>
                </a:lnTo>
                <a:lnTo>
                  <a:pt x="43060" y="15277"/>
                </a:lnTo>
                <a:lnTo>
                  <a:pt x="45803" y="17449"/>
                </a:lnTo>
                <a:lnTo>
                  <a:pt x="47607" y="20433"/>
                </a:lnTo>
                <a:lnTo>
                  <a:pt x="48470" y="24205"/>
                </a:lnTo>
                <a:lnTo>
                  <a:pt x="62999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063670" y="50311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32"/>
                </a:lnTo>
                <a:lnTo>
                  <a:pt x="13639" y="72732"/>
                </a:lnTo>
                <a:lnTo>
                  <a:pt x="13639" y="25298"/>
                </a:lnTo>
                <a:lnTo>
                  <a:pt x="29790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0" y="25298"/>
                </a:moveTo>
                <a:lnTo>
                  <a:pt x="13639" y="25298"/>
                </a:lnTo>
                <a:lnTo>
                  <a:pt x="42964" y="72732"/>
                </a:lnTo>
                <a:lnTo>
                  <a:pt x="57696" y="72732"/>
                </a:lnTo>
                <a:lnTo>
                  <a:pt x="57696" y="48577"/>
                </a:lnTo>
                <a:lnTo>
                  <a:pt x="44056" y="48577"/>
                </a:lnTo>
                <a:lnTo>
                  <a:pt x="29790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77"/>
                </a:lnTo>
                <a:lnTo>
                  <a:pt x="57696" y="48577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134458" y="5030438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42" y="0"/>
                </a:moveTo>
                <a:lnTo>
                  <a:pt x="16488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50" y="65068"/>
                </a:lnTo>
                <a:lnTo>
                  <a:pt x="19971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6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93" y="45795"/>
                </a:lnTo>
                <a:lnTo>
                  <a:pt x="14993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1" y="10438"/>
                </a:lnTo>
                <a:lnTo>
                  <a:pt x="53154" y="5313"/>
                </a:lnTo>
                <a:lnTo>
                  <a:pt x="43251" y="1013"/>
                </a:lnTo>
                <a:lnTo>
                  <a:pt x="27342" y="0"/>
                </a:lnTo>
                <a:close/>
              </a:path>
              <a:path w="63500" h="74929">
                <a:moveTo>
                  <a:pt x="48965" y="46671"/>
                </a:moveTo>
                <a:lnTo>
                  <a:pt x="47746" y="51993"/>
                </a:lnTo>
                <a:lnTo>
                  <a:pt x="45727" y="55904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6" y="62102"/>
                </a:lnTo>
                <a:lnTo>
                  <a:pt x="61018" y="59130"/>
                </a:lnTo>
                <a:lnTo>
                  <a:pt x="63202" y="51193"/>
                </a:lnTo>
                <a:lnTo>
                  <a:pt x="48965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55" y="13093"/>
                </a:lnTo>
                <a:lnTo>
                  <a:pt x="43060" y="15277"/>
                </a:lnTo>
                <a:lnTo>
                  <a:pt x="45816" y="17449"/>
                </a:lnTo>
                <a:lnTo>
                  <a:pt x="47607" y="20433"/>
                </a:lnTo>
                <a:lnTo>
                  <a:pt x="48470" y="24205"/>
                </a:lnTo>
                <a:lnTo>
                  <a:pt x="63012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6234919" y="5030834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13500" y="52082"/>
                </a:moveTo>
                <a:lnTo>
                  <a:pt x="0" y="53721"/>
                </a:lnTo>
                <a:lnTo>
                  <a:pt x="698" y="59842"/>
                </a:lnTo>
                <a:lnTo>
                  <a:pt x="3213" y="64795"/>
                </a:lnTo>
                <a:lnTo>
                  <a:pt x="11874" y="72377"/>
                </a:lnTo>
                <a:lnTo>
                  <a:pt x="17335" y="74256"/>
                </a:lnTo>
                <a:lnTo>
                  <a:pt x="30861" y="74256"/>
                </a:lnTo>
                <a:lnTo>
                  <a:pt x="36664" y="72009"/>
                </a:lnTo>
                <a:lnTo>
                  <a:pt x="45986" y="63017"/>
                </a:lnTo>
                <a:lnTo>
                  <a:pt x="46122" y="62699"/>
                </a:lnTo>
                <a:lnTo>
                  <a:pt x="21132" y="62699"/>
                </a:lnTo>
                <a:lnTo>
                  <a:pt x="18859" y="61785"/>
                </a:lnTo>
                <a:lnTo>
                  <a:pt x="15087" y="58153"/>
                </a:lnTo>
                <a:lnTo>
                  <a:pt x="13919" y="55524"/>
                </a:lnTo>
                <a:lnTo>
                  <a:pt x="13500" y="52082"/>
                </a:lnTo>
                <a:close/>
              </a:path>
              <a:path w="48895" h="74295">
                <a:moveTo>
                  <a:pt x="43955" y="39179"/>
                </a:moveTo>
                <a:lnTo>
                  <a:pt x="22529" y="39179"/>
                </a:lnTo>
                <a:lnTo>
                  <a:pt x="27025" y="39192"/>
                </a:lnTo>
                <a:lnTo>
                  <a:pt x="29324" y="40208"/>
                </a:lnTo>
                <a:lnTo>
                  <a:pt x="33096" y="44310"/>
                </a:lnTo>
                <a:lnTo>
                  <a:pt x="33933" y="46786"/>
                </a:lnTo>
                <a:lnTo>
                  <a:pt x="34036" y="54292"/>
                </a:lnTo>
                <a:lnTo>
                  <a:pt x="33045" y="57238"/>
                </a:lnTo>
                <a:lnTo>
                  <a:pt x="31051" y="59423"/>
                </a:lnTo>
                <a:lnTo>
                  <a:pt x="29108" y="61607"/>
                </a:lnTo>
                <a:lnTo>
                  <a:pt x="26695" y="62699"/>
                </a:lnTo>
                <a:lnTo>
                  <a:pt x="46122" y="62699"/>
                </a:lnTo>
                <a:lnTo>
                  <a:pt x="48323" y="57569"/>
                </a:lnTo>
                <a:lnTo>
                  <a:pt x="48323" y="46786"/>
                </a:lnTo>
                <a:lnTo>
                  <a:pt x="47066" y="43040"/>
                </a:lnTo>
                <a:lnTo>
                  <a:pt x="43955" y="39179"/>
                </a:lnTo>
                <a:close/>
              </a:path>
              <a:path w="48895" h="74295">
                <a:moveTo>
                  <a:pt x="43912" y="11455"/>
                </a:moveTo>
                <a:lnTo>
                  <a:pt x="25488" y="11455"/>
                </a:lnTo>
                <a:lnTo>
                  <a:pt x="27419" y="12179"/>
                </a:lnTo>
                <a:lnTo>
                  <a:pt x="30327" y="15087"/>
                </a:lnTo>
                <a:lnTo>
                  <a:pt x="31051" y="17043"/>
                </a:lnTo>
                <a:lnTo>
                  <a:pt x="31051" y="22364"/>
                </a:lnTo>
                <a:lnTo>
                  <a:pt x="30060" y="24688"/>
                </a:lnTo>
                <a:lnTo>
                  <a:pt x="26098" y="28155"/>
                </a:lnTo>
                <a:lnTo>
                  <a:pt x="23215" y="28956"/>
                </a:lnTo>
                <a:lnTo>
                  <a:pt x="19431" y="28956"/>
                </a:lnTo>
                <a:lnTo>
                  <a:pt x="17907" y="40233"/>
                </a:lnTo>
                <a:lnTo>
                  <a:pt x="20383" y="39535"/>
                </a:lnTo>
                <a:lnTo>
                  <a:pt x="22529" y="39179"/>
                </a:lnTo>
                <a:lnTo>
                  <a:pt x="43955" y="39179"/>
                </a:lnTo>
                <a:lnTo>
                  <a:pt x="42075" y="36817"/>
                </a:lnTo>
                <a:lnTo>
                  <a:pt x="38747" y="34823"/>
                </a:lnTo>
                <a:lnTo>
                  <a:pt x="34582" y="33921"/>
                </a:lnTo>
                <a:lnTo>
                  <a:pt x="41554" y="30124"/>
                </a:lnTo>
                <a:lnTo>
                  <a:pt x="42355" y="28956"/>
                </a:lnTo>
                <a:lnTo>
                  <a:pt x="23215" y="28956"/>
                </a:lnTo>
                <a:lnTo>
                  <a:pt x="19443" y="28867"/>
                </a:lnTo>
                <a:lnTo>
                  <a:pt x="42416" y="28867"/>
                </a:lnTo>
                <a:lnTo>
                  <a:pt x="45046" y="25031"/>
                </a:lnTo>
                <a:lnTo>
                  <a:pt x="45046" y="14147"/>
                </a:lnTo>
                <a:lnTo>
                  <a:pt x="43912" y="11455"/>
                </a:lnTo>
                <a:close/>
              </a:path>
              <a:path w="48895" h="74295">
                <a:moveTo>
                  <a:pt x="30314" y="0"/>
                </a:moveTo>
                <a:lnTo>
                  <a:pt x="19469" y="0"/>
                </a:lnTo>
                <a:lnTo>
                  <a:pt x="15836" y="749"/>
                </a:lnTo>
                <a:lnTo>
                  <a:pt x="1041" y="18999"/>
                </a:lnTo>
                <a:lnTo>
                  <a:pt x="13893" y="21183"/>
                </a:lnTo>
                <a:lnTo>
                  <a:pt x="14249" y="17995"/>
                </a:lnTo>
                <a:lnTo>
                  <a:pt x="15290" y="15582"/>
                </a:lnTo>
                <a:lnTo>
                  <a:pt x="18656" y="12280"/>
                </a:lnTo>
                <a:lnTo>
                  <a:pt x="20688" y="11455"/>
                </a:lnTo>
                <a:lnTo>
                  <a:pt x="43912" y="11455"/>
                </a:lnTo>
                <a:lnTo>
                  <a:pt x="43345" y="10109"/>
                </a:lnTo>
                <a:lnTo>
                  <a:pt x="35801" y="2171"/>
                </a:lnTo>
                <a:lnTo>
                  <a:pt x="303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227021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10" y="73964"/>
                </a:lnTo>
                <a:lnTo>
                  <a:pt x="35610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294188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56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93" y="72720"/>
                </a:lnTo>
                <a:lnTo>
                  <a:pt x="59093" y="60464"/>
                </a:lnTo>
                <a:lnTo>
                  <a:pt x="17716" y="60464"/>
                </a:lnTo>
                <a:lnTo>
                  <a:pt x="57556" y="11404"/>
                </a:lnTo>
                <a:lnTo>
                  <a:pt x="575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360110" y="5174238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47" y="0"/>
                </a:moveTo>
                <a:lnTo>
                  <a:pt x="16497" y="4461"/>
                </a:lnTo>
                <a:lnTo>
                  <a:pt x="5186" y="15015"/>
                </a:lnTo>
                <a:lnTo>
                  <a:pt x="1223" y="26178"/>
                </a:lnTo>
                <a:lnTo>
                  <a:pt x="0" y="41856"/>
                </a:lnTo>
                <a:lnTo>
                  <a:pt x="2854" y="54757"/>
                </a:lnTo>
                <a:lnTo>
                  <a:pt x="9462" y="65068"/>
                </a:lnTo>
                <a:lnTo>
                  <a:pt x="19983" y="72255"/>
                </a:lnTo>
                <a:lnTo>
                  <a:pt x="33001" y="74650"/>
                </a:lnTo>
                <a:lnTo>
                  <a:pt x="40812" y="74650"/>
                </a:lnTo>
                <a:lnTo>
                  <a:pt x="47238" y="72732"/>
                </a:lnTo>
                <a:lnTo>
                  <a:pt x="57398" y="65024"/>
                </a:lnTo>
                <a:lnTo>
                  <a:pt x="59195" y="62103"/>
                </a:lnTo>
                <a:lnTo>
                  <a:pt x="27553" y="62103"/>
                </a:lnTo>
                <a:lnTo>
                  <a:pt x="23260" y="60147"/>
                </a:lnTo>
                <a:lnTo>
                  <a:pt x="16644" y="52349"/>
                </a:lnTo>
                <a:lnTo>
                  <a:pt x="14993" y="45796"/>
                </a:lnTo>
                <a:lnTo>
                  <a:pt x="14993" y="27940"/>
                </a:lnTo>
                <a:lnTo>
                  <a:pt x="16656" y="21666"/>
                </a:lnTo>
                <a:lnTo>
                  <a:pt x="19996" y="17792"/>
                </a:lnTo>
                <a:lnTo>
                  <a:pt x="23375" y="13931"/>
                </a:lnTo>
                <a:lnTo>
                  <a:pt x="27756" y="12001"/>
                </a:lnTo>
                <a:lnTo>
                  <a:pt x="59749" y="12001"/>
                </a:lnTo>
                <a:lnTo>
                  <a:pt x="58884" y="10439"/>
                </a:lnTo>
                <a:lnTo>
                  <a:pt x="53163" y="5305"/>
                </a:lnTo>
                <a:lnTo>
                  <a:pt x="43265" y="1009"/>
                </a:lnTo>
                <a:lnTo>
                  <a:pt x="27347" y="0"/>
                </a:lnTo>
                <a:close/>
              </a:path>
              <a:path w="63500" h="74929">
                <a:moveTo>
                  <a:pt x="48978" y="46672"/>
                </a:moveTo>
                <a:lnTo>
                  <a:pt x="47746" y="51993"/>
                </a:lnTo>
                <a:lnTo>
                  <a:pt x="45739" y="55892"/>
                </a:lnTo>
                <a:lnTo>
                  <a:pt x="40113" y="60858"/>
                </a:lnTo>
                <a:lnTo>
                  <a:pt x="36748" y="62103"/>
                </a:lnTo>
                <a:lnTo>
                  <a:pt x="59195" y="62103"/>
                </a:lnTo>
                <a:lnTo>
                  <a:pt x="61030" y="59118"/>
                </a:lnTo>
                <a:lnTo>
                  <a:pt x="63215" y="51181"/>
                </a:lnTo>
                <a:lnTo>
                  <a:pt x="48978" y="46672"/>
                </a:lnTo>
                <a:close/>
              </a:path>
              <a:path w="63500" h="74929">
                <a:moveTo>
                  <a:pt x="59749" y="12001"/>
                </a:moveTo>
                <a:lnTo>
                  <a:pt x="37053" y="12001"/>
                </a:lnTo>
                <a:lnTo>
                  <a:pt x="40355" y="13081"/>
                </a:lnTo>
                <a:lnTo>
                  <a:pt x="45816" y="17449"/>
                </a:lnTo>
                <a:lnTo>
                  <a:pt x="47619" y="20434"/>
                </a:lnTo>
                <a:lnTo>
                  <a:pt x="48483" y="24193"/>
                </a:lnTo>
                <a:lnTo>
                  <a:pt x="63011" y="20726"/>
                </a:lnTo>
                <a:lnTo>
                  <a:pt x="61360" y="14909"/>
                </a:lnTo>
                <a:lnTo>
                  <a:pt x="59749" y="12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460583" y="5174628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13487" y="52082"/>
                </a:moveTo>
                <a:lnTo>
                  <a:pt x="0" y="53721"/>
                </a:lnTo>
                <a:lnTo>
                  <a:pt x="698" y="59842"/>
                </a:lnTo>
                <a:lnTo>
                  <a:pt x="3200" y="64808"/>
                </a:lnTo>
                <a:lnTo>
                  <a:pt x="11874" y="72377"/>
                </a:lnTo>
                <a:lnTo>
                  <a:pt x="17322" y="74256"/>
                </a:lnTo>
                <a:lnTo>
                  <a:pt x="30861" y="74256"/>
                </a:lnTo>
                <a:lnTo>
                  <a:pt x="36664" y="72009"/>
                </a:lnTo>
                <a:lnTo>
                  <a:pt x="45986" y="63017"/>
                </a:lnTo>
                <a:lnTo>
                  <a:pt x="46123" y="62699"/>
                </a:lnTo>
                <a:lnTo>
                  <a:pt x="21132" y="62699"/>
                </a:lnTo>
                <a:lnTo>
                  <a:pt x="18846" y="61798"/>
                </a:lnTo>
                <a:lnTo>
                  <a:pt x="15074" y="58153"/>
                </a:lnTo>
                <a:lnTo>
                  <a:pt x="13919" y="55524"/>
                </a:lnTo>
                <a:lnTo>
                  <a:pt x="13487" y="52082"/>
                </a:lnTo>
                <a:close/>
              </a:path>
              <a:path w="48895" h="74295">
                <a:moveTo>
                  <a:pt x="43967" y="39192"/>
                </a:moveTo>
                <a:lnTo>
                  <a:pt x="27012" y="39192"/>
                </a:lnTo>
                <a:lnTo>
                  <a:pt x="29335" y="40233"/>
                </a:lnTo>
                <a:lnTo>
                  <a:pt x="33083" y="44310"/>
                </a:lnTo>
                <a:lnTo>
                  <a:pt x="33935" y="46799"/>
                </a:lnTo>
                <a:lnTo>
                  <a:pt x="34036" y="54305"/>
                </a:lnTo>
                <a:lnTo>
                  <a:pt x="33032" y="57238"/>
                </a:lnTo>
                <a:lnTo>
                  <a:pt x="31051" y="59423"/>
                </a:lnTo>
                <a:lnTo>
                  <a:pt x="29108" y="61607"/>
                </a:lnTo>
                <a:lnTo>
                  <a:pt x="26682" y="62699"/>
                </a:lnTo>
                <a:lnTo>
                  <a:pt x="46123" y="62699"/>
                </a:lnTo>
                <a:lnTo>
                  <a:pt x="48323" y="57581"/>
                </a:lnTo>
                <a:lnTo>
                  <a:pt x="48310" y="46799"/>
                </a:lnTo>
                <a:lnTo>
                  <a:pt x="47053" y="43040"/>
                </a:lnTo>
                <a:lnTo>
                  <a:pt x="43967" y="39192"/>
                </a:lnTo>
                <a:close/>
              </a:path>
              <a:path w="48895" h="74295">
                <a:moveTo>
                  <a:pt x="43912" y="11455"/>
                </a:moveTo>
                <a:lnTo>
                  <a:pt x="25476" y="11455"/>
                </a:lnTo>
                <a:lnTo>
                  <a:pt x="27419" y="12179"/>
                </a:lnTo>
                <a:lnTo>
                  <a:pt x="30327" y="15087"/>
                </a:lnTo>
                <a:lnTo>
                  <a:pt x="31051" y="17043"/>
                </a:lnTo>
                <a:lnTo>
                  <a:pt x="31051" y="22377"/>
                </a:lnTo>
                <a:lnTo>
                  <a:pt x="30060" y="24688"/>
                </a:lnTo>
                <a:lnTo>
                  <a:pt x="28079" y="26441"/>
                </a:lnTo>
                <a:lnTo>
                  <a:pt x="26098" y="28155"/>
                </a:lnTo>
                <a:lnTo>
                  <a:pt x="23215" y="28968"/>
                </a:lnTo>
                <a:lnTo>
                  <a:pt x="19429" y="28968"/>
                </a:lnTo>
                <a:lnTo>
                  <a:pt x="17907" y="40233"/>
                </a:lnTo>
                <a:lnTo>
                  <a:pt x="20383" y="39535"/>
                </a:lnTo>
                <a:lnTo>
                  <a:pt x="22517" y="39192"/>
                </a:lnTo>
                <a:lnTo>
                  <a:pt x="43967" y="39192"/>
                </a:lnTo>
                <a:lnTo>
                  <a:pt x="42062" y="36817"/>
                </a:lnTo>
                <a:lnTo>
                  <a:pt x="38747" y="34823"/>
                </a:lnTo>
                <a:lnTo>
                  <a:pt x="34569" y="33921"/>
                </a:lnTo>
                <a:lnTo>
                  <a:pt x="41554" y="30124"/>
                </a:lnTo>
                <a:lnTo>
                  <a:pt x="42346" y="28968"/>
                </a:lnTo>
                <a:lnTo>
                  <a:pt x="23215" y="28968"/>
                </a:lnTo>
                <a:lnTo>
                  <a:pt x="19443" y="28867"/>
                </a:lnTo>
                <a:lnTo>
                  <a:pt x="42416" y="28867"/>
                </a:lnTo>
                <a:lnTo>
                  <a:pt x="45046" y="25031"/>
                </a:lnTo>
                <a:lnTo>
                  <a:pt x="45046" y="14147"/>
                </a:lnTo>
                <a:lnTo>
                  <a:pt x="43912" y="11455"/>
                </a:lnTo>
                <a:close/>
              </a:path>
              <a:path w="48895" h="74295">
                <a:moveTo>
                  <a:pt x="30314" y="0"/>
                </a:moveTo>
                <a:lnTo>
                  <a:pt x="19456" y="0"/>
                </a:lnTo>
                <a:lnTo>
                  <a:pt x="15836" y="762"/>
                </a:lnTo>
                <a:lnTo>
                  <a:pt x="1041" y="18999"/>
                </a:lnTo>
                <a:lnTo>
                  <a:pt x="13881" y="21183"/>
                </a:lnTo>
                <a:lnTo>
                  <a:pt x="14249" y="17995"/>
                </a:lnTo>
                <a:lnTo>
                  <a:pt x="15278" y="15595"/>
                </a:lnTo>
                <a:lnTo>
                  <a:pt x="18643" y="12280"/>
                </a:lnTo>
                <a:lnTo>
                  <a:pt x="20688" y="11455"/>
                </a:lnTo>
                <a:lnTo>
                  <a:pt x="43912" y="11455"/>
                </a:lnTo>
                <a:lnTo>
                  <a:pt x="43345" y="10109"/>
                </a:lnTo>
                <a:lnTo>
                  <a:pt x="39928" y="6540"/>
                </a:lnTo>
                <a:lnTo>
                  <a:pt x="35801" y="2184"/>
                </a:lnTo>
                <a:lnTo>
                  <a:pt x="303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517384" y="5174627"/>
            <a:ext cx="48260" cy="74295"/>
          </a:xfrm>
          <a:custGeom>
            <a:avLst/>
            <a:gdLst/>
            <a:ahLst/>
            <a:cxnLst/>
            <a:rect l="l" t="t" r="r" b="b"/>
            <a:pathLst>
              <a:path w="48260" h="74295">
                <a:moveTo>
                  <a:pt x="30568" y="0"/>
                </a:moveTo>
                <a:lnTo>
                  <a:pt x="16687" y="0"/>
                </a:lnTo>
                <a:lnTo>
                  <a:pt x="11290" y="1765"/>
                </a:lnTo>
                <a:lnTo>
                  <a:pt x="3721" y="8839"/>
                </a:lnTo>
                <a:lnTo>
                  <a:pt x="1841" y="13322"/>
                </a:lnTo>
                <a:lnTo>
                  <a:pt x="1896" y="22123"/>
                </a:lnTo>
                <a:lnTo>
                  <a:pt x="12153" y="33782"/>
                </a:lnTo>
                <a:lnTo>
                  <a:pt x="7950" y="35572"/>
                </a:lnTo>
                <a:lnTo>
                  <a:pt x="4876" y="38112"/>
                </a:lnTo>
                <a:lnTo>
                  <a:pt x="977" y="44691"/>
                </a:lnTo>
                <a:lnTo>
                  <a:pt x="37" y="48158"/>
                </a:lnTo>
                <a:lnTo>
                  <a:pt x="0" y="59385"/>
                </a:lnTo>
                <a:lnTo>
                  <a:pt x="2590" y="64998"/>
                </a:lnTo>
                <a:lnTo>
                  <a:pt x="12191" y="72580"/>
                </a:lnTo>
                <a:lnTo>
                  <a:pt x="17691" y="74307"/>
                </a:lnTo>
                <a:lnTo>
                  <a:pt x="31419" y="74307"/>
                </a:lnTo>
                <a:lnTo>
                  <a:pt x="37109" y="72212"/>
                </a:lnTo>
                <a:lnTo>
                  <a:pt x="45669" y="63817"/>
                </a:lnTo>
                <a:lnTo>
                  <a:pt x="45950" y="63106"/>
                </a:lnTo>
                <a:lnTo>
                  <a:pt x="21120" y="63106"/>
                </a:lnTo>
                <a:lnTo>
                  <a:pt x="18656" y="62026"/>
                </a:lnTo>
                <a:lnTo>
                  <a:pt x="16662" y="59880"/>
                </a:lnTo>
                <a:lnTo>
                  <a:pt x="14719" y="57734"/>
                </a:lnTo>
                <a:lnTo>
                  <a:pt x="13811" y="54952"/>
                </a:lnTo>
                <a:lnTo>
                  <a:pt x="13741" y="48158"/>
                </a:lnTo>
                <a:lnTo>
                  <a:pt x="14566" y="45605"/>
                </a:lnTo>
                <a:lnTo>
                  <a:pt x="16217" y="43256"/>
                </a:lnTo>
                <a:lnTo>
                  <a:pt x="17906" y="40906"/>
                </a:lnTo>
                <a:lnTo>
                  <a:pt x="20446" y="39738"/>
                </a:lnTo>
                <a:lnTo>
                  <a:pt x="43890" y="39738"/>
                </a:lnTo>
                <a:lnTo>
                  <a:pt x="42557" y="37769"/>
                </a:lnTo>
                <a:lnTo>
                  <a:pt x="39496" y="35407"/>
                </a:lnTo>
                <a:lnTo>
                  <a:pt x="35471" y="33782"/>
                </a:lnTo>
                <a:lnTo>
                  <a:pt x="38646" y="32397"/>
                </a:lnTo>
                <a:lnTo>
                  <a:pt x="41109" y="30391"/>
                </a:lnTo>
                <a:lnTo>
                  <a:pt x="42320" y="28575"/>
                </a:lnTo>
                <a:lnTo>
                  <a:pt x="21043" y="28575"/>
                </a:lnTo>
                <a:lnTo>
                  <a:pt x="18948" y="27800"/>
                </a:lnTo>
                <a:lnTo>
                  <a:pt x="15811" y="24688"/>
                </a:lnTo>
                <a:lnTo>
                  <a:pt x="15024" y="22517"/>
                </a:lnTo>
                <a:lnTo>
                  <a:pt x="15043" y="17081"/>
                </a:lnTo>
                <a:lnTo>
                  <a:pt x="15824" y="15024"/>
                </a:lnTo>
                <a:lnTo>
                  <a:pt x="18999" y="11849"/>
                </a:lnTo>
                <a:lnTo>
                  <a:pt x="21132" y="11061"/>
                </a:lnTo>
                <a:lnTo>
                  <a:pt x="44524" y="11061"/>
                </a:lnTo>
                <a:lnTo>
                  <a:pt x="43573" y="8839"/>
                </a:lnTo>
                <a:lnTo>
                  <a:pt x="35928" y="1765"/>
                </a:lnTo>
                <a:lnTo>
                  <a:pt x="30568" y="0"/>
                </a:lnTo>
                <a:close/>
              </a:path>
              <a:path w="48260" h="74295">
                <a:moveTo>
                  <a:pt x="43890" y="39738"/>
                </a:moveTo>
                <a:lnTo>
                  <a:pt x="26796" y="39738"/>
                </a:lnTo>
                <a:lnTo>
                  <a:pt x="29235" y="40779"/>
                </a:lnTo>
                <a:lnTo>
                  <a:pt x="31153" y="42862"/>
                </a:lnTo>
                <a:lnTo>
                  <a:pt x="33070" y="44907"/>
                </a:lnTo>
                <a:lnTo>
                  <a:pt x="34001" y="47574"/>
                </a:lnTo>
                <a:lnTo>
                  <a:pt x="34023" y="54952"/>
                </a:lnTo>
                <a:lnTo>
                  <a:pt x="33083" y="57937"/>
                </a:lnTo>
                <a:lnTo>
                  <a:pt x="31203" y="60020"/>
                </a:lnTo>
                <a:lnTo>
                  <a:pt x="29311" y="62077"/>
                </a:lnTo>
                <a:lnTo>
                  <a:pt x="26936" y="63106"/>
                </a:lnTo>
                <a:lnTo>
                  <a:pt x="45950" y="63106"/>
                </a:lnTo>
                <a:lnTo>
                  <a:pt x="47828" y="58356"/>
                </a:lnTo>
                <a:lnTo>
                  <a:pt x="47815" y="47574"/>
                </a:lnTo>
                <a:lnTo>
                  <a:pt x="46761" y="43980"/>
                </a:lnTo>
                <a:lnTo>
                  <a:pt x="43890" y="39738"/>
                </a:lnTo>
                <a:close/>
              </a:path>
              <a:path w="48260" h="74295">
                <a:moveTo>
                  <a:pt x="44524" y="11061"/>
                </a:moveTo>
                <a:lnTo>
                  <a:pt x="26390" y="11061"/>
                </a:lnTo>
                <a:lnTo>
                  <a:pt x="28460" y="11849"/>
                </a:lnTo>
                <a:lnTo>
                  <a:pt x="30010" y="13436"/>
                </a:lnTo>
                <a:lnTo>
                  <a:pt x="31607" y="15024"/>
                </a:lnTo>
                <a:lnTo>
                  <a:pt x="32397" y="17081"/>
                </a:lnTo>
                <a:lnTo>
                  <a:pt x="32379" y="22517"/>
                </a:lnTo>
                <a:lnTo>
                  <a:pt x="31597" y="24650"/>
                </a:lnTo>
                <a:lnTo>
                  <a:pt x="28422" y="27800"/>
                </a:lnTo>
                <a:lnTo>
                  <a:pt x="26301" y="28575"/>
                </a:lnTo>
                <a:lnTo>
                  <a:pt x="42320" y="28575"/>
                </a:lnTo>
                <a:lnTo>
                  <a:pt x="44615" y="25133"/>
                </a:lnTo>
                <a:lnTo>
                  <a:pt x="45376" y="22517"/>
                </a:lnTo>
                <a:lnTo>
                  <a:pt x="45491" y="13322"/>
                </a:lnTo>
                <a:lnTo>
                  <a:pt x="44524" y="11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344269" y="537113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10007" y="63347"/>
                </a:lnTo>
                <a:lnTo>
                  <a:pt x="14643" y="65024"/>
                </a:lnTo>
                <a:lnTo>
                  <a:pt x="26428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69"/>
                </a:lnTo>
                <a:lnTo>
                  <a:pt x="7810" y="46050"/>
                </a:lnTo>
                <a:close/>
              </a:path>
              <a:path w="41910" h="65404">
                <a:moveTo>
                  <a:pt x="37070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88" y="41681"/>
                </a:lnTo>
                <a:lnTo>
                  <a:pt x="33388" y="49034"/>
                </a:lnTo>
                <a:lnTo>
                  <a:pt x="32105" y="52184"/>
                </a:lnTo>
                <a:lnTo>
                  <a:pt x="27051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0" y="32893"/>
                </a:lnTo>
                <a:close/>
              </a:path>
              <a:path w="41910" h="65404">
                <a:moveTo>
                  <a:pt x="35064" y="6413"/>
                </a:moveTo>
                <a:lnTo>
                  <a:pt x="23164" y="6413"/>
                </a:lnTo>
                <a:lnTo>
                  <a:pt x="25679" y="7366"/>
                </a:lnTo>
                <a:lnTo>
                  <a:pt x="29552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17" y="33769"/>
                </a:lnTo>
                <a:lnTo>
                  <a:pt x="17614" y="33185"/>
                </a:lnTo>
                <a:lnTo>
                  <a:pt x="19443" y="32893"/>
                </a:lnTo>
                <a:lnTo>
                  <a:pt x="37070" y="32893"/>
                </a:lnTo>
                <a:lnTo>
                  <a:pt x="36461" y="32092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896"/>
                </a:lnTo>
                <a:lnTo>
                  <a:pt x="35064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35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66"/>
                </a:lnTo>
                <a:lnTo>
                  <a:pt x="17056" y="6413"/>
                </a:lnTo>
                <a:lnTo>
                  <a:pt x="35064" y="6413"/>
                </a:lnTo>
                <a:lnTo>
                  <a:pt x="34671" y="5753"/>
                </a:lnTo>
                <a:lnTo>
                  <a:pt x="32435" y="3721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393576" y="5371129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73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66"/>
                </a:lnTo>
                <a:lnTo>
                  <a:pt x="36866" y="32766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17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66" y="32766"/>
                </a:moveTo>
                <a:lnTo>
                  <a:pt x="24561" y="32766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66" y="32766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16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7" y="26390"/>
                </a:lnTo>
                <a:lnTo>
                  <a:pt x="38568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361587" y="559577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318445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368948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418390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325491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368951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33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33" y="38912"/>
                </a:lnTo>
                <a:lnTo>
                  <a:pt x="41833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33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418390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344231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75"/>
                </a:moveTo>
                <a:lnTo>
                  <a:pt x="1168" y="49174"/>
                </a:lnTo>
                <a:lnTo>
                  <a:pt x="1803" y="54178"/>
                </a:lnTo>
                <a:lnTo>
                  <a:pt x="3695" y="58077"/>
                </a:lnTo>
                <a:lnTo>
                  <a:pt x="10007" y="63601"/>
                </a:lnTo>
                <a:lnTo>
                  <a:pt x="14071" y="64973"/>
                </a:lnTo>
                <a:lnTo>
                  <a:pt x="23736" y="64973"/>
                </a:lnTo>
                <a:lnTo>
                  <a:pt x="27825" y="63715"/>
                </a:lnTo>
                <a:lnTo>
                  <a:pt x="34797" y="58686"/>
                </a:lnTo>
                <a:lnTo>
                  <a:pt x="34898" y="58547"/>
                </a:lnTo>
                <a:lnTo>
                  <a:pt x="16421" y="58547"/>
                </a:lnTo>
                <a:lnTo>
                  <a:pt x="14122" y="57759"/>
                </a:lnTo>
                <a:lnTo>
                  <a:pt x="10528" y="54571"/>
                </a:lnTo>
                <a:lnTo>
                  <a:pt x="9309" y="52006"/>
                </a:lnTo>
                <a:lnTo>
                  <a:pt x="8674" y="48475"/>
                </a:lnTo>
                <a:close/>
              </a:path>
              <a:path w="41910" h="65404">
                <a:moveTo>
                  <a:pt x="41846" y="33934"/>
                </a:moveTo>
                <a:lnTo>
                  <a:pt x="34023" y="33934"/>
                </a:lnTo>
                <a:lnTo>
                  <a:pt x="34053" y="38900"/>
                </a:lnTo>
                <a:lnTo>
                  <a:pt x="33680" y="41922"/>
                </a:lnTo>
                <a:lnTo>
                  <a:pt x="25514" y="56896"/>
                </a:lnTo>
                <a:lnTo>
                  <a:pt x="23723" y="58000"/>
                </a:lnTo>
                <a:lnTo>
                  <a:pt x="21628" y="58547"/>
                </a:lnTo>
                <a:lnTo>
                  <a:pt x="34898" y="58547"/>
                </a:lnTo>
                <a:lnTo>
                  <a:pt x="37426" y="55016"/>
                </a:lnTo>
                <a:lnTo>
                  <a:pt x="40957" y="45389"/>
                </a:lnTo>
                <a:lnTo>
                  <a:pt x="41846" y="38900"/>
                </a:lnTo>
                <a:lnTo>
                  <a:pt x="41846" y="33934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29"/>
                </a:lnTo>
                <a:lnTo>
                  <a:pt x="0" y="15024"/>
                </a:lnTo>
                <a:lnTo>
                  <a:pt x="0" y="27736"/>
                </a:lnTo>
                <a:lnTo>
                  <a:pt x="1816" y="32766"/>
                </a:lnTo>
                <a:lnTo>
                  <a:pt x="9105" y="40411"/>
                </a:lnTo>
                <a:lnTo>
                  <a:pt x="13563" y="42316"/>
                </a:lnTo>
                <a:lnTo>
                  <a:pt x="21983" y="42316"/>
                </a:lnTo>
                <a:lnTo>
                  <a:pt x="24917" y="41554"/>
                </a:lnTo>
                <a:lnTo>
                  <a:pt x="30314" y="38455"/>
                </a:lnTo>
                <a:lnTo>
                  <a:pt x="32461" y="36423"/>
                </a:lnTo>
                <a:lnTo>
                  <a:pt x="33090" y="35420"/>
                </a:lnTo>
                <a:lnTo>
                  <a:pt x="17157" y="35420"/>
                </a:lnTo>
                <a:lnTo>
                  <a:pt x="14135" y="34163"/>
                </a:lnTo>
                <a:lnTo>
                  <a:pt x="11671" y="31635"/>
                </a:lnTo>
                <a:lnTo>
                  <a:pt x="9245" y="29095"/>
                </a:lnTo>
                <a:lnTo>
                  <a:pt x="8026" y="25793"/>
                </a:lnTo>
                <a:lnTo>
                  <a:pt x="8106" y="16992"/>
                </a:lnTo>
                <a:lnTo>
                  <a:pt x="9309" y="13550"/>
                </a:lnTo>
                <a:lnTo>
                  <a:pt x="14465" y="7874"/>
                </a:lnTo>
                <a:lnTo>
                  <a:pt x="17487" y="6464"/>
                </a:lnTo>
                <a:lnTo>
                  <a:pt x="35509" y="6464"/>
                </a:lnTo>
                <a:lnTo>
                  <a:pt x="34772" y="5562"/>
                </a:lnTo>
                <a:lnTo>
                  <a:pt x="31330" y="3340"/>
                </a:lnTo>
                <a:lnTo>
                  <a:pt x="27927" y="1104"/>
                </a:lnTo>
                <a:lnTo>
                  <a:pt x="24142" y="0"/>
                </a:lnTo>
                <a:close/>
              </a:path>
              <a:path w="41910" h="65404">
                <a:moveTo>
                  <a:pt x="35509" y="6464"/>
                </a:moveTo>
                <a:lnTo>
                  <a:pt x="24320" y="6464"/>
                </a:lnTo>
                <a:lnTo>
                  <a:pt x="27177" y="7772"/>
                </a:lnTo>
                <a:lnTo>
                  <a:pt x="29552" y="10414"/>
                </a:lnTo>
                <a:lnTo>
                  <a:pt x="31953" y="13042"/>
                </a:lnTo>
                <a:lnTo>
                  <a:pt x="33159" y="16598"/>
                </a:lnTo>
                <a:lnTo>
                  <a:pt x="33087" y="25793"/>
                </a:lnTo>
                <a:lnTo>
                  <a:pt x="31991" y="29095"/>
                </a:lnTo>
                <a:lnTo>
                  <a:pt x="27330" y="34163"/>
                </a:lnTo>
                <a:lnTo>
                  <a:pt x="24358" y="35420"/>
                </a:lnTo>
                <a:lnTo>
                  <a:pt x="33090" y="35420"/>
                </a:lnTo>
                <a:lnTo>
                  <a:pt x="34023" y="33934"/>
                </a:lnTo>
                <a:lnTo>
                  <a:pt x="41846" y="33934"/>
                </a:lnTo>
                <a:lnTo>
                  <a:pt x="41846" y="22961"/>
                </a:lnTo>
                <a:lnTo>
                  <a:pt x="40944" y="16992"/>
                </a:lnTo>
                <a:lnTo>
                  <a:pt x="39154" y="12890"/>
                </a:lnTo>
                <a:lnTo>
                  <a:pt x="37376" y="8750"/>
                </a:lnTo>
                <a:lnTo>
                  <a:pt x="35509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393667" y="62898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80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300771" y="651731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344227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393667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443110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318445" y="675311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374935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418390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350211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399655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294828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36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75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75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510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75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343165" y="721238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393667" y="721351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909" y="37426"/>
                </a:lnTo>
                <a:lnTo>
                  <a:pt x="33909" y="46570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443110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307175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356273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409405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436401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325491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5366385" y="7898622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5418390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5325491" y="813571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5366385" y="813597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5418390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294828" y="836755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88" y="41681"/>
                </a:lnTo>
                <a:lnTo>
                  <a:pt x="33388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5344227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5393667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5443110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5289538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5338979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19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5388423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5437863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5295524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5338638" y="8827265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69" y="2425"/>
                </a:lnTo>
                <a:lnTo>
                  <a:pt x="5733" y="8734"/>
                </a:lnTo>
                <a:lnTo>
                  <a:pt x="1430" y="19304"/>
                </a:lnTo>
                <a:lnTo>
                  <a:pt x="74" y="33337"/>
                </a:lnTo>
                <a:lnTo>
                  <a:pt x="0" y="45110"/>
                </a:lnTo>
                <a:lnTo>
                  <a:pt x="2044" y="53009"/>
                </a:lnTo>
                <a:lnTo>
                  <a:pt x="10261" y="62585"/>
                </a:lnTo>
                <a:lnTo>
                  <a:pt x="15582" y="64973"/>
                </a:lnTo>
                <a:lnTo>
                  <a:pt x="25907" y="64973"/>
                </a:lnTo>
                <a:lnTo>
                  <a:pt x="29324" y="64058"/>
                </a:lnTo>
                <a:lnTo>
                  <a:pt x="35344" y="60413"/>
                </a:lnTo>
                <a:lnTo>
                  <a:pt x="37020" y="58546"/>
                </a:lnTo>
                <a:lnTo>
                  <a:pt x="19697" y="58546"/>
                </a:lnTo>
                <a:lnTo>
                  <a:pt x="17551" y="57911"/>
                </a:lnTo>
                <a:lnTo>
                  <a:pt x="8978" y="45961"/>
                </a:lnTo>
                <a:lnTo>
                  <a:pt x="8978" y="39166"/>
                </a:lnTo>
                <a:lnTo>
                  <a:pt x="10210" y="35852"/>
                </a:lnTo>
                <a:lnTo>
                  <a:pt x="12674" y="33337"/>
                </a:lnTo>
                <a:lnTo>
                  <a:pt x="14845" y="31076"/>
                </a:lnTo>
                <a:lnTo>
                  <a:pt x="7759" y="31076"/>
                </a:lnTo>
                <a:lnTo>
                  <a:pt x="7848" y="24536"/>
                </a:lnTo>
                <a:lnTo>
                  <a:pt x="19862" y="6413"/>
                </a:lnTo>
                <a:lnTo>
                  <a:pt x="37647" y="6413"/>
                </a:lnTo>
                <a:lnTo>
                  <a:pt x="31927" y="1396"/>
                </a:lnTo>
                <a:lnTo>
                  <a:pt x="27838" y="0"/>
                </a:lnTo>
                <a:close/>
              </a:path>
              <a:path w="42545" h="65404">
                <a:moveTo>
                  <a:pt x="37585" y="29514"/>
                </a:moveTo>
                <a:lnTo>
                  <a:pt x="25209" y="29514"/>
                </a:lnTo>
                <a:lnTo>
                  <a:pt x="28168" y="30784"/>
                </a:lnTo>
                <a:lnTo>
                  <a:pt x="30505" y="33337"/>
                </a:lnTo>
                <a:lnTo>
                  <a:pt x="32854" y="35852"/>
                </a:lnTo>
                <a:lnTo>
                  <a:pt x="33976" y="39166"/>
                </a:lnTo>
                <a:lnTo>
                  <a:pt x="33936" y="48539"/>
                </a:lnTo>
                <a:lnTo>
                  <a:pt x="32842" y="51892"/>
                </a:lnTo>
                <a:lnTo>
                  <a:pt x="28092" y="57226"/>
                </a:lnTo>
                <a:lnTo>
                  <a:pt x="25260" y="58546"/>
                </a:lnTo>
                <a:lnTo>
                  <a:pt x="37020" y="58546"/>
                </a:lnTo>
                <a:lnTo>
                  <a:pt x="37693" y="57797"/>
                </a:lnTo>
                <a:lnTo>
                  <a:pt x="41147" y="50939"/>
                </a:lnTo>
                <a:lnTo>
                  <a:pt x="42011" y="47218"/>
                </a:lnTo>
                <a:lnTo>
                  <a:pt x="42011" y="37147"/>
                </a:lnTo>
                <a:lnTo>
                  <a:pt x="40170" y="32207"/>
                </a:lnTo>
                <a:lnTo>
                  <a:pt x="37585" y="29514"/>
                </a:lnTo>
                <a:close/>
              </a:path>
              <a:path w="42545" h="65404">
                <a:moveTo>
                  <a:pt x="28422" y="22605"/>
                </a:moveTo>
                <a:lnTo>
                  <a:pt x="20231" y="22605"/>
                </a:lnTo>
                <a:lnTo>
                  <a:pt x="17386" y="23304"/>
                </a:lnTo>
                <a:lnTo>
                  <a:pt x="11937" y="26085"/>
                </a:lnTo>
                <a:lnTo>
                  <a:pt x="9639" y="28206"/>
                </a:lnTo>
                <a:lnTo>
                  <a:pt x="7759" y="31076"/>
                </a:lnTo>
                <a:lnTo>
                  <a:pt x="14845" y="31076"/>
                </a:lnTo>
                <a:lnTo>
                  <a:pt x="15125" y="30784"/>
                </a:lnTo>
                <a:lnTo>
                  <a:pt x="18122" y="29514"/>
                </a:lnTo>
                <a:lnTo>
                  <a:pt x="37585" y="29514"/>
                </a:lnTo>
                <a:lnTo>
                  <a:pt x="32854" y="24536"/>
                </a:lnTo>
                <a:lnTo>
                  <a:pt x="28422" y="22605"/>
                </a:lnTo>
                <a:close/>
              </a:path>
              <a:path w="42545" h="65404">
                <a:moveTo>
                  <a:pt x="37647" y="6413"/>
                </a:moveTo>
                <a:lnTo>
                  <a:pt x="19862" y="6413"/>
                </a:lnTo>
                <a:lnTo>
                  <a:pt x="25450" y="6426"/>
                </a:lnTo>
                <a:lnTo>
                  <a:pt x="28054" y="7531"/>
                </a:lnTo>
                <a:lnTo>
                  <a:pt x="30162" y="9766"/>
                </a:lnTo>
                <a:lnTo>
                  <a:pt x="31432" y="11150"/>
                </a:lnTo>
                <a:lnTo>
                  <a:pt x="32410" y="13373"/>
                </a:lnTo>
                <a:lnTo>
                  <a:pt x="33121" y="16446"/>
                </a:lnTo>
                <a:lnTo>
                  <a:pt x="40881" y="15836"/>
                </a:lnTo>
                <a:lnTo>
                  <a:pt x="40246" y="10883"/>
                </a:lnTo>
                <a:lnTo>
                  <a:pt x="38328" y="7010"/>
                </a:lnTo>
                <a:lnTo>
                  <a:pt x="37647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5388423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5437863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5293722" y="908246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4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26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59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4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4" y="6464"/>
                </a:lnTo>
                <a:lnTo>
                  <a:pt x="33147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5344227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393667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443110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307175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5356273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409405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436401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743285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810454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876384" y="5174239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7" y="0"/>
                </a:moveTo>
                <a:lnTo>
                  <a:pt x="16485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50" y="65068"/>
                </a:lnTo>
                <a:lnTo>
                  <a:pt x="19971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2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80" y="45795"/>
                </a:lnTo>
                <a:lnTo>
                  <a:pt x="14980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1" y="10438"/>
                </a:lnTo>
                <a:lnTo>
                  <a:pt x="53153" y="5301"/>
                </a:lnTo>
                <a:lnTo>
                  <a:pt x="43250" y="1008"/>
                </a:lnTo>
                <a:lnTo>
                  <a:pt x="27337" y="0"/>
                </a:lnTo>
                <a:close/>
              </a:path>
              <a:path w="63500" h="74929">
                <a:moveTo>
                  <a:pt x="48965" y="46671"/>
                </a:moveTo>
                <a:lnTo>
                  <a:pt x="47746" y="51993"/>
                </a:lnTo>
                <a:lnTo>
                  <a:pt x="45727" y="55892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2" y="62102"/>
                </a:lnTo>
                <a:lnTo>
                  <a:pt x="61018" y="59117"/>
                </a:lnTo>
                <a:lnTo>
                  <a:pt x="63202" y="51180"/>
                </a:lnTo>
                <a:lnTo>
                  <a:pt x="48965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42" y="13080"/>
                </a:lnTo>
                <a:lnTo>
                  <a:pt x="45803" y="17449"/>
                </a:lnTo>
                <a:lnTo>
                  <a:pt x="47607" y="20433"/>
                </a:lnTo>
                <a:lnTo>
                  <a:pt x="48470" y="24192"/>
                </a:lnTo>
                <a:lnTo>
                  <a:pt x="63012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5974907" y="5174624"/>
            <a:ext cx="52705" cy="73025"/>
          </a:xfrm>
          <a:custGeom>
            <a:avLst/>
            <a:gdLst/>
            <a:ahLst/>
            <a:cxnLst/>
            <a:rect l="l" t="t" r="r" b="b"/>
            <a:pathLst>
              <a:path w="52704" h="73025">
                <a:moveTo>
                  <a:pt x="43268" y="58394"/>
                </a:moveTo>
                <a:lnTo>
                  <a:pt x="29768" y="58394"/>
                </a:lnTo>
                <a:lnTo>
                  <a:pt x="29768" y="73025"/>
                </a:lnTo>
                <a:lnTo>
                  <a:pt x="43268" y="73025"/>
                </a:lnTo>
                <a:lnTo>
                  <a:pt x="43268" y="58394"/>
                </a:lnTo>
                <a:close/>
              </a:path>
              <a:path w="52704" h="73025">
                <a:moveTo>
                  <a:pt x="43268" y="0"/>
                </a:moveTo>
                <a:lnTo>
                  <a:pt x="31559" y="0"/>
                </a:lnTo>
                <a:lnTo>
                  <a:pt x="34" y="46139"/>
                </a:lnTo>
                <a:lnTo>
                  <a:pt x="0" y="58394"/>
                </a:lnTo>
                <a:lnTo>
                  <a:pt x="52298" y="58394"/>
                </a:lnTo>
                <a:lnTo>
                  <a:pt x="52298" y="46139"/>
                </a:lnTo>
                <a:lnTo>
                  <a:pt x="13055" y="46139"/>
                </a:lnTo>
                <a:lnTo>
                  <a:pt x="29768" y="21285"/>
                </a:lnTo>
                <a:lnTo>
                  <a:pt x="43268" y="21285"/>
                </a:lnTo>
                <a:lnTo>
                  <a:pt x="43268" y="0"/>
                </a:lnTo>
                <a:close/>
              </a:path>
              <a:path w="52704" h="73025">
                <a:moveTo>
                  <a:pt x="43268" y="21285"/>
                </a:moveTo>
                <a:lnTo>
                  <a:pt x="29768" y="21285"/>
                </a:lnTo>
                <a:lnTo>
                  <a:pt x="29768" y="46139"/>
                </a:lnTo>
                <a:lnTo>
                  <a:pt x="43268" y="46139"/>
                </a:lnTo>
                <a:lnTo>
                  <a:pt x="43268" y="21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6032057" y="5174617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5" h="73025">
                <a:moveTo>
                  <a:pt x="47621" y="11569"/>
                </a:moveTo>
                <a:lnTo>
                  <a:pt x="28397" y="11569"/>
                </a:lnTo>
                <a:lnTo>
                  <a:pt x="30695" y="12407"/>
                </a:lnTo>
                <a:lnTo>
                  <a:pt x="32346" y="14096"/>
                </a:lnTo>
                <a:lnTo>
                  <a:pt x="34036" y="15747"/>
                </a:lnTo>
                <a:lnTo>
                  <a:pt x="34874" y="18135"/>
                </a:lnTo>
                <a:lnTo>
                  <a:pt x="34874" y="24053"/>
                </a:lnTo>
                <a:lnTo>
                  <a:pt x="12636" y="48920"/>
                </a:lnTo>
                <a:lnTo>
                  <a:pt x="7416" y="54749"/>
                </a:lnTo>
                <a:lnTo>
                  <a:pt x="2120" y="63512"/>
                </a:lnTo>
                <a:lnTo>
                  <a:pt x="533" y="68135"/>
                </a:lnTo>
                <a:lnTo>
                  <a:pt x="0" y="73037"/>
                </a:lnTo>
                <a:lnTo>
                  <a:pt x="48869" y="73037"/>
                </a:lnTo>
                <a:lnTo>
                  <a:pt x="48869" y="60083"/>
                </a:lnTo>
                <a:lnTo>
                  <a:pt x="21183" y="60083"/>
                </a:lnTo>
                <a:lnTo>
                  <a:pt x="21920" y="58826"/>
                </a:lnTo>
                <a:lnTo>
                  <a:pt x="36804" y="44145"/>
                </a:lnTo>
                <a:lnTo>
                  <a:pt x="39839" y="41046"/>
                </a:lnTo>
                <a:lnTo>
                  <a:pt x="48869" y="14490"/>
                </a:lnTo>
                <a:lnTo>
                  <a:pt x="47621" y="11569"/>
                </a:lnTo>
                <a:close/>
              </a:path>
              <a:path w="48895" h="73025">
                <a:moveTo>
                  <a:pt x="32969" y="0"/>
                </a:moveTo>
                <a:lnTo>
                  <a:pt x="1638" y="21539"/>
                </a:lnTo>
                <a:lnTo>
                  <a:pt x="15532" y="22923"/>
                </a:lnTo>
                <a:lnTo>
                  <a:pt x="15798" y="18859"/>
                </a:lnTo>
                <a:lnTo>
                  <a:pt x="16789" y="15951"/>
                </a:lnTo>
                <a:lnTo>
                  <a:pt x="20231" y="12445"/>
                </a:lnTo>
                <a:lnTo>
                  <a:pt x="22542" y="11569"/>
                </a:lnTo>
                <a:lnTo>
                  <a:pt x="47621" y="11569"/>
                </a:lnTo>
                <a:lnTo>
                  <a:pt x="46812" y="9677"/>
                </a:lnTo>
                <a:lnTo>
                  <a:pt x="38620" y="1943"/>
                </a:lnTo>
                <a:lnTo>
                  <a:pt x="32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808345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5857785" y="859654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20" y="54432"/>
                </a:lnTo>
                <a:lnTo>
                  <a:pt x="10223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80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907228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5956669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5814329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5857438" y="8827265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0" y="34112"/>
                </a:lnTo>
                <a:lnTo>
                  <a:pt x="0" y="45110"/>
                </a:lnTo>
                <a:lnTo>
                  <a:pt x="2057" y="53009"/>
                </a:lnTo>
                <a:lnTo>
                  <a:pt x="6247" y="57911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37" y="64058"/>
                </a:lnTo>
                <a:lnTo>
                  <a:pt x="35356" y="60413"/>
                </a:lnTo>
                <a:lnTo>
                  <a:pt x="37033" y="58546"/>
                </a:lnTo>
                <a:lnTo>
                  <a:pt x="19710" y="58546"/>
                </a:lnTo>
                <a:lnTo>
                  <a:pt x="17551" y="57911"/>
                </a:lnTo>
                <a:lnTo>
                  <a:pt x="8978" y="45961"/>
                </a:lnTo>
                <a:lnTo>
                  <a:pt x="8978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9875" y="6413"/>
                </a:lnTo>
                <a:lnTo>
                  <a:pt x="37649" y="6413"/>
                </a:lnTo>
                <a:lnTo>
                  <a:pt x="31940" y="1396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68" y="30784"/>
                </a:lnTo>
                <a:lnTo>
                  <a:pt x="32854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42" y="51892"/>
                </a:lnTo>
                <a:lnTo>
                  <a:pt x="28105" y="57226"/>
                </a:lnTo>
                <a:lnTo>
                  <a:pt x="25260" y="58546"/>
                </a:lnTo>
                <a:lnTo>
                  <a:pt x="37033" y="58546"/>
                </a:lnTo>
                <a:lnTo>
                  <a:pt x="37706" y="57797"/>
                </a:lnTo>
                <a:lnTo>
                  <a:pt x="39408" y="54381"/>
                </a:lnTo>
                <a:lnTo>
                  <a:pt x="41160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5"/>
                </a:moveTo>
                <a:lnTo>
                  <a:pt x="20243" y="22605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54" y="24536"/>
                </a:lnTo>
                <a:lnTo>
                  <a:pt x="28435" y="22605"/>
                </a:lnTo>
                <a:close/>
              </a:path>
              <a:path w="42545" h="65404">
                <a:moveTo>
                  <a:pt x="37649" y="6413"/>
                </a:moveTo>
                <a:lnTo>
                  <a:pt x="19875" y="6413"/>
                </a:lnTo>
                <a:lnTo>
                  <a:pt x="25450" y="6426"/>
                </a:lnTo>
                <a:lnTo>
                  <a:pt x="28054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5907228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956669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842370" y="537138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893314" y="537112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881456" y="559577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42" y="6464"/>
                </a:moveTo>
                <a:lnTo>
                  <a:pt x="18249" y="6464"/>
                </a:lnTo>
                <a:lnTo>
                  <a:pt x="25577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46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42" y="6464"/>
                </a:lnTo>
                <a:close/>
              </a:path>
              <a:path w="42545" h="64135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42" y="6464"/>
                </a:lnTo>
                <a:lnTo>
                  <a:pt x="33134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832004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65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882505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74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60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5931949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5819648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11455" y="8496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5863102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48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87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76" y="42329"/>
                </a:lnTo>
                <a:lnTo>
                  <a:pt x="21996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83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1899" y="10731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90" y="7797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71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5912542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5857780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86" y="48475"/>
                </a:moveTo>
                <a:lnTo>
                  <a:pt x="1181" y="49174"/>
                </a:lnTo>
                <a:lnTo>
                  <a:pt x="1816" y="54178"/>
                </a:lnTo>
                <a:lnTo>
                  <a:pt x="3708" y="58077"/>
                </a:lnTo>
                <a:lnTo>
                  <a:pt x="10020" y="63601"/>
                </a:lnTo>
                <a:lnTo>
                  <a:pt x="14084" y="64973"/>
                </a:lnTo>
                <a:lnTo>
                  <a:pt x="23749" y="64973"/>
                </a:lnTo>
                <a:lnTo>
                  <a:pt x="27825" y="63715"/>
                </a:lnTo>
                <a:lnTo>
                  <a:pt x="34810" y="58686"/>
                </a:lnTo>
                <a:lnTo>
                  <a:pt x="34910" y="58547"/>
                </a:lnTo>
                <a:lnTo>
                  <a:pt x="16433" y="58547"/>
                </a:lnTo>
                <a:lnTo>
                  <a:pt x="14135" y="57759"/>
                </a:lnTo>
                <a:lnTo>
                  <a:pt x="10541" y="54571"/>
                </a:lnTo>
                <a:lnTo>
                  <a:pt x="9321" y="52006"/>
                </a:lnTo>
                <a:lnTo>
                  <a:pt x="8686" y="48475"/>
                </a:lnTo>
                <a:close/>
              </a:path>
              <a:path w="41910" h="65404">
                <a:moveTo>
                  <a:pt x="41859" y="33934"/>
                </a:moveTo>
                <a:lnTo>
                  <a:pt x="34036" y="33934"/>
                </a:lnTo>
                <a:lnTo>
                  <a:pt x="34066" y="38900"/>
                </a:lnTo>
                <a:lnTo>
                  <a:pt x="33693" y="41922"/>
                </a:lnTo>
                <a:lnTo>
                  <a:pt x="25527" y="56896"/>
                </a:lnTo>
                <a:lnTo>
                  <a:pt x="23736" y="58000"/>
                </a:lnTo>
                <a:lnTo>
                  <a:pt x="21640" y="58547"/>
                </a:lnTo>
                <a:lnTo>
                  <a:pt x="34910" y="58547"/>
                </a:lnTo>
                <a:lnTo>
                  <a:pt x="37439" y="55016"/>
                </a:lnTo>
                <a:lnTo>
                  <a:pt x="40970" y="45389"/>
                </a:lnTo>
                <a:lnTo>
                  <a:pt x="41859" y="38900"/>
                </a:lnTo>
                <a:lnTo>
                  <a:pt x="41859" y="33934"/>
                </a:lnTo>
                <a:close/>
              </a:path>
              <a:path w="41910" h="65404">
                <a:moveTo>
                  <a:pt x="24155" y="0"/>
                </a:moveTo>
                <a:lnTo>
                  <a:pt x="14287" y="0"/>
                </a:lnTo>
                <a:lnTo>
                  <a:pt x="9512" y="1968"/>
                </a:lnTo>
                <a:lnTo>
                  <a:pt x="1905" y="9829"/>
                </a:lnTo>
                <a:lnTo>
                  <a:pt x="0" y="15024"/>
                </a:lnTo>
                <a:lnTo>
                  <a:pt x="0" y="27736"/>
                </a:lnTo>
                <a:lnTo>
                  <a:pt x="1828" y="32766"/>
                </a:lnTo>
                <a:lnTo>
                  <a:pt x="9118" y="40411"/>
                </a:lnTo>
                <a:lnTo>
                  <a:pt x="13576" y="42316"/>
                </a:lnTo>
                <a:lnTo>
                  <a:pt x="21996" y="42316"/>
                </a:lnTo>
                <a:lnTo>
                  <a:pt x="24917" y="41554"/>
                </a:lnTo>
                <a:lnTo>
                  <a:pt x="30340" y="38455"/>
                </a:lnTo>
                <a:lnTo>
                  <a:pt x="32473" y="36423"/>
                </a:lnTo>
                <a:lnTo>
                  <a:pt x="33103" y="35420"/>
                </a:lnTo>
                <a:lnTo>
                  <a:pt x="17170" y="35420"/>
                </a:lnTo>
                <a:lnTo>
                  <a:pt x="14147" y="34163"/>
                </a:lnTo>
                <a:lnTo>
                  <a:pt x="11684" y="31635"/>
                </a:lnTo>
                <a:lnTo>
                  <a:pt x="9258" y="29095"/>
                </a:lnTo>
                <a:lnTo>
                  <a:pt x="8039" y="25793"/>
                </a:lnTo>
                <a:lnTo>
                  <a:pt x="8118" y="16992"/>
                </a:lnTo>
                <a:lnTo>
                  <a:pt x="9321" y="13550"/>
                </a:lnTo>
                <a:lnTo>
                  <a:pt x="14478" y="7874"/>
                </a:lnTo>
                <a:lnTo>
                  <a:pt x="17500" y="6464"/>
                </a:lnTo>
                <a:lnTo>
                  <a:pt x="35534" y="6464"/>
                </a:lnTo>
                <a:lnTo>
                  <a:pt x="34798" y="5562"/>
                </a:lnTo>
                <a:lnTo>
                  <a:pt x="31343" y="3340"/>
                </a:lnTo>
                <a:lnTo>
                  <a:pt x="27940" y="1104"/>
                </a:lnTo>
                <a:lnTo>
                  <a:pt x="24155" y="0"/>
                </a:lnTo>
                <a:close/>
              </a:path>
              <a:path w="41910" h="65404">
                <a:moveTo>
                  <a:pt x="35534" y="6464"/>
                </a:moveTo>
                <a:lnTo>
                  <a:pt x="24333" y="6464"/>
                </a:lnTo>
                <a:lnTo>
                  <a:pt x="27190" y="7772"/>
                </a:lnTo>
                <a:lnTo>
                  <a:pt x="29565" y="10414"/>
                </a:lnTo>
                <a:lnTo>
                  <a:pt x="31965" y="13042"/>
                </a:lnTo>
                <a:lnTo>
                  <a:pt x="33172" y="16598"/>
                </a:lnTo>
                <a:lnTo>
                  <a:pt x="33099" y="25793"/>
                </a:lnTo>
                <a:lnTo>
                  <a:pt x="31991" y="29095"/>
                </a:lnTo>
                <a:lnTo>
                  <a:pt x="27343" y="34163"/>
                </a:lnTo>
                <a:lnTo>
                  <a:pt x="24371" y="35420"/>
                </a:lnTo>
                <a:lnTo>
                  <a:pt x="33103" y="35420"/>
                </a:lnTo>
                <a:lnTo>
                  <a:pt x="34036" y="33934"/>
                </a:lnTo>
                <a:lnTo>
                  <a:pt x="41859" y="33934"/>
                </a:lnTo>
                <a:lnTo>
                  <a:pt x="41859" y="22961"/>
                </a:lnTo>
                <a:lnTo>
                  <a:pt x="40957" y="16992"/>
                </a:lnTo>
                <a:lnTo>
                  <a:pt x="39154" y="12890"/>
                </a:lnTo>
                <a:lnTo>
                  <a:pt x="37401" y="8750"/>
                </a:lnTo>
                <a:lnTo>
                  <a:pt x="35534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5907228" y="62898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5814329" y="651731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5857785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5907228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5956669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5832004" y="675311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317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65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5888493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5931949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9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9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9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5863776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5913214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5808385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10007" y="63373"/>
                </a:lnTo>
                <a:lnTo>
                  <a:pt x="14643" y="65036"/>
                </a:lnTo>
                <a:lnTo>
                  <a:pt x="26428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83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36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7051" y="57289"/>
                </a:lnTo>
                <a:lnTo>
                  <a:pt x="23952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75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52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17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75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510"/>
                </a:lnTo>
                <a:lnTo>
                  <a:pt x="8597" y="17894"/>
                </a:lnTo>
                <a:lnTo>
                  <a:pt x="9182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75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5856737" y="721238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25577" y="6464"/>
                </a:lnTo>
                <a:lnTo>
                  <a:pt x="28460" y="7543"/>
                </a:lnTo>
                <a:lnTo>
                  <a:pt x="30657" y="9677"/>
                </a:lnTo>
                <a:lnTo>
                  <a:pt x="32880" y="11798"/>
                </a:lnTo>
                <a:lnTo>
                  <a:pt x="33997" y="14389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70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5907228" y="721351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896" y="46570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956669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820733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5869834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5922966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949958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839052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879943" y="7898622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931949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5839052" y="813571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5879943" y="813597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931949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5820733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5869834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48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5922966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5949958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5808385" y="836755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10007" y="63360"/>
                </a:lnTo>
                <a:lnTo>
                  <a:pt x="14643" y="65024"/>
                </a:lnTo>
                <a:lnTo>
                  <a:pt x="26428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83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88" y="41681"/>
                </a:lnTo>
                <a:lnTo>
                  <a:pt x="33388" y="49034"/>
                </a:lnTo>
                <a:lnTo>
                  <a:pt x="32105" y="52184"/>
                </a:lnTo>
                <a:lnTo>
                  <a:pt x="27051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17" y="33769"/>
                </a:lnTo>
                <a:lnTo>
                  <a:pt x="17614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82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5857785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5907228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5956669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5807295" y="908246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25577" y="6464"/>
                </a:lnTo>
                <a:lnTo>
                  <a:pt x="28447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896" y="56387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7734" y="4737"/>
                </a:lnTo>
                <a:lnTo>
                  <a:pt x="4140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50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5857785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5907228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5956669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344892" y="537112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09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66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4" y="39166"/>
                </a:lnTo>
                <a:lnTo>
                  <a:pt x="33948" y="48552"/>
                </a:lnTo>
                <a:lnTo>
                  <a:pt x="32854" y="51904"/>
                </a:lnTo>
                <a:lnTo>
                  <a:pt x="28105" y="57238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6394684" y="537113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73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51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6371381" y="559577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29857" y="36423"/>
                </a:lnTo>
                <a:lnTo>
                  <a:pt x="32207" y="38735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29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81"/>
                </a:lnTo>
                <a:lnTo>
                  <a:pt x="9169" y="14071"/>
                </a:lnTo>
                <a:lnTo>
                  <a:pt x="10448" y="11264"/>
                </a:lnTo>
                <a:lnTo>
                  <a:pt x="10558" y="11125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6318085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368590" y="583029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6418029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6325134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6368591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74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6418029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6342679" y="6290139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6394684" y="62898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48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6319055" y="651731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8000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66"/>
                </a:lnTo>
                <a:lnTo>
                  <a:pt x="36866" y="32766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17"/>
                </a:lnTo>
                <a:lnTo>
                  <a:pt x="35548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66" y="32766"/>
                </a:moveTo>
                <a:lnTo>
                  <a:pt x="17119" y="32766"/>
                </a:lnTo>
                <a:lnTo>
                  <a:pt x="24561" y="32778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8849" y="35560"/>
                </a:lnTo>
                <a:lnTo>
                  <a:pt x="36866" y="32766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04"/>
                </a:lnTo>
                <a:lnTo>
                  <a:pt x="28308" y="9385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8" y="26390"/>
                </a:lnTo>
                <a:lnTo>
                  <a:pt x="38556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6368590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6418029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6325134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6366024" y="675337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6418029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6353727" y="6979006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6397183" y="698013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7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1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6298343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34" y="63106"/>
                </a:lnTo>
                <a:lnTo>
                  <a:pt x="36313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72"/>
                </a:lnTo>
                <a:lnTo>
                  <a:pt x="36313" y="58572"/>
                </a:lnTo>
                <a:lnTo>
                  <a:pt x="39636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8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510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68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6347743" y="721238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21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7" y="17005"/>
                </a:lnTo>
                <a:lnTo>
                  <a:pt x="9321" y="13563"/>
                </a:lnTo>
                <a:lnTo>
                  <a:pt x="14465" y="7886"/>
                </a:lnTo>
                <a:lnTo>
                  <a:pt x="17487" y="6464"/>
                </a:lnTo>
                <a:lnTo>
                  <a:pt x="35511" y="6464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11" y="6464"/>
                </a:moveTo>
                <a:lnTo>
                  <a:pt x="17487" y="6464"/>
                </a:ln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78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11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6397183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6446622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6310687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6359785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6412917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6439913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6325134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366024" y="7898622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6418029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318085" y="813571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6368590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6418029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6292697" y="859541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51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14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51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63" y="6426"/>
                </a:lnTo>
                <a:lnTo>
                  <a:pt x="28067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35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6342533" y="859541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28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83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4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70" y="27012"/>
                </a:lnTo>
                <a:lnTo>
                  <a:pt x="15417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4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497"/>
                </a:lnTo>
                <a:lnTo>
                  <a:pt x="8597" y="17894"/>
                </a:lnTo>
                <a:lnTo>
                  <a:pt x="9182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4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6391931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6441375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6299036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6342141" y="8827265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24" y="64058"/>
                </a:lnTo>
                <a:lnTo>
                  <a:pt x="35356" y="60413"/>
                </a:lnTo>
                <a:lnTo>
                  <a:pt x="37033" y="58546"/>
                </a:lnTo>
                <a:lnTo>
                  <a:pt x="19710" y="58546"/>
                </a:lnTo>
                <a:lnTo>
                  <a:pt x="17551" y="57911"/>
                </a:lnTo>
                <a:lnTo>
                  <a:pt x="8991" y="45961"/>
                </a:lnTo>
                <a:lnTo>
                  <a:pt x="8991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9862" y="6413"/>
                </a:lnTo>
                <a:lnTo>
                  <a:pt x="37649" y="6413"/>
                </a:lnTo>
                <a:lnTo>
                  <a:pt x="31940" y="1396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67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54" y="51892"/>
                </a:lnTo>
                <a:lnTo>
                  <a:pt x="28105" y="57226"/>
                </a:lnTo>
                <a:lnTo>
                  <a:pt x="25273" y="58546"/>
                </a:lnTo>
                <a:lnTo>
                  <a:pt x="37033" y="58546"/>
                </a:lnTo>
                <a:lnTo>
                  <a:pt x="37706" y="57797"/>
                </a:lnTo>
                <a:lnTo>
                  <a:pt x="41148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5"/>
                </a:moveTo>
                <a:lnTo>
                  <a:pt x="20243" y="22605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67" y="24536"/>
                </a:lnTo>
                <a:lnTo>
                  <a:pt x="28435" y="22605"/>
                </a:lnTo>
                <a:close/>
              </a:path>
              <a:path w="42545" h="65404">
                <a:moveTo>
                  <a:pt x="37649" y="6413"/>
                </a:moveTo>
                <a:lnTo>
                  <a:pt x="19862" y="6413"/>
                </a:lnTo>
                <a:lnTo>
                  <a:pt x="25450" y="6426"/>
                </a:lnTo>
                <a:lnTo>
                  <a:pt x="28054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6391931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6441375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6227955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6295126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361055" y="5174239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7" y="0"/>
                </a:moveTo>
                <a:lnTo>
                  <a:pt x="16485" y="4461"/>
                </a:lnTo>
                <a:lnTo>
                  <a:pt x="5178" y="15010"/>
                </a:lnTo>
                <a:lnTo>
                  <a:pt x="1220" y="26173"/>
                </a:lnTo>
                <a:lnTo>
                  <a:pt x="0" y="41851"/>
                </a:lnTo>
                <a:lnTo>
                  <a:pt x="2851" y="54754"/>
                </a:lnTo>
                <a:lnTo>
                  <a:pt x="9450" y="65068"/>
                </a:lnTo>
                <a:lnTo>
                  <a:pt x="19971" y="72254"/>
                </a:lnTo>
                <a:lnTo>
                  <a:pt x="32989" y="74650"/>
                </a:lnTo>
                <a:lnTo>
                  <a:pt x="40799" y="74650"/>
                </a:lnTo>
                <a:lnTo>
                  <a:pt x="47226" y="72732"/>
                </a:lnTo>
                <a:lnTo>
                  <a:pt x="57386" y="65023"/>
                </a:lnTo>
                <a:lnTo>
                  <a:pt x="59182" y="62102"/>
                </a:lnTo>
                <a:lnTo>
                  <a:pt x="27553" y="62102"/>
                </a:lnTo>
                <a:lnTo>
                  <a:pt x="23248" y="60146"/>
                </a:lnTo>
                <a:lnTo>
                  <a:pt x="16631" y="52348"/>
                </a:lnTo>
                <a:lnTo>
                  <a:pt x="14980" y="45795"/>
                </a:lnTo>
                <a:lnTo>
                  <a:pt x="14980" y="27939"/>
                </a:lnTo>
                <a:lnTo>
                  <a:pt x="16657" y="21665"/>
                </a:lnTo>
                <a:lnTo>
                  <a:pt x="23362" y="13931"/>
                </a:lnTo>
                <a:lnTo>
                  <a:pt x="27744" y="12000"/>
                </a:lnTo>
                <a:lnTo>
                  <a:pt x="59737" y="12000"/>
                </a:lnTo>
                <a:lnTo>
                  <a:pt x="58871" y="10438"/>
                </a:lnTo>
                <a:lnTo>
                  <a:pt x="53153" y="5301"/>
                </a:lnTo>
                <a:lnTo>
                  <a:pt x="43250" y="1008"/>
                </a:lnTo>
                <a:lnTo>
                  <a:pt x="27337" y="0"/>
                </a:lnTo>
                <a:close/>
              </a:path>
              <a:path w="63500" h="74929">
                <a:moveTo>
                  <a:pt x="48965" y="46671"/>
                </a:moveTo>
                <a:lnTo>
                  <a:pt x="47746" y="51993"/>
                </a:lnTo>
                <a:lnTo>
                  <a:pt x="45727" y="55892"/>
                </a:lnTo>
                <a:lnTo>
                  <a:pt x="40101" y="60857"/>
                </a:lnTo>
                <a:lnTo>
                  <a:pt x="36748" y="62102"/>
                </a:lnTo>
                <a:lnTo>
                  <a:pt x="59182" y="62102"/>
                </a:lnTo>
                <a:lnTo>
                  <a:pt x="61018" y="59117"/>
                </a:lnTo>
                <a:lnTo>
                  <a:pt x="63202" y="51180"/>
                </a:lnTo>
                <a:lnTo>
                  <a:pt x="48965" y="46671"/>
                </a:lnTo>
                <a:close/>
              </a:path>
              <a:path w="63500" h="74929">
                <a:moveTo>
                  <a:pt x="59737" y="12000"/>
                </a:moveTo>
                <a:lnTo>
                  <a:pt x="37040" y="12000"/>
                </a:lnTo>
                <a:lnTo>
                  <a:pt x="40355" y="13080"/>
                </a:lnTo>
                <a:lnTo>
                  <a:pt x="45803" y="17449"/>
                </a:lnTo>
                <a:lnTo>
                  <a:pt x="47607" y="20433"/>
                </a:lnTo>
                <a:lnTo>
                  <a:pt x="48470" y="24192"/>
                </a:lnTo>
                <a:lnTo>
                  <a:pt x="63012" y="20725"/>
                </a:lnTo>
                <a:lnTo>
                  <a:pt x="61348" y="14909"/>
                </a:lnTo>
                <a:lnTo>
                  <a:pt x="59737" y="12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6462166" y="5174620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31961" y="0"/>
                </a:moveTo>
                <a:lnTo>
                  <a:pt x="884" y="25537"/>
                </a:lnTo>
                <a:lnTo>
                  <a:pt x="0" y="42608"/>
                </a:lnTo>
                <a:lnTo>
                  <a:pt x="2080" y="56114"/>
                </a:lnTo>
                <a:lnTo>
                  <a:pt x="6942" y="65735"/>
                </a:lnTo>
                <a:lnTo>
                  <a:pt x="11667" y="71424"/>
                </a:lnTo>
                <a:lnTo>
                  <a:pt x="17699" y="74269"/>
                </a:lnTo>
                <a:lnTo>
                  <a:pt x="31898" y="74269"/>
                </a:lnTo>
                <a:lnTo>
                  <a:pt x="37499" y="72021"/>
                </a:lnTo>
                <a:lnTo>
                  <a:pt x="46224" y="63017"/>
                </a:lnTo>
                <a:lnTo>
                  <a:pt x="46335" y="62712"/>
                </a:lnTo>
                <a:lnTo>
                  <a:pt x="23059" y="62712"/>
                </a:lnTo>
                <a:lnTo>
                  <a:pt x="20684" y="61493"/>
                </a:lnTo>
                <a:lnTo>
                  <a:pt x="16518" y="56553"/>
                </a:lnTo>
                <a:lnTo>
                  <a:pt x="15477" y="53047"/>
                </a:lnTo>
                <a:lnTo>
                  <a:pt x="15477" y="44424"/>
                </a:lnTo>
                <a:lnTo>
                  <a:pt x="16391" y="41325"/>
                </a:lnTo>
                <a:lnTo>
                  <a:pt x="20100" y="37122"/>
                </a:lnTo>
                <a:lnTo>
                  <a:pt x="22373" y="36067"/>
                </a:lnTo>
                <a:lnTo>
                  <a:pt x="45561" y="36067"/>
                </a:lnTo>
                <a:lnTo>
                  <a:pt x="41698" y="31953"/>
                </a:lnTo>
                <a:lnTo>
                  <a:pt x="14283" y="31953"/>
                </a:lnTo>
                <a:lnTo>
                  <a:pt x="14804" y="23583"/>
                </a:lnTo>
                <a:lnTo>
                  <a:pt x="16086" y="18072"/>
                </a:lnTo>
                <a:lnTo>
                  <a:pt x="20150" y="12788"/>
                </a:lnTo>
                <a:lnTo>
                  <a:pt x="22652" y="11468"/>
                </a:lnTo>
                <a:lnTo>
                  <a:pt x="45690" y="11468"/>
                </a:lnTo>
                <a:lnTo>
                  <a:pt x="43760" y="7734"/>
                </a:lnTo>
                <a:lnTo>
                  <a:pt x="40128" y="4660"/>
                </a:lnTo>
                <a:lnTo>
                  <a:pt x="36521" y="1562"/>
                </a:lnTo>
                <a:lnTo>
                  <a:pt x="31961" y="0"/>
                </a:lnTo>
                <a:close/>
              </a:path>
              <a:path w="48895" h="74295">
                <a:moveTo>
                  <a:pt x="45561" y="36067"/>
                </a:moveTo>
                <a:lnTo>
                  <a:pt x="27821" y="36067"/>
                </a:lnTo>
                <a:lnTo>
                  <a:pt x="30133" y="37172"/>
                </a:lnTo>
                <a:lnTo>
                  <a:pt x="33841" y="41579"/>
                </a:lnTo>
                <a:lnTo>
                  <a:pt x="34768" y="45034"/>
                </a:lnTo>
                <a:lnTo>
                  <a:pt x="34768" y="54355"/>
                </a:lnTo>
                <a:lnTo>
                  <a:pt x="33905" y="57670"/>
                </a:lnTo>
                <a:lnTo>
                  <a:pt x="30476" y="61696"/>
                </a:lnTo>
                <a:lnTo>
                  <a:pt x="28317" y="62712"/>
                </a:lnTo>
                <a:lnTo>
                  <a:pt x="46335" y="62712"/>
                </a:lnTo>
                <a:lnTo>
                  <a:pt x="48408" y="57048"/>
                </a:lnTo>
                <a:lnTo>
                  <a:pt x="48292" y="42289"/>
                </a:lnTo>
                <a:lnTo>
                  <a:pt x="46325" y="36880"/>
                </a:lnTo>
                <a:lnTo>
                  <a:pt x="45561" y="36067"/>
                </a:lnTo>
                <a:close/>
              </a:path>
              <a:path w="48895" h="74295">
                <a:moveTo>
                  <a:pt x="33054" y="25806"/>
                </a:moveTo>
                <a:lnTo>
                  <a:pt x="22068" y="25806"/>
                </a:lnTo>
                <a:lnTo>
                  <a:pt x="17750" y="27851"/>
                </a:lnTo>
                <a:lnTo>
                  <a:pt x="14283" y="31953"/>
                </a:lnTo>
                <a:lnTo>
                  <a:pt x="41698" y="31953"/>
                </a:lnTo>
                <a:lnTo>
                  <a:pt x="38032" y="28016"/>
                </a:lnTo>
                <a:lnTo>
                  <a:pt x="33054" y="25806"/>
                </a:lnTo>
                <a:close/>
              </a:path>
              <a:path w="48895" h="74295">
                <a:moveTo>
                  <a:pt x="45690" y="11468"/>
                </a:moveTo>
                <a:lnTo>
                  <a:pt x="27809" y="11468"/>
                </a:lnTo>
                <a:lnTo>
                  <a:pt x="29612" y="12128"/>
                </a:lnTo>
                <a:lnTo>
                  <a:pt x="32393" y="14770"/>
                </a:lnTo>
                <a:lnTo>
                  <a:pt x="33244" y="16814"/>
                </a:lnTo>
                <a:lnTo>
                  <a:pt x="33574" y="19596"/>
                </a:lnTo>
                <a:lnTo>
                  <a:pt x="47074" y="18110"/>
                </a:lnTo>
                <a:lnTo>
                  <a:pt x="46084" y="12230"/>
                </a:lnTo>
                <a:lnTo>
                  <a:pt x="45690" y="114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518615" y="5174622"/>
            <a:ext cx="46990" cy="74295"/>
          </a:xfrm>
          <a:custGeom>
            <a:avLst/>
            <a:gdLst/>
            <a:ahLst/>
            <a:cxnLst/>
            <a:rect l="l" t="t" r="r" b="b"/>
            <a:pathLst>
              <a:path w="46990" h="74295">
                <a:moveTo>
                  <a:pt x="30514" y="0"/>
                </a:moveTo>
                <a:lnTo>
                  <a:pt x="16417" y="0"/>
                </a:lnTo>
                <a:lnTo>
                  <a:pt x="10931" y="2476"/>
                </a:lnTo>
                <a:lnTo>
                  <a:pt x="3363" y="14036"/>
                </a:lnTo>
                <a:lnTo>
                  <a:pt x="771" y="25659"/>
                </a:lnTo>
                <a:lnTo>
                  <a:pt x="0" y="42951"/>
                </a:lnTo>
                <a:lnTo>
                  <a:pt x="1995" y="56853"/>
                </a:lnTo>
                <a:lnTo>
                  <a:pt x="6346" y="66128"/>
                </a:lnTo>
                <a:lnTo>
                  <a:pt x="10677" y="71551"/>
                </a:lnTo>
                <a:lnTo>
                  <a:pt x="16392" y="74269"/>
                </a:lnTo>
                <a:lnTo>
                  <a:pt x="30514" y="74269"/>
                </a:lnTo>
                <a:lnTo>
                  <a:pt x="36001" y="71793"/>
                </a:lnTo>
                <a:lnTo>
                  <a:pt x="41853" y="62712"/>
                </a:lnTo>
                <a:lnTo>
                  <a:pt x="21777" y="62712"/>
                </a:lnTo>
                <a:lnTo>
                  <a:pt x="20278" y="62179"/>
                </a:lnTo>
                <a:lnTo>
                  <a:pt x="14436" y="45694"/>
                </a:lnTo>
                <a:lnTo>
                  <a:pt x="14436" y="28625"/>
                </a:lnTo>
                <a:lnTo>
                  <a:pt x="14919" y="22555"/>
                </a:lnTo>
                <a:lnTo>
                  <a:pt x="16608" y="16179"/>
                </a:lnTo>
                <a:lnTo>
                  <a:pt x="17624" y="14262"/>
                </a:lnTo>
                <a:lnTo>
                  <a:pt x="18957" y="13195"/>
                </a:lnTo>
                <a:lnTo>
                  <a:pt x="20278" y="12103"/>
                </a:lnTo>
                <a:lnTo>
                  <a:pt x="21777" y="11569"/>
                </a:lnTo>
                <a:lnTo>
                  <a:pt x="41972" y="11569"/>
                </a:lnTo>
                <a:lnTo>
                  <a:pt x="39988" y="7543"/>
                </a:lnTo>
                <a:lnTo>
                  <a:pt x="36013" y="2514"/>
                </a:lnTo>
                <a:lnTo>
                  <a:pt x="30514" y="0"/>
                </a:lnTo>
                <a:close/>
              </a:path>
              <a:path w="46990" h="74295">
                <a:moveTo>
                  <a:pt x="41972" y="11569"/>
                </a:moveTo>
                <a:lnTo>
                  <a:pt x="25155" y="11569"/>
                </a:lnTo>
                <a:lnTo>
                  <a:pt x="26641" y="12103"/>
                </a:lnTo>
                <a:lnTo>
                  <a:pt x="27936" y="13195"/>
                </a:lnTo>
                <a:lnTo>
                  <a:pt x="29257" y="14262"/>
                </a:lnTo>
                <a:lnTo>
                  <a:pt x="30349" y="16395"/>
                </a:lnTo>
                <a:lnTo>
                  <a:pt x="32064" y="22771"/>
                </a:lnTo>
                <a:lnTo>
                  <a:pt x="32495" y="28625"/>
                </a:lnTo>
                <a:lnTo>
                  <a:pt x="32495" y="45694"/>
                </a:lnTo>
                <a:lnTo>
                  <a:pt x="25155" y="62712"/>
                </a:lnTo>
                <a:lnTo>
                  <a:pt x="41853" y="62712"/>
                </a:lnTo>
                <a:lnTo>
                  <a:pt x="43697" y="59851"/>
                </a:lnTo>
                <a:lnTo>
                  <a:pt x="46177" y="48127"/>
                </a:lnTo>
                <a:lnTo>
                  <a:pt x="46880" y="30619"/>
                </a:lnTo>
                <a:lnTo>
                  <a:pt x="44667" y="17037"/>
                </a:lnTo>
                <a:lnTo>
                  <a:pt x="41972" y="11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310687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359785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6412917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6439913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6297948" y="8367548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14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6247" y="57924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44" y="60426"/>
                </a:lnTo>
                <a:lnTo>
                  <a:pt x="37029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66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601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4" y="39166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29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07"/>
                </a:lnTo>
                <a:lnTo>
                  <a:pt x="37601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85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601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6347739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6397183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6446622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6297238" y="908246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6347739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6397183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6446622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6740252" y="5174923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6807424" y="5174929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90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6873354" y="5174237"/>
            <a:ext cx="63500" cy="74930"/>
          </a:xfrm>
          <a:custGeom>
            <a:avLst/>
            <a:gdLst/>
            <a:ahLst/>
            <a:cxnLst/>
            <a:rect l="l" t="t" r="r" b="b"/>
            <a:pathLst>
              <a:path w="63500" h="74929">
                <a:moveTo>
                  <a:pt x="27339" y="0"/>
                </a:moveTo>
                <a:lnTo>
                  <a:pt x="16488" y="4460"/>
                </a:lnTo>
                <a:lnTo>
                  <a:pt x="5178" y="15011"/>
                </a:lnTo>
                <a:lnTo>
                  <a:pt x="1220" y="26174"/>
                </a:lnTo>
                <a:lnTo>
                  <a:pt x="0" y="41852"/>
                </a:lnTo>
                <a:lnTo>
                  <a:pt x="2846" y="54756"/>
                </a:lnTo>
                <a:lnTo>
                  <a:pt x="9450" y="65069"/>
                </a:lnTo>
                <a:lnTo>
                  <a:pt x="19971" y="72255"/>
                </a:lnTo>
                <a:lnTo>
                  <a:pt x="32989" y="74651"/>
                </a:lnTo>
                <a:lnTo>
                  <a:pt x="40800" y="74651"/>
                </a:lnTo>
                <a:lnTo>
                  <a:pt x="47226" y="72733"/>
                </a:lnTo>
                <a:lnTo>
                  <a:pt x="57386" y="65024"/>
                </a:lnTo>
                <a:lnTo>
                  <a:pt x="59183" y="62103"/>
                </a:lnTo>
                <a:lnTo>
                  <a:pt x="27554" y="62103"/>
                </a:lnTo>
                <a:lnTo>
                  <a:pt x="23249" y="60148"/>
                </a:lnTo>
                <a:lnTo>
                  <a:pt x="16632" y="52350"/>
                </a:lnTo>
                <a:lnTo>
                  <a:pt x="14981" y="45797"/>
                </a:lnTo>
                <a:lnTo>
                  <a:pt x="14981" y="27940"/>
                </a:lnTo>
                <a:lnTo>
                  <a:pt x="16657" y="21667"/>
                </a:lnTo>
                <a:lnTo>
                  <a:pt x="23363" y="13932"/>
                </a:lnTo>
                <a:lnTo>
                  <a:pt x="27744" y="12002"/>
                </a:lnTo>
                <a:lnTo>
                  <a:pt x="59737" y="12002"/>
                </a:lnTo>
                <a:lnTo>
                  <a:pt x="58872" y="10440"/>
                </a:lnTo>
                <a:lnTo>
                  <a:pt x="53153" y="5308"/>
                </a:lnTo>
                <a:lnTo>
                  <a:pt x="43256" y="1010"/>
                </a:lnTo>
                <a:lnTo>
                  <a:pt x="27339" y="0"/>
                </a:lnTo>
                <a:close/>
              </a:path>
              <a:path w="63500" h="74929">
                <a:moveTo>
                  <a:pt x="48966" y="46673"/>
                </a:moveTo>
                <a:lnTo>
                  <a:pt x="47734" y="51994"/>
                </a:lnTo>
                <a:lnTo>
                  <a:pt x="45728" y="55893"/>
                </a:lnTo>
                <a:lnTo>
                  <a:pt x="40101" y="60859"/>
                </a:lnTo>
                <a:lnTo>
                  <a:pt x="36749" y="62103"/>
                </a:lnTo>
                <a:lnTo>
                  <a:pt x="59183" y="62103"/>
                </a:lnTo>
                <a:lnTo>
                  <a:pt x="61018" y="59119"/>
                </a:lnTo>
                <a:lnTo>
                  <a:pt x="63203" y="51181"/>
                </a:lnTo>
                <a:lnTo>
                  <a:pt x="48966" y="46673"/>
                </a:lnTo>
                <a:close/>
              </a:path>
              <a:path w="63500" h="74929">
                <a:moveTo>
                  <a:pt x="59737" y="12002"/>
                </a:moveTo>
                <a:lnTo>
                  <a:pt x="37041" y="12002"/>
                </a:lnTo>
                <a:lnTo>
                  <a:pt x="40343" y="13081"/>
                </a:lnTo>
                <a:lnTo>
                  <a:pt x="45804" y="17450"/>
                </a:lnTo>
                <a:lnTo>
                  <a:pt x="47607" y="20435"/>
                </a:lnTo>
                <a:lnTo>
                  <a:pt x="48471" y="24194"/>
                </a:lnTo>
                <a:lnTo>
                  <a:pt x="63000" y="20727"/>
                </a:lnTo>
                <a:lnTo>
                  <a:pt x="61349" y="14910"/>
                </a:lnTo>
                <a:lnTo>
                  <a:pt x="59737" y="120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6974111" y="5174627"/>
            <a:ext cx="48260" cy="74295"/>
          </a:xfrm>
          <a:custGeom>
            <a:avLst/>
            <a:gdLst/>
            <a:ahLst/>
            <a:cxnLst/>
            <a:rect l="l" t="t" r="r" b="b"/>
            <a:pathLst>
              <a:path w="48259" h="74295">
                <a:moveTo>
                  <a:pt x="30581" y="0"/>
                </a:moveTo>
                <a:lnTo>
                  <a:pt x="16687" y="0"/>
                </a:lnTo>
                <a:lnTo>
                  <a:pt x="11290" y="1765"/>
                </a:lnTo>
                <a:lnTo>
                  <a:pt x="3721" y="8839"/>
                </a:lnTo>
                <a:lnTo>
                  <a:pt x="1828" y="13322"/>
                </a:lnTo>
                <a:lnTo>
                  <a:pt x="1885" y="22123"/>
                </a:lnTo>
                <a:lnTo>
                  <a:pt x="12153" y="33782"/>
                </a:lnTo>
                <a:lnTo>
                  <a:pt x="7950" y="35572"/>
                </a:lnTo>
                <a:lnTo>
                  <a:pt x="4876" y="38112"/>
                </a:lnTo>
                <a:lnTo>
                  <a:pt x="977" y="44691"/>
                </a:lnTo>
                <a:lnTo>
                  <a:pt x="37" y="48158"/>
                </a:lnTo>
                <a:lnTo>
                  <a:pt x="0" y="59385"/>
                </a:lnTo>
                <a:lnTo>
                  <a:pt x="2590" y="64998"/>
                </a:lnTo>
                <a:lnTo>
                  <a:pt x="12191" y="72580"/>
                </a:lnTo>
                <a:lnTo>
                  <a:pt x="17691" y="74307"/>
                </a:lnTo>
                <a:lnTo>
                  <a:pt x="31419" y="74307"/>
                </a:lnTo>
                <a:lnTo>
                  <a:pt x="37109" y="72212"/>
                </a:lnTo>
                <a:lnTo>
                  <a:pt x="45669" y="63817"/>
                </a:lnTo>
                <a:lnTo>
                  <a:pt x="45950" y="63106"/>
                </a:lnTo>
                <a:lnTo>
                  <a:pt x="21120" y="63106"/>
                </a:lnTo>
                <a:lnTo>
                  <a:pt x="18656" y="62026"/>
                </a:lnTo>
                <a:lnTo>
                  <a:pt x="14719" y="57734"/>
                </a:lnTo>
                <a:lnTo>
                  <a:pt x="13811" y="54952"/>
                </a:lnTo>
                <a:lnTo>
                  <a:pt x="13741" y="48158"/>
                </a:lnTo>
                <a:lnTo>
                  <a:pt x="14566" y="45605"/>
                </a:lnTo>
                <a:lnTo>
                  <a:pt x="16217" y="43256"/>
                </a:lnTo>
                <a:lnTo>
                  <a:pt x="17906" y="40906"/>
                </a:lnTo>
                <a:lnTo>
                  <a:pt x="20459" y="39738"/>
                </a:lnTo>
                <a:lnTo>
                  <a:pt x="43890" y="39738"/>
                </a:lnTo>
                <a:lnTo>
                  <a:pt x="42557" y="37769"/>
                </a:lnTo>
                <a:lnTo>
                  <a:pt x="39509" y="35407"/>
                </a:lnTo>
                <a:lnTo>
                  <a:pt x="35471" y="33782"/>
                </a:lnTo>
                <a:lnTo>
                  <a:pt x="38646" y="32397"/>
                </a:lnTo>
                <a:lnTo>
                  <a:pt x="41109" y="30391"/>
                </a:lnTo>
                <a:lnTo>
                  <a:pt x="42320" y="28575"/>
                </a:lnTo>
                <a:lnTo>
                  <a:pt x="21056" y="28575"/>
                </a:lnTo>
                <a:lnTo>
                  <a:pt x="18948" y="27800"/>
                </a:lnTo>
                <a:lnTo>
                  <a:pt x="15811" y="24688"/>
                </a:lnTo>
                <a:lnTo>
                  <a:pt x="15036" y="22517"/>
                </a:lnTo>
                <a:lnTo>
                  <a:pt x="15055" y="17081"/>
                </a:lnTo>
                <a:lnTo>
                  <a:pt x="15824" y="15024"/>
                </a:lnTo>
                <a:lnTo>
                  <a:pt x="18999" y="11849"/>
                </a:lnTo>
                <a:lnTo>
                  <a:pt x="21132" y="11061"/>
                </a:lnTo>
                <a:lnTo>
                  <a:pt x="44524" y="11061"/>
                </a:lnTo>
                <a:lnTo>
                  <a:pt x="43573" y="8839"/>
                </a:lnTo>
                <a:lnTo>
                  <a:pt x="35928" y="1765"/>
                </a:lnTo>
                <a:lnTo>
                  <a:pt x="30581" y="0"/>
                </a:lnTo>
                <a:close/>
              </a:path>
              <a:path w="48259" h="74295">
                <a:moveTo>
                  <a:pt x="43890" y="39738"/>
                </a:moveTo>
                <a:lnTo>
                  <a:pt x="26809" y="39738"/>
                </a:lnTo>
                <a:lnTo>
                  <a:pt x="29235" y="40779"/>
                </a:lnTo>
                <a:lnTo>
                  <a:pt x="31153" y="42862"/>
                </a:lnTo>
                <a:lnTo>
                  <a:pt x="33070" y="44907"/>
                </a:lnTo>
                <a:lnTo>
                  <a:pt x="34013" y="47574"/>
                </a:lnTo>
                <a:lnTo>
                  <a:pt x="34035" y="54952"/>
                </a:lnTo>
                <a:lnTo>
                  <a:pt x="33083" y="57937"/>
                </a:lnTo>
                <a:lnTo>
                  <a:pt x="29324" y="62077"/>
                </a:lnTo>
                <a:lnTo>
                  <a:pt x="26936" y="63106"/>
                </a:lnTo>
                <a:lnTo>
                  <a:pt x="45950" y="63106"/>
                </a:lnTo>
                <a:lnTo>
                  <a:pt x="47828" y="58356"/>
                </a:lnTo>
                <a:lnTo>
                  <a:pt x="47815" y="47574"/>
                </a:lnTo>
                <a:lnTo>
                  <a:pt x="46761" y="43980"/>
                </a:lnTo>
                <a:lnTo>
                  <a:pt x="43890" y="39738"/>
                </a:lnTo>
                <a:close/>
              </a:path>
              <a:path w="48259" h="74295">
                <a:moveTo>
                  <a:pt x="44524" y="11061"/>
                </a:moveTo>
                <a:lnTo>
                  <a:pt x="26390" y="11061"/>
                </a:lnTo>
                <a:lnTo>
                  <a:pt x="28460" y="11849"/>
                </a:lnTo>
                <a:lnTo>
                  <a:pt x="30010" y="13436"/>
                </a:lnTo>
                <a:lnTo>
                  <a:pt x="31607" y="15024"/>
                </a:lnTo>
                <a:lnTo>
                  <a:pt x="32397" y="17081"/>
                </a:lnTo>
                <a:lnTo>
                  <a:pt x="32379" y="22517"/>
                </a:lnTo>
                <a:lnTo>
                  <a:pt x="31597" y="24650"/>
                </a:lnTo>
                <a:lnTo>
                  <a:pt x="28422" y="27800"/>
                </a:lnTo>
                <a:lnTo>
                  <a:pt x="26314" y="28575"/>
                </a:lnTo>
                <a:lnTo>
                  <a:pt x="42320" y="28575"/>
                </a:lnTo>
                <a:lnTo>
                  <a:pt x="44615" y="25133"/>
                </a:lnTo>
                <a:lnTo>
                  <a:pt x="45376" y="22517"/>
                </a:lnTo>
                <a:lnTo>
                  <a:pt x="45491" y="13322"/>
                </a:lnTo>
                <a:lnTo>
                  <a:pt x="44524" y="11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030912" y="5174622"/>
            <a:ext cx="46990" cy="74295"/>
          </a:xfrm>
          <a:custGeom>
            <a:avLst/>
            <a:gdLst/>
            <a:ahLst/>
            <a:cxnLst/>
            <a:rect l="l" t="t" r="r" b="b"/>
            <a:pathLst>
              <a:path w="46990" h="74295">
                <a:moveTo>
                  <a:pt x="30514" y="0"/>
                </a:moveTo>
                <a:lnTo>
                  <a:pt x="16417" y="0"/>
                </a:lnTo>
                <a:lnTo>
                  <a:pt x="10931" y="2476"/>
                </a:lnTo>
                <a:lnTo>
                  <a:pt x="3363" y="14036"/>
                </a:lnTo>
                <a:lnTo>
                  <a:pt x="771" y="25659"/>
                </a:lnTo>
                <a:lnTo>
                  <a:pt x="0" y="42951"/>
                </a:lnTo>
                <a:lnTo>
                  <a:pt x="1995" y="56853"/>
                </a:lnTo>
                <a:lnTo>
                  <a:pt x="6346" y="66128"/>
                </a:lnTo>
                <a:lnTo>
                  <a:pt x="10689" y="71551"/>
                </a:lnTo>
                <a:lnTo>
                  <a:pt x="16392" y="74269"/>
                </a:lnTo>
                <a:lnTo>
                  <a:pt x="30514" y="74269"/>
                </a:lnTo>
                <a:lnTo>
                  <a:pt x="36001" y="71793"/>
                </a:lnTo>
                <a:lnTo>
                  <a:pt x="41853" y="62712"/>
                </a:lnTo>
                <a:lnTo>
                  <a:pt x="21777" y="62712"/>
                </a:lnTo>
                <a:lnTo>
                  <a:pt x="20278" y="62179"/>
                </a:lnTo>
                <a:lnTo>
                  <a:pt x="14436" y="45694"/>
                </a:lnTo>
                <a:lnTo>
                  <a:pt x="14436" y="28625"/>
                </a:lnTo>
                <a:lnTo>
                  <a:pt x="14919" y="22555"/>
                </a:lnTo>
                <a:lnTo>
                  <a:pt x="16595" y="16179"/>
                </a:lnTo>
                <a:lnTo>
                  <a:pt x="17624" y="14262"/>
                </a:lnTo>
                <a:lnTo>
                  <a:pt x="18957" y="13195"/>
                </a:lnTo>
                <a:lnTo>
                  <a:pt x="20278" y="12103"/>
                </a:lnTo>
                <a:lnTo>
                  <a:pt x="21777" y="11569"/>
                </a:lnTo>
                <a:lnTo>
                  <a:pt x="41972" y="11569"/>
                </a:lnTo>
                <a:lnTo>
                  <a:pt x="39988" y="7543"/>
                </a:lnTo>
                <a:lnTo>
                  <a:pt x="36013" y="2514"/>
                </a:lnTo>
                <a:lnTo>
                  <a:pt x="30514" y="0"/>
                </a:lnTo>
                <a:close/>
              </a:path>
              <a:path w="46990" h="74295">
                <a:moveTo>
                  <a:pt x="41972" y="11569"/>
                </a:moveTo>
                <a:lnTo>
                  <a:pt x="25155" y="11569"/>
                </a:lnTo>
                <a:lnTo>
                  <a:pt x="26641" y="12103"/>
                </a:lnTo>
                <a:lnTo>
                  <a:pt x="27936" y="13195"/>
                </a:lnTo>
                <a:lnTo>
                  <a:pt x="29257" y="14262"/>
                </a:lnTo>
                <a:lnTo>
                  <a:pt x="30349" y="16395"/>
                </a:lnTo>
                <a:lnTo>
                  <a:pt x="32064" y="22771"/>
                </a:lnTo>
                <a:lnTo>
                  <a:pt x="32495" y="28625"/>
                </a:lnTo>
                <a:lnTo>
                  <a:pt x="32495" y="45694"/>
                </a:lnTo>
                <a:lnTo>
                  <a:pt x="25155" y="62712"/>
                </a:lnTo>
                <a:lnTo>
                  <a:pt x="41853" y="62712"/>
                </a:lnTo>
                <a:lnTo>
                  <a:pt x="43697" y="59851"/>
                </a:lnTo>
                <a:lnTo>
                  <a:pt x="46177" y="48127"/>
                </a:lnTo>
                <a:lnTo>
                  <a:pt x="46880" y="30619"/>
                </a:lnTo>
                <a:lnTo>
                  <a:pt x="44667" y="17037"/>
                </a:lnTo>
                <a:lnTo>
                  <a:pt x="41972" y="11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6857447" y="5371129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3340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73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12218" y="55689"/>
                </a:lnTo>
                <a:lnTo>
                  <a:pt x="10667" y="54089"/>
                </a:lnTo>
                <a:lnTo>
                  <a:pt x="8559" y="49923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66"/>
                </a:lnTo>
                <a:lnTo>
                  <a:pt x="36866" y="32766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45" y="26517"/>
                </a:lnTo>
                <a:lnTo>
                  <a:pt x="35535" y="26390"/>
                </a:lnTo>
                <a:lnTo>
                  <a:pt x="17919" y="26390"/>
                </a:lnTo>
                <a:lnTo>
                  <a:pt x="15392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66" y="32766"/>
                </a:moveTo>
                <a:lnTo>
                  <a:pt x="24561" y="32766"/>
                </a:lnTo>
                <a:lnTo>
                  <a:pt x="27685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27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66" y="32766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5" y="6426"/>
                </a:lnTo>
                <a:lnTo>
                  <a:pt x="26339" y="7416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35" y="26390"/>
                </a:lnTo>
                <a:lnTo>
                  <a:pt x="38556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6906981" y="537113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51"/>
                </a:lnTo>
                <a:lnTo>
                  <a:pt x="8046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6881074" y="559603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49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49"/>
                </a:lnTo>
                <a:lnTo>
                  <a:pt x="7683" y="41249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49"/>
                </a:lnTo>
                <a:lnTo>
                  <a:pt x="35420" y="41249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6830383" y="58291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880885" y="583029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930328" y="58291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837429" y="606876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880890" y="606875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09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09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09" y="6476"/>
                </a:lnTo>
                <a:lnTo>
                  <a:pt x="34772" y="5575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09" h="65404">
                <a:moveTo>
                  <a:pt x="35509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7376" y="8762"/>
                </a:lnTo>
                <a:lnTo>
                  <a:pt x="35509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930328" y="606876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857583" y="628988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09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29857" y="36410"/>
                </a:lnTo>
                <a:lnTo>
                  <a:pt x="32207" y="38722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39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09" h="65404">
                <a:moveTo>
                  <a:pt x="35061" y="6413"/>
                </a:moveTo>
                <a:lnTo>
                  <a:pt x="23164" y="6413"/>
                </a:lnTo>
                <a:lnTo>
                  <a:pt x="25666" y="7353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1" y="6413"/>
                </a:lnTo>
                <a:close/>
              </a:path>
              <a:path w="41909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6906981" y="629100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6831352" y="651731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8000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66"/>
                </a:lnTo>
                <a:lnTo>
                  <a:pt x="36866" y="32766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17"/>
                </a:lnTo>
                <a:lnTo>
                  <a:pt x="35548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66" y="32766"/>
                </a:moveTo>
                <a:lnTo>
                  <a:pt x="17119" y="32766"/>
                </a:lnTo>
                <a:lnTo>
                  <a:pt x="24561" y="32778"/>
                </a:lnTo>
                <a:lnTo>
                  <a:pt x="27685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66" y="32766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5" y="6426"/>
                </a:lnTo>
                <a:lnTo>
                  <a:pt x="26339" y="7404"/>
                </a:lnTo>
                <a:lnTo>
                  <a:pt x="28308" y="9385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8" y="26390"/>
                </a:lnTo>
                <a:lnTo>
                  <a:pt x="38568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6880885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6930328" y="651731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6837429" y="675312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6878323" y="675337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6930328" y="67531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6858976" y="697900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908426" y="697900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18249" y="6464"/>
                </a:lnTo>
                <a:lnTo>
                  <a:pt x="25577" y="6477"/>
                </a:lnTo>
                <a:lnTo>
                  <a:pt x="28460" y="7543"/>
                </a:lnTo>
                <a:lnTo>
                  <a:pt x="30657" y="9677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7"/>
                </a:lnTo>
                <a:lnTo>
                  <a:pt x="32791" y="23583"/>
                </a:lnTo>
                <a:lnTo>
                  <a:pt x="27901" y="30226"/>
                </a:lnTo>
                <a:lnTo>
                  <a:pt x="23253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8"/>
                </a:lnTo>
                <a:lnTo>
                  <a:pt x="10909" y="56388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2" y="48082"/>
                </a:lnTo>
                <a:lnTo>
                  <a:pt x="28841" y="39408"/>
                </a:lnTo>
                <a:lnTo>
                  <a:pt x="32854" y="35674"/>
                </a:lnTo>
                <a:lnTo>
                  <a:pt x="35255" y="32943"/>
                </a:lnTo>
                <a:lnTo>
                  <a:pt x="37702" y="30213"/>
                </a:lnTo>
                <a:lnTo>
                  <a:pt x="39420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3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4" y="18402"/>
                </a:lnTo>
                <a:lnTo>
                  <a:pt x="9563" y="19227"/>
                </a:lnTo>
                <a:lnTo>
                  <a:pt x="9588" y="15240"/>
                </a:lnTo>
                <a:lnTo>
                  <a:pt x="10731" y="12115"/>
                </a:lnTo>
                <a:lnTo>
                  <a:pt x="15252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810639" y="72123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09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09" h="65404">
                <a:moveTo>
                  <a:pt x="35075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68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805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75" y="6438"/>
                </a:lnTo>
                <a:close/>
              </a:path>
              <a:path w="41909" h="65404">
                <a:moveTo>
                  <a:pt x="23393" y="0"/>
                </a:moveTo>
                <a:lnTo>
                  <a:pt x="774" y="16510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75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860042" y="721238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09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09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64"/>
                </a:lnTo>
                <a:lnTo>
                  <a:pt x="35498" y="6464"/>
                </a:lnTo>
                <a:lnTo>
                  <a:pt x="34772" y="5575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09" h="65404">
                <a:moveTo>
                  <a:pt x="35498" y="6464"/>
                </a:moveTo>
                <a:lnTo>
                  <a:pt x="17487" y="6464"/>
                </a:ln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903"/>
                </a:lnTo>
                <a:lnTo>
                  <a:pt x="37376" y="8762"/>
                </a:lnTo>
                <a:lnTo>
                  <a:pt x="35498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6909475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74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958923" y="721239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822987" y="7451992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872084" y="74414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925216" y="749643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10" y="0"/>
                </a:moveTo>
                <a:lnTo>
                  <a:pt x="520" y="0"/>
                </a:lnTo>
                <a:lnTo>
                  <a:pt x="520" y="8902"/>
                </a:lnTo>
                <a:lnTo>
                  <a:pt x="4953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1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10" y="12179"/>
                </a:lnTo>
                <a:lnTo>
                  <a:pt x="94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952212" y="744144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25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837429" y="789836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878323" y="7898622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930328" y="78983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830383" y="813571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880885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930328" y="813571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804997" y="859541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14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854832" y="859541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28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09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09" h="65404">
                <a:moveTo>
                  <a:pt x="35061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70" y="27012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6195" y="8343"/>
                </a:lnTo>
                <a:lnTo>
                  <a:pt x="35061" y="6426"/>
                </a:lnTo>
                <a:close/>
              </a:path>
              <a:path w="41909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904232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953671" y="859542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74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811333" y="882726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854438" y="8827265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37" y="64058"/>
                </a:lnTo>
                <a:lnTo>
                  <a:pt x="35356" y="60413"/>
                </a:lnTo>
                <a:lnTo>
                  <a:pt x="37033" y="58546"/>
                </a:lnTo>
                <a:lnTo>
                  <a:pt x="19710" y="58546"/>
                </a:lnTo>
                <a:lnTo>
                  <a:pt x="17551" y="57911"/>
                </a:lnTo>
                <a:lnTo>
                  <a:pt x="8991" y="45961"/>
                </a:lnTo>
                <a:lnTo>
                  <a:pt x="8991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9875" y="6413"/>
                </a:lnTo>
                <a:lnTo>
                  <a:pt x="37649" y="6413"/>
                </a:lnTo>
                <a:lnTo>
                  <a:pt x="31940" y="1396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67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54" y="51892"/>
                </a:lnTo>
                <a:lnTo>
                  <a:pt x="28105" y="57226"/>
                </a:lnTo>
                <a:lnTo>
                  <a:pt x="25273" y="58546"/>
                </a:lnTo>
                <a:lnTo>
                  <a:pt x="37033" y="58546"/>
                </a:lnTo>
                <a:lnTo>
                  <a:pt x="37706" y="57797"/>
                </a:lnTo>
                <a:lnTo>
                  <a:pt x="41160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5"/>
                </a:moveTo>
                <a:lnTo>
                  <a:pt x="20243" y="22605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67" y="24536"/>
                </a:lnTo>
                <a:lnTo>
                  <a:pt x="28435" y="22605"/>
                </a:lnTo>
                <a:close/>
              </a:path>
              <a:path w="42545" h="65404">
                <a:moveTo>
                  <a:pt x="37649" y="6413"/>
                </a:moveTo>
                <a:lnTo>
                  <a:pt x="19875" y="6413"/>
                </a:lnTo>
                <a:lnTo>
                  <a:pt x="25450" y="6426"/>
                </a:lnTo>
                <a:lnTo>
                  <a:pt x="28067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904232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953671" y="88272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74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822987" y="7683827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872084" y="767327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925216" y="7728272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10" y="0"/>
                </a:moveTo>
                <a:lnTo>
                  <a:pt x="520" y="0"/>
                </a:lnTo>
                <a:lnTo>
                  <a:pt x="520" y="8902"/>
                </a:lnTo>
                <a:lnTo>
                  <a:pt x="4953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1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10" y="12166"/>
                </a:lnTo>
                <a:lnTo>
                  <a:pt x="94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952212" y="76732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25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811116" y="8368642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03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860038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909475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2"/>
                </a:lnTo>
                <a:lnTo>
                  <a:pt x="3860" y="9766"/>
                </a:lnTo>
                <a:lnTo>
                  <a:pt x="774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958923" y="836755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55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809534" y="908246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860038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909475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74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09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6958923" y="908246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09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09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2379598" y="1132639"/>
            <a:ext cx="2746129" cy="2578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22111" y="3329283"/>
            <a:ext cx="2634931" cy="152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4477429" y="3324386"/>
            <a:ext cx="2746269" cy="1536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4015159" y="1108876"/>
            <a:ext cx="1080135" cy="216535"/>
          </a:xfrm>
          <a:custGeom>
            <a:avLst/>
            <a:gdLst/>
            <a:ahLst/>
            <a:cxnLst/>
            <a:rect l="l" t="t" r="r" b="b"/>
            <a:pathLst>
              <a:path w="1080135" h="216534">
                <a:moveTo>
                  <a:pt x="1034147" y="0"/>
                </a:moveTo>
                <a:lnTo>
                  <a:pt x="45639" y="0"/>
                </a:lnTo>
                <a:lnTo>
                  <a:pt x="6228" y="30349"/>
                </a:lnTo>
                <a:lnTo>
                  <a:pt x="0" y="155153"/>
                </a:lnTo>
                <a:lnTo>
                  <a:pt x="1683" y="171335"/>
                </a:lnTo>
                <a:lnTo>
                  <a:pt x="22769" y="207697"/>
                </a:lnTo>
                <a:lnTo>
                  <a:pt x="45846" y="216001"/>
                </a:lnTo>
                <a:lnTo>
                  <a:pt x="1034364" y="216000"/>
                </a:lnTo>
                <a:lnTo>
                  <a:pt x="1073770" y="185639"/>
                </a:lnTo>
                <a:lnTo>
                  <a:pt x="1079994" y="60849"/>
                </a:lnTo>
                <a:lnTo>
                  <a:pt x="1078313" y="44664"/>
                </a:lnTo>
                <a:lnTo>
                  <a:pt x="1057233" y="8302"/>
                </a:lnTo>
                <a:lnTo>
                  <a:pt x="1034147" y="0"/>
                </a:lnTo>
                <a:close/>
              </a:path>
            </a:pathLst>
          </a:custGeom>
          <a:solidFill>
            <a:srgbClr val="A3AF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4098316" y="1166906"/>
            <a:ext cx="906780" cy="103505"/>
          </a:xfrm>
          <a:custGeom>
            <a:avLst/>
            <a:gdLst/>
            <a:ahLst/>
            <a:cxnLst/>
            <a:rect l="l" t="t" r="r" b="b"/>
            <a:pathLst>
              <a:path w="906779" h="103505">
                <a:moveTo>
                  <a:pt x="20193" y="1272"/>
                </a:moveTo>
                <a:lnTo>
                  <a:pt x="0" y="1272"/>
                </a:lnTo>
                <a:lnTo>
                  <a:pt x="0" y="54612"/>
                </a:lnTo>
                <a:lnTo>
                  <a:pt x="10502" y="94591"/>
                </a:lnTo>
                <a:lnTo>
                  <a:pt x="31508" y="102973"/>
                </a:lnTo>
                <a:lnTo>
                  <a:pt x="48971" y="102973"/>
                </a:lnTo>
                <a:lnTo>
                  <a:pt x="76283" y="85714"/>
                </a:lnTo>
                <a:lnTo>
                  <a:pt x="34810" y="85714"/>
                </a:lnTo>
                <a:lnTo>
                  <a:pt x="30365" y="84482"/>
                </a:lnTo>
                <a:lnTo>
                  <a:pt x="20213" y="64505"/>
                </a:lnTo>
                <a:lnTo>
                  <a:pt x="20193" y="1272"/>
                </a:lnTo>
                <a:close/>
              </a:path>
              <a:path w="906779" h="103505">
                <a:moveTo>
                  <a:pt x="79743" y="1272"/>
                </a:moveTo>
                <a:lnTo>
                  <a:pt x="59550" y="1272"/>
                </a:lnTo>
                <a:lnTo>
                  <a:pt x="59550" y="64505"/>
                </a:lnTo>
                <a:lnTo>
                  <a:pt x="59258" y="70169"/>
                </a:lnTo>
                <a:lnTo>
                  <a:pt x="58077" y="76989"/>
                </a:lnTo>
                <a:lnTo>
                  <a:pt x="56324" y="79859"/>
                </a:lnTo>
                <a:lnTo>
                  <a:pt x="50495" y="84546"/>
                </a:lnTo>
                <a:lnTo>
                  <a:pt x="46177" y="85714"/>
                </a:lnTo>
                <a:lnTo>
                  <a:pt x="76283" y="85714"/>
                </a:lnTo>
                <a:lnTo>
                  <a:pt x="77012" y="84190"/>
                </a:lnTo>
                <a:lnTo>
                  <a:pt x="78105" y="79237"/>
                </a:lnTo>
                <a:lnTo>
                  <a:pt x="79330" y="69206"/>
                </a:lnTo>
                <a:lnTo>
                  <a:pt x="79724" y="54612"/>
                </a:lnTo>
                <a:lnTo>
                  <a:pt x="79743" y="1272"/>
                </a:lnTo>
                <a:close/>
              </a:path>
              <a:path w="906779" h="103505">
                <a:moveTo>
                  <a:pt x="171488" y="1272"/>
                </a:moveTo>
                <a:lnTo>
                  <a:pt x="98298" y="1272"/>
                </a:lnTo>
                <a:lnTo>
                  <a:pt x="98298" y="18188"/>
                </a:lnTo>
                <a:lnTo>
                  <a:pt x="144881" y="18188"/>
                </a:lnTo>
                <a:lnTo>
                  <a:pt x="92354" y="83060"/>
                </a:lnTo>
                <a:lnTo>
                  <a:pt x="92354" y="101271"/>
                </a:lnTo>
                <a:lnTo>
                  <a:pt x="173596" y="101271"/>
                </a:lnTo>
                <a:lnTo>
                  <a:pt x="173596" y="84419"/>
                </a:lnTo>
                <a:lnTo>
                  <a:pt x="116713" y="84419"/>
                </a:lnTo>
                <a:lnTo>
                  <a:pt x="171488" y="16956"/>
                </a:lnTo>
                <a:lnTo>
                  <a:pt x="171488" y="1272"/>
                </a:lnTo>
                <a:close/>
              </a:path>
              <a:path w="906779" h="103505">
                <a:moveTo>
                  <a:pt x="236640" y="0"/>
                </a:moveTo>
                <a:lnTo>
                  <a:pt x="198951" y="10239"/>
                </a:lnTo>
                <a:lnTo>
                  <a:pt x="183124" y="44824"/>
                </a:lnTo>
                <a:lnTo>
                  <a:pt x="183892" y="61508"/>
                </a:lnTo>
                <a:lnTo>
                  <a:pt x="202753" y="94673"/>
                </a:lnTo>
                <a:lnTo>
                  <a:pt x="225184" y="102881"/>
                </a:lnTo>
                <a:lnTo>
                  <a:pt x="240035" y="101607"/>
                </a:lnTo>
                <a:lnTo>
                  <a:pt x="251066" y="97577"/>
                </a:lnTo>
                <a:lnTo>
                  <a:pt x="261261" y="88201"/>
                </a:lnTo>
                <a:lnTo>
                  <a:pt x="262748" y="85714"/>
                </a:lnTo>
                <a:lnTo>
                  <a:pt x="220891" y="85714"/>
                </a:lnTo>
                <a:lnTo>
                  <a:pt x="214985" y="83034"/>
                </a:lnTo>
                <a:lnTo>
                  <a:pt x="210439" y="77662"/>
                </a:lnTo>
                <a:lnTo>
                  <a:pt x="205638" y="68061"/>
                </a:lnTo>
                <a:lnTo>
                  <a:pt x="203672" y="53915"/>
                </a:lnTo>
                <a:lnTo>
                  <a:pt x="204872" y="37893"/>
                </a:lnTo>
                <a:lnTo>
                  <a:pt x="208599" y="27461"/>
                </a:lnTo>
                <a:lnTo>
                  <a:pt x="215150" y="19483"/>
                </a:lnTo>
                <a:lnTo>
                  <a:pt x="221170" y="16816"/>
                </a:lnTo>
                <a:lnTo>
                  <a:pt x="265142" y="16816"/>
                </a:lnTo>
                <a:lnTo>
                  <a:pt x="263956" y="14683"/>
                </a:lnTo>
                <a:lnTo>
                  <a:pt x="259410" y="10416"/>
                </a:lnTo>
                <a:lnTo>
                  <a:pt x="249131" y="3466"/>
                </a:lnTo>
                <a:lnTo>
                  <a:pt x="236640" y="0"/>
                </a:lnTo>
                <a:close/>
              </a:path>
              <a:path w="906779" h="103505">
                <a:moveTo>
                  <a:pt x="250342" y="64505"/>
                </a:moveTo>
                <a:lnTo>
                  <a:pt x="248653" y="71820"/>
                </a:lnTo>
                <a:lnTo>
                  <a:pt x="245884" y="77192"/>
                </a:lnTo>
                <a:lnTo>
                  <a:pt x="238150" y="84012"/>
                </a:lnTo>
                <a:lnTo>
                  <a:pt x="233540" y="85714"/>
                </a:lnTo>
                <a:lnTo>
                  <a:pt x="262748" y="85714"/>
                </a:lnTo>
                <a:lnTo>
                  <a:pt x="267531" y="77709"/>
                </a:lnTo>
                <a:lnTo>
                  <a:pt x="250342" y="64505"/>
                </a:lnTo>
                <a:close/>
              </a:path>
              <a:path w="906779" h="103505">
                <a:moveTo>
                  <a:pt x="265142" y="16816"/>
                </a:moveTo>
                <a:lnTo>
                  <a:pt x="233946" y="16816"/>
                </a:lnTo>
                <a:lnTo>
                  <a:pt x="238506" y="18328"/>
                </a:lnTo>
                <a:lnTo>
                  <a:pt x="246011" y="24322"/>
                </a:lnTo>
                <a:lnTo>
                  <a:pt x="248475" y="28412"/>
                </a:lnTo>
                <a:lnTo>
                  <a:pt x="249656" y="33606"/>
                </a:lnTo>
                <a:lnTo>
                  <a:pt x="269646" y="28831"/>
                </a:lnTo>
                <a:lnTo>
                  <a:pt x="267373" y="20830"/>
                </a:lnTo>
                <a:lnTo>
                  <a:pt x="265142" y="16816"/>
                </a:lnTo>
                <a:close/>
              </a:path>
              <a:path w="906779" h="103505">
                <a:moveTo>
                  <a:pt x="340791" y="76100"/>
                </a:moveTo>
                <a:lnTo>
                  <a:pt x="322237" y="78145"/>
                </a:lnTo>
                <a:lnTo>
                  <a:pt x="323596" y="86425"/>
                </a:lnTo>
                <a:lnTo>
                  <a:pt x="326694" y="92635"/>
                </a:lnTo>
                <a:lnTo>
                  <a:pt x="336334" y="100967"/>
                </a:lnTo>
                <a:lnTo>
                  <a:pt x="342658" y="103037"/>
                </a:lnTo>
                <a:lnTo>
                  <a:pt x="350481" y="103037"/>
                </a:lnTo>
                <a:lnTo>
                  <a:pt x="363528" y="100730"/>
                </a:lnTo>
                <a:lnTo>
                  <a:pt x="374250" y="93801"/>
                </a:lnTo>
                <a:lnTo>
                  <a:pt x="378643" y="87213"/>
                </a:lnTo>
                <a:lnTo>
                  <a:pt x="348767" y="87213"/>
                </a:lnTo>
                <a:lnTo>
                  <a:pt x="346252" y="86311"/>
                </a:lnTo>
                <a:lnTo>
                  <a:pt x="342430" y="82666"/>
                </a:lnTo>
                <a:lnTo>
                  <a:pt x="341249" y="79872"/>
                </a:lnTo>
                <a:lnTo>
                  <a:pt x="340791" y="76100"/>
                </a:lnTo>
                <a:close/>
              </a:path>
              <a:path w="906779" h="103505">
                <a:moveTo>
                  <a:pt x="386854" y="59107"/>
                </a:moveTo>
                <a:lnTo>
                  <a:pt x="367322" y="59107"/>
                </a:lnTo>
                <a:lnTo>
                  <a:pt x="366547" y="70576"/>
                </a:lnTo>
                <a:lnTo>
                  <a:pt x="364782" y="78119"/>
                </a:lnTo>
                <a:lnTo>
                  <a:pt x="359232" y="85396"/>
                </a:lnTo>
                <a:lnTo>
                  <a:pt x="355866" y="87213"/>
                </a:lnTo>
                <a:lnTo>
                  <a:pt x="378643" y="87213"/>
                </a:lnTo>
                <a:lnTo>
                  <a:pt x="380949" y="83753"/>
                </a:lnTo>
                <a:lnTo>
                  <a:pt x="385039" y="72220"/>
                </a:lnTo>
                <a:lnTo>
                  <a:pt x="386854" y="59107"/>
                </a:lnTo>
                <a:close/>
              </a:path>
              <a:path w="906779" h="103505">
                <a:moveTo>
                  <a:pt x="359175" y="1557"/>
                </a:moveTo>
                <a:lnTo>
                  <a:pt x="343337" y="2529"/>
                </a:lnTo>
                <a:lnTo>
                  <a:pt x="333071" y="6942"/>
                </a:lnTo>
                <a:lnTo>
                  <a:pt x="324152" y="18294"/>
                </a:lnTo>
                <a:lnTo>
                  <a:pt x="320605" y="29727"/>
                </a:lnTo>
                <a:lnTo>
                  <a:pt x="321916" y="45117"/>
                </a:lnTo>
                <a:lnTo>
                  <a:pt x="326466" y="55458"/>
                </a:lnTo>
                <a:lnTo>
                  <a:pt x="337793" y="64776"/>
                </a:lnTo>
                <a:lnTo>
                  <a:pt x="348910" y="67500"/>
                </a:lnTo>
                <a:lnTo>
                  <a:pt x="356480" y="67500"/>
                </a:lnTo>
                <a:lnTo>
                  <a:pt x="362508" y="64708"/>
                </a:lnTo>
                <a:lnTo>
                  <a:pt x="367322" y="59107"/>
                </a:lnTo>
                <a:lnTo>
                  <a:pt x="386854" y="59107"/>
                </a:lnTo>
                <a:lnTo>
                  <a:pt x="386790" y="55458"/>
                </a:lnTo>
                <a:lnTo>
                  <a:pt x="386726" y="53456"/>
                </a:lnTo>
                <a:lnTo>
                  <a:pt x="348703" y="53456"/>
                </a:lnTo>
                <a:lnTo>
                  <a:pt x="345516" y="51945"/>
                </a:lnTo>
                <a:lnTo>
                  <a:pt x="340423" y="45887"/>
                </a:lnTo>
                <a:lnTo>
                  <a:pt x="339153" y="41150"/>
                </a:lnTo>
                <a:lnTo>
                  <a:pt x="339153" y="28323"/>
                </a:lnTo>
                <a:lnTo>
                  <a:pt x="340321" y="23751"/>
                </a:lnTo>
                <a:lnTo>
                  <a:pt x="345008" y="18150"/>
                </a:lnTo>
                <a:lnTo>
                  <a:pt x="347954" y="16753"/>
                </a:lnTo>
                <a:lnTo>
                  <a:pt x="379748" y="16753"/>
                </a:lnTo>
                <a:lnTo>
                  <a:pt x="369845" y="6525"/>
                </a:lnTo>
                <a:lnTo>
                  <a:pt x="359175" y="1557"/>
                </a:lnTo>
                <a:close/>
              </a:path>
              <a:path w="906779" h="103505">
                <a:moveTo>
                  <a:pt x="379748" y="16753"/>
                </a:moveTo>
                <a:lnTo>
                  <a:pt x="355231" y="16753"/>
                </a:lnTo>
                <a:lnTo>
                  <a:pt x="358521" y="18455"/>
                </a:lnTo>
                <a:lnTo>
                  <a:pt x="364197" y="25275"/>
                </a:lnTo>
                <a:lnTo>
                  <a:pt x="365517" y="29727"/>
                </a:lnTo>
                <a:lnTo>
                  <a:pt x="365620" y="41899"/>
                </a:lnTo>
                <a:lnTo>
                  <a:pt x="364363" y="46179"/>
                </a:lnTo>
                <a:lnTo>
                  <a:pt x="359308" y="51995"/>
                </a:lnTo>
                <a:lnTo>
                  <a:pt x="356209" y="53456"/>
                </a:lnTo>
                <a:lnTo>
                  <a:pt x="386726" y="53456"/>
                </a:lnTo>
                <a:lnTo>
                  <a:pt x="386321" y="40858"/>
                </a:lnTo>
                <a:lnTo>
                  <a:pt x="384266" y="27483"/>
                </a:lnTo>
                <a:lnTo>
                  <a:pt x="380759" y="17797"/>
                </a:lnTo>
                <a:lnTo>
                  <a:pt x="379748" y="16753"/>
                </a:lnTo>
                <a:close/>
              </a:path>
              <a:path w="906779" h="103505">
                <a:moveTo>
                  <a:pt x="437620" y="1355"/>
                </a:moveTo>
                <a:lnTo>
                  <a:pt x="404219" y="20090"/>
                </a:lnTo>
                <a:lnTo>
                  <a:pt x="399531" y="46839"/>
                </a:lnTo>
                <a:lnTo>
                  <a:pt x="400170" y="64506"/>
                </a:lnTo>
                <a:lnTo>
                  <a:pt x="402209" y="77836"/>
                </a:lnTo>
                <a:lnTo>
                  <a:pt x="405637" y="87458"/>
                </a:lnTo>
                <a:lnTo>
                  <a:pt x="416256" y="98294"/>
                </a:lnTo>
                <a:lnTo>
                  <a:pt x="427167" y="102637"/>
                </a:lnTo>
                <a:lnTo>
                  <a:pt x="442417" y="101001"/>
                </a:lnTo>
                <a:lnTo>
                  <a:pt x="452246" y="95320"/>
                </a:lnTo>
                <a:lnTo>
                  <a:pt x="457426" y="87086"/>
                </a:lnTo>
                <a:lnTo>
                  <a:pt x="429602" y="87086"/>
                </a:lnTo>
                <a:lnTo>
                  <a:pt x="427529" y="86336"/>
                </a:lnTo>
                <a:lnTo>
                  <a:pt x="419506" y="40223"/>
                </a:lnTo>
                <a:lnTo>
                  <a:pt x="420166" y="31879"/>
                </a:lnTo>
                <a:lnTo>
                  <a:pt x="422490" y="23103"/>
                </a:lnTo>
                <a:lnTo>
                  <a:pt x="423900" y="20449"/>
                </a:lnTo>
                <a:lnTo>
                  <a:pt x="427532" y="17490"/>
                </a:lnTo>
                <a:lnTo>
                  <a:pt x="429602" y="16753"/>
                </a:lnTo>
                <a:lnTo>
                  <a:pt x="457493" y="16753"/>
                </a:lnTo>
                <a:lnTo>
                  <a:pt x="448013" y="6131"/>
                </a:lnTo>
                <a:lnTo>
                  <a:pt x="437620" y="1355"/>
                </a:lnTo>
                <a:close/>
              </a:path>
              <a:path w="906779" h="103505">
                <a:moveTo>
                  <a:pt x="457493" y="16753"/>
                </a:moveTo>
                <a:lnTo>
                  <a:pt x="434238" y="16753"/>
                </a:lnTo>
                <a:lnTo>
                  <a:pt x="436295" y="17490"/>
                </a:lnTo>
                <a:lnTo>
                  <a:pt x="439889" y="20449"/>
                </a:lnTo>
                <a:lnTo>
                  <a:pt x="441375" y="23382"/>
                </a:lnTo>
                <a:lnTo>
                  <a:pt x="443750" y="32158"/>
                </a:lnTo>
                <a:lnTo>
                  <a:pt x="444334" y="40223"/>
                </a:lnTo>
                <a:lnTo>
                  <a:pt x="444269" y="64506"/>
                </a:lnTo>
                <a:lnTo>
                  <a:pt x="434238" y="87086"/>
                </a:lnTo>
                <a:lnTo>
                  <a:pt x="457426" y="87086"/>
                </a:lnTo>
                <a:lnTo>
                  <a:pt x="458471" y="85426"/>
                </a:lnTo>
                <a:lnTo>
                  <a:pt x="462332" y="73874"/>
                </a:lnTo>
                <a:lnTo>
                  <a:pt x="464147" y="60321"/>
                </a:lnTo>
                <a:lnTo>
                  <a:pt x="463661" y="42050"/>
                </a:lnTo>
                <a:lnTo>
                  <a:pt x="461852" y="28268"/>
                </a:lnTo>
                <a:lnTo>
                  <a:pt x="458743" y="18154"/>
                </a:lnTo>
                <a:lnTo>
                  <a:pt x="457493" y="16753"/>
                </a:lnTo>
                <a:close/>
              </a:path>
              <a:path w="906779" h="103505">
                <a:moveTo>
                  <a:pt x="570547" y="0"/>
                </a:moveTo>
                <a:lnTo>
                  <a:pt x="532857" y="10234"/>
                </a:lnTo>
                <a:lnTo>
                  <a:pt x="517021" y="44816"/>
                </a:lnTo>
                <a:lnTo>
                  <a:pt x="517790" y="61501"/>
                </a:lnTo>
                <a:lnTo>
                  <a:pt x="536655" y="94669"/>
                </a:lnTo>
                <a:lnTo>
                  <a:pt x="559083" y="102880"/>
                </a:lnTo>
                <a:lnTo>
                  <a:pt x="573934" y="101608"/>
                </a:lnTo>
                <a:lnTo>
                  <a:pt x="584964" y="97580"/>
                </a:lnTo>
                <a:lnTo>
                  <a:pt x="595165" y="88204"/>
                </a:lnTo>
                <a:lnTo>
                  <a:pt x="596654" y="85714"/>
                </a:lnTo>
                <a:lnTo>
                  <a:pt x="554799" y="85714"/>
                </a:lnTo>
                <a:lnTo>
                  <a:pt x="548881" y="83034"/>
                </a:lnTo>
                <a:lnTo>
                  <a:pt x="544334" y="77662"/>
                </a:lnTo>
                <a:lnTo>
                  <a:pt x="539534" y="68061"/>
                </a:lnTo>
                <a:lnTo>
                  <a:pt x="537567" y="53915"/>
                </a:lnTo>
                <a:lnTo>
                  <a:pt x="538772" y="37893"/>
                </a:lnTo>
                <a:lnTo>
                  <a:pt x="542499" y="27461"/>
                </a:lnTo>
                <a:lnTo>
                  <a:pt x="549059" y="19483"/>
                </a:lnTo>
                <a:lnTo>
                  <a:pt x="555066" y="16816"/>
                </a:lnTo>
                <a:lnTo>
                  <a:pt x="599046" y="16816"/>
                </a:lnTo>
                <a:lnTo>
                  <a:pt x="597865" y="14683"/>
                </a:lnTo>
                <a:lnTo>
                  <a:pt x="593318" y="10416"/>
                </a:lnTo>
                <a:lnTo>
                  <a:pt x="583034" y="3466"/>
                </a:lnTo>
                <a:lnTo>
                  <a:pt x="570547" y="0"/>
                </a:lnTo>
                <a:close/>
              </a:path>
              <a:path w="906779" h="103505">
                <a:moveTo>
                  <a:pt x="584238" y="64505"/>
                </a:moveTo>
                <a:lnTo>
                  <a:pt x="582561" y="71820"/>
                </a:lnTo>
                <a:lnTo>
                  <a:pt x="579780" y="77192"/>
                </a:lnTo>
                <a:lnTo>
                  <a:pt x="572058" y="84012"/>
                </a:lnTo>
                <a:lnTo>
                  <a:pt x="567436" y="85714"/>
                </a:lnTo>
                <a:lnTo>
                  <a:pt x="596654" y="85714"/>
                </a:lnTo>
                <a:lnTo>
                  <a:pt x="601437" y="77715"/>
                </a:lnTo>
                <a:lnTo>
                  <a:pt x="584238" y="64505"/>
                </a:lnTo>
                <a:close/>
              </a:path>
              <a:path w="906779" h="103505">
                <a:moveTo>
                  <a:pt x="599046" y="16816"/>
                </a:moveTo>
                <a:lnTo>
                  <a:pt x="567842" y="16816"/>
                </a:lnTo>
                <a:lnTo>
                  <a:pt x="572414" y="18328"/>
                </a:lnTo>
                <a:lnTo>
                  <a:pt x="579907" y="24322"/>
                </a:lnTo>
                <a:lnTo>
                  <a:pt x="582383" y="28412"/>
                </a:lnTo>
                <a:lnTo>
                  <a:pt x="583565" y="33606"/>
                </a:lnTo>
                <a:lnTo>
                  <a:pt x="603542" y="28831"/>
                </a:lnTo>
                <a:lnTo>
                  <a:pt x="601268" y="20830"/>
                </a:lnTo>
                <a:lnTo>
                  <a:pt x="599046" y="16816"/>
                </a:lnTo>
                <a:close/>
              </a:path>
              <a:path w="906779" h="103505">
                <a:moveTo>
                  <a:pt x="640994" y="1272"/>
                </a:moveTo>
                <a:lnTo>
                  <a:pt x="621347" y="1272"/>
                </a:lnTo>
                <a:lnTo>
                  <a:pt x="621347" y="101271"/>
                </a:lnTo>
                <a:lnTo>
                  <a:pt x="640105" y="101271"/>
                </a:lnTo>
                <a:lnTo>
                  <a:pt x="640105" y="36057"/>
                </a:lnTo>
                <a:lnTo>
                  <a:pt x="662316" y="36057"/>
                </a:lnTo>
                <a:lnTo>
                  <a:pt x="640994" y="1272"/>
                </a:lnTo>
                <a:close/>
              </a:path>
              <a:path w="906779" h="103505">
                <a:moveTo>
                  <a:pt x="662316" y="36057"/>
                </a:moveTo>
                <a:lnTo>
                  <a:pt x="640105" y="36057"/>
                </a:lnTo>
                <a:lnTo>
                  <a:pt x="680427" y="101271"/>
                </a:lnTo>
                <a:lnTo>
                  <a:pt x="700684" y="101271"/>
                </a:lnTo>
                <a:lnTo>
                  <a:pt x="700684" y="68048"/>
                </a:lnTo>
                <a:lnTo>
                  <a:pt x="681926" y="68048"/>
                </a:lnTo>
                <a:lnTo>
                  <a:pt x="662316" y="36057"/>
                </a:lnTo>
                <a:close/>
              </a:path>
              <a:path w="906779" h="103505">
                <a:moveTo>
                  <a:pt x="700684" y="1272"/>
                </a:moveTo>
                <a:lnTo>
                  <a:pt x="681926" y="1272"/>
                </a:lnTo>
                <a:lnTo>
                  <a:pt x="681926" y="68048"/>
                </a:lnTo>
                <a:lnTo>
                  <a:pt x="700684" y="68048"/>
                </a:lnTo>
                <a:lnTo>
                  <a:pt x="700684" y="1272"/>
                </a:lnTo>
                <a:close/>
              </a:path>
              <a:path w="906779" h="103505">
                <a:moveTo>
                  <a:pt x="772313" y="0"/>
                </a:moveTo>
                <a:lnTo>
                  <a:pt x="734628" y="10239"/>
                </a:lnTo>
                <a:lnTo>
                  <a:pt x="718798" y="44823"/>
                </a:lnTo>
                <a:lnTo>
                  <a:pt x="719565" y="61507"/>
                </a:lnTo>
                <a:lnTo>
                  <a:pt x="738429" y="94670"/>
                </a:lnTo>
                <a:lnTo>
                  <a:pt x="760857" y="102880"/>
                </a:lnTo>
                <a:lnTo>
                  <a:pt x="775710" y="101608"/>
                </a:lnTo>
                <a:lnTo>
                  <a:pt x="786739" y="97582"/>
                </a:lnTo>
                <a:lnTo>
                  <a:pt x="796933" y="88205"/>
                </a:lnTo>
                <a:lnTo>
                  <a:pt x="798423" y="85714"/>
                </a:lnTo>
                <a:lnTo>
                  <a:pt x="756577" y="85714"/>
                </a:lnTo>
                <a:lnTo>
                  <a:pt x="750658" y="83034"/>
                </a:lnTo>
                <a:lnTo>
                  <a:pt x="746112" y="77662"/>
                </a:lnTo>
                <a:lnTo>
                  <a:pt x="741311" y="68061"/>
                </a:lnTo>
                <a:lnTo>
                  <a:pt x="739345" y="53915"/>
                </a:lnTo>
                <a:lnTo>
                  <a:pt x="740549" y="37893"/>
                </a:lnTo>
                <a:lnTo>
                  <a:pt x="744277" y="27461"/>
                </a:lnTo>
                <a:lnTo>
                  <a:pt x="750824" y="19483"/>
                </a:lnTo>
                <a:lnTo>
                  <a:pt x="756843" y="16816"/>
                </a:lnTo>
                <a:lnTo>
                  <a:pt x="800815" y="16816"/>
                </a:lnTo>
                <a:lnTo>
                  <a:pt x="799630" y="14683"/>
                </a:lnTo>
                <a:lnTo>
                  <a:pt x="795083" y="10416"/>
                </a:lnTo>
                <a:lnTo>
                  <a:pt x="784805" y="3466"/>
                </a:lnTo>
                <a:lnTo>
                  <a:pt x="772313" y="0"/>
                </a:lnTo>
                <a:close/>
              </a:path>
              <a:path w="906779" h="103505">
                <a:moveTo>
                  <a:pt x="786015" y="64505"/>
                </a:moveTo>
                <a:lnTo>
                  <a:pt x="784339" y="71820"/>
                </a:lnTo>
                <a:lnTo>
                  <a:pt x="781558" y="77192"/>
                </a:lnTo>
                <a:lnTo>
                  <a:pt x="773823" y="84012"/>
                </a:lnTo>
                <a:lnTo>
                  <a:pt x="769213" y="85714"/>
                </a:lnTo>
                <a:lnTo>
                  <a:pt x="798423" y="85714"/>
                </a:lnTo>
                <a:lnTo>
                  <a:pt x="803207" y="77717"/>
                </a:lnTo>
                <a:lnTo>
                  <a:pt x="786015" y="64505"/>
                </a:lnTo>
                <a:close/>
              </a:path>
              <a:path w="906779" h="103505">
                <a:moveTo>
                  <a:pt x="800815" y="16816"/>
                </a:moveTo>
                <a:lnTo>
                  <a:pt x="769620" y="16816"/>
                </a:lnTo>
                <a:lnTo>
                  <a:pt x="774179" y="18328"/>
                </a:lnTo>
                <a:lnTo>
                  <a:pt x="781685" y="24322"/>
                </a:lnTo>
                <a:lnTo>
                  <a:pt x="784148" y="28412"/>
                </a:lnTo>
                <a:lnTo>
                  <a:pt x="785329" y="33606"/>
                </a:lnTo>
                <a:lnTo>
                  <a:pt x="805319" y="28831"/>
                </a:lnTo>
                <a:lnTo>
                  <a:pt x="803046" y="20830"/>
                </a:lnTo>
                <a:lnTo>
                  <a:pt x="800815" y="16816"/>
                </a:lnTo>
                <a:close/>
              </a:path>
              <a:path w="906779" h="103505">
                <a:moveTo>
                  <a:pt x="906551" y="31230"/>
                </a:moveTo>
                <a:lnTo>
                  <a:pt x="884911" y="31230"/>
                </a:lnTo>
                <a:lnTo>
                  <a:pt x="887387" y="101271"/>
                </a:lnTo>
                <a:lnTo>
                  <a:pt x="906551" y="101271"/>
                </a:lnTo>
                <a:lnTo>
                  <a:pt x="906551" y="31230"/>
                </a:lnTo>
                <a:close/>
              </a:path>
              <a:path w="906779" h="103505">
                <a:moveTo>
                  <a:pt x="906551" y="865"/>
                </a:moveTo>
                <a:lnTo>
                  <a:pt x="890993" y="865"/>
                </a:lnTo>
                <a:lnTo>
                  <a:pt x="888809" y="6949"/>
                </a:lnTo>
                <a:lnTo>
                  <a:pt x="884783" y="12283"/>
                </a:lnTo>
                <a:lnTo>
                  <a:pt x="873061" y="21427"/>
                </a:lnTo>
                <a:lnTo>
                  <a:pt x="867625" y="24525"/>
                </a:lnTo>
                <a:lnTo>
                  <a:pt x="862622" y="26164"/>
                </a:lnTo>
                <a:lnTo>
                  <a:pt x="862622" y="43563"/>
                </a:lnTo>
                <a:lnTo>
                  <a:pt x="874497" y="38396"/>
                </a:lnTo>
                <a:lnTo>
                  <a:pt x="884911" y="31230"/>
                </a:lnTo>
                <a:lnTo>
                  <a:pt x="906551" y="31230"/>
                </a:lnTo>
                <a:lnTo>
                  <a:pt x="906551" y="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689007" y="370862"/>
            <a:ext cx="6289848" cy="532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 txBox="1"/>
          <p:nvPr/>
        </p:nvSpPr>
        <p:spPr>
          <a:xfrm>
            <a:off x="701687" y="387193"/>
            <a:ext cx="233172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-65" dirty="0">
                <a:solidFill>
                  <a:srgbClr val="00007F"/>
                </a:solidFill>
                <a:latin typeface="Century Gothic"/>
                <a:cs typeface="Century Gothic"/>
              </a:rPr>
              <a:t>CNC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ROHRBIEGE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MASCHINEN </a:t>
            </a: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UZC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3201447" y="308247"/>
            <a:ext cx="453966" cy="2313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 txBox="1"/>
          <p:nvPr/>
        </p:nvSpPr>
        <p:spPr>
          <a:xfrm>
            <a:off x="436181" y="9276180"/>
            <a:ext cx="14001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Preis in EUR</a:t>
            </a:r>
          </a:p>
        </p:txBody>
      </p:sp>
      <p:sp>
        <p:nvSpPr>
          <p:cNvPr id="704" name="object 704"/>
          <p:cNvSpPr txBox="1"/>
          <p:nvPr/>
        </p:nvSpPr>
        <p:spPr>
          <a:xfrm>
            <a:off x="2108885" y="9275866"/>
            <a:ext cx="145415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lvl="0" algn="ctr">
              <a:defRPr/>
            </a:pPr>
            <a:r>
              <a:rPr lang="de-DE" sz="1350" b="1" spc="-25" dirty="0">
                <a:solidFill>
                  <a:srgbClr val="0000FF"/>
                </a:solidFill>
                <a:latin typeface="Arial"/>
                <a:cs typeface="Arial"/>
              </a:rPr>
              <a:t>Pric</a:t>
            </a:r>
            <a:r>
              <a:rPr lang="de-DE" sz="1350" b="1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de-DE" sz="135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1350" b="1" spc="-2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de-DE" sz="1350" b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de-DE" sz="135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1350" b="1" spc="-25" dirty="0">
                <a:solidFill>
                  <a:srgbClr val="0000FF"/>
                </a:solidFill>
                <a:latin typeface="Arial"/>
                <a:cs typeface="Arial"/>
              </a:rPr>
              <a:t>Request</a:t>
            </a:r>
            <a:endParaRPr lang="de-DE" sz="1350" dirty="0">
              <a:latin typeface="Arial"/>
              <a:cs typeface="Arial"/>
            </a:endParaRPr>
          </a:p>
        </p:txBody>
      </p:sp>
      <p:sp>
        <p:nvSpPr>
          <p:cNvPr id="705" name="object 705"/>
          <p:cNvSpPr txBox="1"/>
          <p:nvPr/>
        </p:nvSpPr>
        <p:spPr>
          <a:xfrm>
            <a:off x="3637534" y="9278876"/>
            <a:ext cx="353695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/>
            <a:r>
              <a:rPr lang="de-DE" sz="1400" b="1" spc="-25" dirty="0">
                <a:solidFill>
                  <a:srgbClr val="0000FF"/>
                </a:solidFill>
                <a:latin typeface="Arial"/>
                <a:cs typeface="Arial"/>
              </a:rPr>
              <a:t>	Pric</a:t>
            </a:r>
            <a:r>
              <a:rPr lang="de-DE" sz="1400" b="1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de-DE" sz="14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1400" b="1" spc="-2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de-DE" sz="1400" b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de-DE" sz="14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1400" b="1" spc="-25" dirty="0">
                <a:solidFill>
                  <a:srgbClr val="0000FF"/>
                </a:solidFill>
                <a:latin typeface="Arial"/>
                <a:cs typeface="Arial"/>
              </a:rPr>
              <a:t>Request</a:t>
            </a:r>
            <a:endParaRPr lang="de-DE" sz="1400" dirty="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lang="de-DE" sz="1350" baseline="6172" dirty="0">
                <a:latin typeface="Arial"/>
                <a:cs typeface="Arial"/>
              </a:rPr>
              <a:t>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674454" y="9865426"/>
            <a:ext cx="6290017" cy="5715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7046" y="1487737"/>
            <a:ext cx="5626893" cy="477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7224" y="7620326"/>
            <a:ext cx="1833520" cy="18812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82715" y="6427830"/>
            <a:ext cx="2070116" cy="660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8349" y="6448454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997" y="0"/>
                </a:lnTo>
              </a:path>
            </a:pathLst>
          </a:custGeom>
          <a:ln w="312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6611" y="6427830"/>
            <a:ext cx="2057472" cy="659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95965" y="7620326"/>
            <a:ext cx="1989578" cy="18812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7767" y="481226"/>
            <a:ext cx="6289848" cy="532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0440" y="497556"/>
            <a:ext cx="2212975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-35" dirty="0">
                <a:solidFill>
                  <a:srgbClr val="00007F"/>
                </a:solidFill>
                <a:latin typeface="Century Gothic"/>
                <a:cs typeface="Century Gothic"/>
              </a:rPr>
              <a:t>NC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ROHRBIEGE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MASCHINEN </a:t>
            </a: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114" dirty="0">
                <a:solidFill>
                  <a:srgbClr val="00007F"/>
                </a:solidFill>
                <a:latin typeface="Century Gothic"/>
                <a:cs typeface="Century Gothic"/>
              </a:rPr>
              <a:t>UZ</a:t>
            </a:r>
            <a:r>
              <a:rPr sz="1300" dirty="0">
                <a:solidFill>
                  <a:srgbClr val="00007F"/>
                </a:solidFill>
                <a:latin typeface="Yu Mincho"/>
                <a:cs typeface="Yu Mincho"/>
              </a:rPr>
              <a:t>N</a:t>
            </a:r>
            <a:endParaRPr sz="1300">
              <a:latin typeface="Yu Mincho"/>
              <a:cs typeface="Yu Minch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30207" y="418612"/>
            <a:ext cx="453966" cy="2313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7082" y="9945134"/>
            <a:ext cx="6290017" cy="5715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8718" y="9347986"/>
            <a:ext cx="4709496" cy="4745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18088" y="5981126"/>
            <a:ext cx="3046095" cy="144145"/>
          </a:xfrm>
          <a:custGeom>
            <a:avLst/>
            <a:gdLst/>
            <a:ahLst/>
            <a:cxnLst/>
            <a:rect l="l" t="t" r="r" b="b"/>
            <a:pathLst>
              <a:path w="3046095" h="144145">
                <a:moveTo>
                  <a:pt x="0" y="0"/>
                </a:moveTo>
                <a:lnTo>
                  <a:pt x="3045599" y="0"/>
                </a:lnTo>
                <a:lnTo>
                  <a:pt x="3045599" y="144005"/>
                </a:lnTo>
                <a:lnTo>
                  <a:pt x="0" y="144005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18088" y="5981126"/>
            <a:ext cx="3046095" cy="144145"/>
          </a:xfrm>
          <a:custGeom>
            <a:avLst/>
            <a:gdLst/>
            <a:ahLst/>
            <a:cxnLst/>
            <a:rect l="l" t="t" r="r" b="b"/>
            <a:pathLst>
              <a:path w="3046095" h="144145">
                <a:moveTo>
                  <a:pt x="0" y="0"/>
                </a:moveTo>
                <a:lnTo>
                  <a:pt x="3045599" y="0"/>
                </a:lnTo>
                <a:lnTo>
                  <a:pt x="3045599" y="144005"/>
                </a:lnTo>
                <a:lnTo>
                  <a:pt x="0" y="144005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64485" y="6125957"/>
            <a:ext cx="4699635" cy="3211195"/>
          </a:xfrm>
          <a:custGeom>
            <a:avLst/>
            <a:gdLst/>
            <a:ahLst/>
            <a:cxnLst/>
            <a:rect l="l" t="t" r="r" b="b"/>
            <a:pathLst>
              <a:path w="4699635" h="3211195">
                <a:moveTo>
                  <a:pt x="0" y="0"/>
                </a:moveTo>
                <a:lnTo>
                  <a:pt x="4699203" y="0"/>
                </a:lnTo>
                <a:lnTo>
                  <a:pt x="4699203" y="3211195"/>
                </a:lnTo>
                <a:lnTo>
                  <a:pt x="0" y="3211195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4485" y="6125957"/>
            <a:ext cx="4699635" cy="3211195"/>
          </a:xfrm>
          <a:custGeom>
            <a:avLst/>
            <a:gdLst/>
            <a:ahLst/>
            <a:cxnLst/>
            <a:rect l="l" t="t" r="r" b="b"/>
            <a:pathLst>
              <a:path w="4699635" h="3211195">
                <a:moveTo>
                  <a:pt x="0" y="0"/>
                </a:moveTo>
                <a:lnTo>
                  <a:pt x="4699203" y="0"/>
                </a:lnTo>
                <a:lnTo>
                  <a:pt x="4699203" y="3211195"/>
                </a:lnTo>
                <a:lnTo>
                  <a:pt x="0" y="3211195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4482" y="6356350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64482" y="6586753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4482" y="6817156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64482" y="7047547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64482" y="7277951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64482" y="7508354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64482" y="7738745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64482" y="7969148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64482" y="8199552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64482" y="8660345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64482" y="8890749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18086" y="6125946"/>
            <a:ext cx="0" cy="3211195"/>
          </a:xfrm>
          <a:custGeom>
            <a:avLst/>
            <a:gdLst/>
            <a:ahLst/>
            <a:cxnLst/>
            <a:rect l="l" t="t" r="r" b="b"/>
            <a:pathLst>
              <a:path h="3211195">
                <a:moveTo>
                  <a:pt x="0" y="0"/>
                </a:moveTo>
                <a:lnTo>
                  <a:pt x="0" y="3211195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25679" y="5981128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33286" y="5981128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40879" y="5981128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48486" y="5981128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56079" y="5981128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4016" y="6150073"/>
            <a:ext cx="1579652" cy="877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31717" y="621426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48"/>
                </a:lnTo>
                <a:lnTo>
                  <a:pt x="7274" y="41926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53208" y="622681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45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69" y="5765"/>
                </a:lnTo>
                <a:lnTo>
                  <a:pt x="23945" y="4838"/>
                </a:lnTo>
                <a:close/>
              </a:path>
              <a:path w="45085" h="34289">
                <a:moveTo>
                  <a:pt x="43838" y="4838"/>
                </a:moveTo>
                <a:lnTo>
                  <a:pt x="34480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8" y="4838"/>
                </a:lnTo>
                <a:close/>
              </a:path>
              <a:path w="45085" h="34289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45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06101" y="622681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51" y="4838"/>
                </a:moveTo>
                <a:lnTo>
                  <a:pt x="15798" y="4838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89">
                <a:moveTo>
                  <a:pt x="43838" y="4838"/>
                </a:move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28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8" y="4838"/>
                </a:lnTo>
                <a:close/>
              </a:path>
              <a:path w="45085" h="34289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58658" y="621426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29"/>
                </a:lnTo>
                <a:lnTo>
                  <a:pt x="4991" y="9296"/>
                </a:lnTo>
                <a:lnTo>
                  <a:pt x="6248" y="12141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65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31717" y="6448025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53208" y="6460580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45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69" y="5765"/>
                </a:lnTo>
                <a:lnTo>
                  <a:pt x="23945" y="4838"/>
                </a:lnTo>
                <a:close/>
              </a:path>
              <a:path w="45085" h="34289">
                <a:moveTo>
                  <a:pt x="43838" y="4838"/>
                </a:moveTo>
                <a:lnTo>
                  <a:pt x="34480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89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45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06101" y="6460580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51" y="4838"/>
                </a:moveTo>
                <a:lnTo>
                  <a:pt x="15798" y="4838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89">
                <a:moveTo>
                  <a:pt x="43838" y="4838"/>
                </a:move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89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58658" y="6448025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43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16363" y="691332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38749" y="691251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1579" y="1638"/>
                </a:lnTo>
                <a:lnTo>
                  <a:pt x="476" y="2768"/>
                </a:lnTo>
                <a:lnTo>
                  <a:pt x="0" y="3898"/>
                </a:lnTo>
                <a:lnTo>
                  <a:pt x="6" y="7366"/>
                </a:lnTo>
                <a:lnTo>
                  <a:pt x="487" y="8585"/>
                </a:lnTo>
                <a:lnTo>
                  <a:pt x="1579" y="9702"/>
                </a:lnTo>
                <a:lnTo>
                  <a:pt x="2684" y="10795"/>
                </a:lnTo>
                <a:lnTo>
                  <a:pt x="4005" y="11353"/>
                </a:lnTo>
                <a:lnTo>
                  <a:pt x="7065" y="11353"/>
                </a:lnTo>
                <a:lnTo>
                  <a:pt x="8361" y="10795"/>
                </a:lnTo>
                <a:lnTo>
                  <a:pt x="10136" y="9029"/>
                </a:lnTo>
                <a:lnTo>
                  <a:pt x="4690" y="9029"/>
                </a:lnTo>
                <a:lnTo>
                  <a:pt x="3916" y="8686"/>
                </a:lnTo>
                <a:lnTo>
                  <a:pt x="2620" y="7366"/>
                </a:lnTo>
                <a:lnTo>
                  <a:pt x="2313" y="6578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53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53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39" y="3898"/>
                </a:lnTo>
                <a:lnTo>
                  <a:pt x="8854" y="4673"/>
                </a:lnTo>
                <a:lnTo>
                  <a:pt x="8869" y="6578"/>
                </a:lnTo>
                <a:lnTo>
                  <a:pt x="8539" y="7366"/>
                </a:lnTo>
                <a:lnTo>
                  <a:pt x="7230" y="8686"/>
                </a:lnTo>
                <a:lnTo>
                  <a:pt x="6468" y="9029"/>
                </a:lnTo>
                <a:lnTo>
                  <a:pt x="10136" y="9029"/>
                </a:lnTo>
                <a:lnTo>
                  <a:pt x="10568" y="8585"/>
                </a:lnTo>
                <a:lnTo>
                  <a:pt x="11063" y="7366"/>
                </a:lnTo>
                <a:lnTo>
                  <a:pt x="11021" y="3898"/>
                </a:lnTo>
                <a:lnTo>
                  <a:pt x="10558" y="2768"/>
                </a:lnTo>
                <a:lnTo>
                  <a:pt x="10053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58658" y="691332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64482" y="8429949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93929" y="7307816"/>
            <a:ext cx="1321302" cy="2020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59911" y="738566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4998" y="0"/>
                </a:moveTo>
                <a:lnTo>
                  <a:pt x="10998" y="0"/>
                </a:lnTo>
                <a:lnTo>
                  <a:pt x="7112" y="5181"/>
                </a:lnTo>
                <a:lnTo>
                  <a:pt x="4241" y="10388"/>
                </a:lnTo>
                <a:lnTo>
                  <a:pt x="787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54" y="40741"/>
                </a:lnTo>
                <a:lnTo>
                  <a:pt x="5308" y="51155"/>
                </a:lnTo>
                <a:lnTo>
                  <a:pt x="7924" y="55702"/>
                </a:lnTo>
                <a:lnTo>
                  <a:pt x="10998" y="59588"/>
                </a:lnTo>
                <a:lnTo>
                  <a:pt x="11869" y="54052"/>
                </a:lnTo>
                <a:lnTo>
                  <a:pt x="7262" y="41929"/>
                </a:lnTo>
                <a:lnTo>
                  <a:pt x="5727" y="29794"/>
                </a:lnTo>
                <a:lnTo>
                  <a:pt x="12496" y="4292"/>
                </a:lnTo>
                <a:lnTo>
                  <a:pt x="149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81423" y="7386436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75" y="0"/>
                </a:moveTo>
                <a:lnTo>
                  <a:pt x="0" y="0"/>
                </a:lnTo>
                <a:lnTo>
                  <a:pt x="0" y="45453"/>
                </a:lnTo>
                <a:lnTo>
                  <a:pt x="5575" y="45453"/>
                </a:lnTo>
                <a:lnTo>
                  <a:pt x="5575" y="32397"/>
                </a:lnTo>
                <a:lnTo>
                  <a:pt x="9525" y="28613"/>
                </a:lnTo>
                <a:lnTo>
                  <a:pt x="16014" y="28613"/>
                </a:lnTo>
                <a:lnTo>
                  <a:pt x="14213" y="25920"/>
                </a:lnTo>
                <a:lnTo>
                  <a:pt x="5575" y="25920"/>
                </a:lnTo>
                <a:lnTo>
                  <a:pt x="5575" y="0"/>
                </a:lnTo>
                <a:close/>
              </a:path>
              <a:path w="27305" h="45720">
                <a:moveTo>
                  <a:pt x="16014" y="28613"/>
                </a:moveTo>
                <a:lnTo>
                  <a:pt x="9525" y="28613"/>
                </a:lnTo>
                <a:lnTo>
                  <a:pt x="20396" y="45453"/>
                </a:lnTo>
                <a:lnTo>
                  <a:pt x="27279" y="45453"/>
                </a:lnTo>
                <a:lnTo>
                  <a:pt x="16014" y="28613"/>
                </a:lnTo>
                <a:close/>
              </a:path>
              <a:path w="27305" h="45720">
                <a:moveTo>
                  <a:pt x="26009" y="12522"/>
                </a:moveTo>
                <a:lnTo>
                  <a:pt x="18783" y="12522"/>
                </a:lnTo>
                <a:lnTo>
                  <a:pt x="5575" y="25920"/>
                </a:lnTo>
                <a:lnTo>
                  <a:pt x="14213" y="25920"/>
                </a:lnTo>
                <a:lnTo>
                  <a:pt x="13423" y="24739"/>
                </a:lnTo>
                <a:lnTo>
                  <a:pt x="26009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09148" y="7398959"/>
            <a:ext cx="45720" cy="33020"/>
          </a:xfrm>
          <a:custGeom>
            <a:avLst/>
            <a:gdLst/>
            <a:ahLst/>
            <a:cxnLst/>
            <a:rect l="l" t="t" r="r" b="b"/>
            <a:pathLst>
              <a:path w="45719" h="33020">
                <a:moveTo>
                  <a:pt x="5765" y="0"/>
                </a:moveTo>
                <a:lnTo>
                  <a:pt x="0" y="0"/>
                </a:lnTo>
                <a:lnTo>
                  <a:pt x="10071" y="32931"/>
                </a:lnTo>
                <a:lnTo>
                  <a:pt x="15900" y="32931"/>
                </a:lnTo>
                <a:lnTo>
                  <a:pt x="17705" y="26073"/>
                </a:lnTo>
                <a:lnTo>
                  <a:pt x="12954" y="26073"/>
                </a:lnTo>
                <a:lnTo>
                  <a:pt x="5765" y="0"/>
                </a:lnTo>
                <a:close/>
              </a:path>
              <a:path w="45719" h="33020">
                <a:moveTo>
                  <a:pt x="27595" y="7594"/>
                </a:moveTo>
                <a:lnTo>
                  <a:pt x="22567" y="7594"/>
                </a:lnTo>
                <a:lnTo>
                  <a:pt x="23837" y="13208"/>
                </a:lnTo>
                <a:lnTo>
                  <a:pt x="29070" y="32931"/>
                </a:lnTo>
                <a:lnTo>
                  <a:pt x="34874" y="32931"/>
                </a:lnTo>
                <a:lnTo>
                  <a:pt x="37229" y="25400"/>
                </a:lnTo>
                <a:lnTo>
                  <a:pt x="32207" y="25400"/>
                </a:lnTo>
                <a:lnTo>
                  <a:pt x="27595" y="7594"/>
                </a:lnTo>
                <a:close/>
              </a:path>
              <a:path w="45719" h="33020">
                <a:moveTo>
                  <a:pt x="25628" y="0"/>
                </a:moveTo>
                <a:lnTo>
                  <a:pt x="19900" y="0"/>
                </a:lnTo>
                <a:lnTo>
                  <a:pt x="14655" y="19291"/>
                </a:lnTo>
                <a:lnTo>
                  <a:pt x="12954" y="26073"/>
                </a:lnTo>
                <a:lnTo>
                  <a:pt x="17705" y="26073"/>
                </a:lnTo>
                <a:lnTo>
                  <a:pt x="22567" y="7594"/>
                </a:lnTo>
                <a:lnTo>
                  <a:pt x="27595" y="7594"/>
                </a:lnTo>
                <a:lnTo>
                  <a:pt x="25628" y="0"/>
                </a:lnTo>
                <a:close/>
              </a:path>
              <a:path w="45719" h="33020">
                <a:moveTo>
                  <a:pt x="45173" y="0"/>
                </a:moveTo>
                <a:lnTo>
                  <a:pt x="39738" y="0"/>
                </a:lnTo>
                <a:lnTo>
                  <a:pt x="32207" y="25400"/>
                </a:lnTo>
                <a:lnTo>
                  <a:pt x="37229" y="25400"/>
                </a:lnTo>
                <a:lnTo>
                  <a:pt x="451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58658" y="738566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931717" y="7610485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953208" y="762304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5" y="4838"/>
                </a:moveTo>
                <a:lnTo>
                  <a:pt x="15798" y="4838"/>
                </a:lnTo>
                <a:lnTo>
                  <a:pt x="17284" y="5461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69" y="5765"/>
                </a:lnTo>
                <a:lnTo>
                  <a:pt x="23945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80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45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06101" y="762304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51" y="4838"/>
                </a:moveTo>
                <a:lnTo>
                  <a:pt x="15798" y="4838"/>
                </a:lnTo>
                <a:lnTo>
                  <a:pt x="17297" y="5461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93" y="4838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58658" y="7610485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43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005758" y="806708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27118" y="8067850"/>
            <a:ext cx="5715" cy="45720"/>
          </a:xfrm>
          <a:custGeom>
            <a:avLst/>
            <a:gdLst/>
            <a:ahLst/>
            <a:cxnLst/>
            <a:rect l="l" t="t" r="r" b="b"/>
            <a:pathLst>
              <a:path w="5714" h="45720">
                <a:moveTo>
                  <a:pt x="0" y="22726"/>
                </a:moveTo>
                <a:lnTo>
                  <a:pt x="5587" y="22726"/>
                </a:lnTo>
              </a:path>
            </a:pathLst>
          </a:custGeom>
          <a:ln w="46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38289" y="8068880"/>
            <a:ext cx="16510" cy="45085"/>
          </a:xfrm>
          <a:custGeom>
            <a:avLst/>
            <a:gdLst/>
            <a:ahLst/>
            <a:cxnLst/>
            <a:rect l="l" t="t" r="r" b="b"/>
            <a:pathLst>
              <a:path w="16510" h="45084">
                <a:moveTo>
                  <a:pt x="9639" y="15836"/>
                </a:moveTo>
                <a:lnTo>
                  <a:pt x="4089" y="15836"/>
                </a:lnTo>
                <a:lnTo>
                  <a:pt x="4139" y="38620"/>
                </a:lnTo>
                <a:lnTo>
                  <a:pt x="9817" y="44856"/>
                </a:lnTo>
                <a:lnTo>
                  <a:pt x="13080" y="44856"/>
                </a:lnTo>
                <a:lnTo>
                  <a:pt x="14490" y="44691"/>
                </a:lnTo>
                <a:lnTo>
                  <a:pt x="16065" y="44361"/>
                </a:lnTo>
                <a:lnTo>
                  <a:pt x="15288" y="39649"/>
                </a:lnTo>
                <a:lnTo>
                  <a:pt x="11976" y="39649"/>
                </a:lnTo>
                <a:lnTo>
                  <a:pt x="11328" y="39522"/>
                </a:lnTo>
                <a:lnTo>
                  <a:pt x="10439" y="38976"/>
                </a:lnTo>
                <a:lnTo>
                  <a:pt x="10121" y="38620"/>
                </a:lnTo>
                <a:lnTo>
                  <a:pt x="9728" y="37706"/>
                </a:lnTo>
                <a:lnTo>
                  <a:pt x="9639" y="15836"/>
                </a:lnTo>
                <a:close/>
              </a:path>
              <a:path w="16510" h="45084">
                <a:moveTo>
                  <a:pt x="15252" y="39433"/>
                </a:moveTo>
                <a:lnTo>
                  <a:pt x="14236" y="39573"/>
                </a:lnTo>
                <a:lnTo>
                  <a:pt x="11976" y="39649"/>
                </a:lnTo>
                <a:lnTo>
                  <a:pt x="15288" y="39649"/>
                </a:lnTo>
                <a:lnTo>
                  <a:pt x="15252" y="39433"/>
                </a:lnTo>
                <a:close/>
              </a:path>
              <a:path w="16510" h="45084">
                <a:moveTo>
                  <a:pt x="15252" y="11493"/>
                </a:moveTo>
                <a:lnTo>
                  <a:pt x="0" y="11493"/>
                </a:lnTo>
                <a:lnTo>
                  <a:pt x="0" y="15836"/>
                </a:lnTo>
                <a:lnTo>
                  <a:pt x="15252" y="15836"/>
                </a:lnTo>
                <a:lnTo>
                  <a:pt x="15252" y="11493"/>
                </a:lnTo>
                <a:close/>
              </a:path>
              <a:path w="16510" h="45084">
                <a:moveTo>
                  <a:pt x="9639" y="0"/>
                </a:moveTo>
                <a:lnTo>
                  <a:pt x="4089" y="3340"/>
                </a:lnTo>
                <a:lnTo>
                  <a:pt x="4089" y="11493"/>
                </a:lnTo>
                <a:lnTo>
                  <a:pt x="9639" y="11493"/>
                </a:lnTo>
                <a:lnTo>
                  <a:pt x="96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58658" y="806708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45730" y="828802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67188" y="8288797"/>
            <a:ext cx="28575" cy="46355"/>
          </a:xfrm>
          <a:custGeom>
            <a:avLst/>
            <a:gdLst/>
            <a:ahLst/>
            <a:cxnLst/>
            <a:rect l="l" t="t" r="r" b="b"/>
            <a:pathLst>
              <a:path w="28575" h="46354">
                <a:moveTo>
                  <a:pt x="10396" y="41325"/>
                </a:moveTo>
                <a:lnTo>
                  <a:pt x="5181" y="41325"/>
                </a:lnTo>
                <a:lnTo>
                  <a:pt x="7391" y="44577"/>
                </a:lnTo>
                <a:lnTo>
                  <a:pt x="10439" y="46202"/>
                </a:lnTo>
                <a:lnTo>
                  <a:pt x="18237" y="46189"/>
                </a:lnTo>
                <a:lnTo>
                  <a:pt x="21577" y="44653"/>
                </a:lnTo>
                <a:lnTo>
                  <a:pt x="24342" y="41605"/>
                </a:lnTo>
                <a:lnTo>
                  <a:pt x="10858" y="41605"/>
                </a:lnTo>
                <a:lnTo>
                  <a:pt x="10396" y="41325"/>
                </a:lnTo>
                <a:close/>
              </a:path>
              <a:path w="28575" h="46354">
                <a:moveTo>
                  <a:pt x="5587" y="0"/>
                </a:moveTo>
                <a:lnTo>
                  <a:pt x="0" y="0"/>
                </a:lnTo>
                <a:lnTo>
                  <a:pt x="0" y="45453"/>
                </a:lnTo>
                <a:lnTo>
                  <a:pt x="5181" y="45453"/>
                </a:lnTo>
                <a:lnTo>
                  <a:pt x="5181" y="41325"/>
                </a:lnTo>
                <a:lnTo>
                  <a:pt x="10396" y="41325"/>
                </a:lnTo>
                <a:lnTo>
                  <a:pt x="8483" y="40170"/>
                </a:lnTo>
                <a:lnTo>
                  <a:pt x="5651" y="35547"/>
                </a:lnTo>
                <a:lnTo>
                  <a:pt x="5205" y="33159"/>
                </a:lnTo>
                <a:lnTo>
                  <a:pt x="5136" y="24663"/>
                </a:lnTo>
                <a:lnTo>
                  <a:pt x="6007" y="21666"/>
                </a:lnTo>
                <a:lnTo>
                  <a:pt x="9563" y="17437"/>
                </a:lnTo>
                <a:lnTo>
                  <a:pt x="11671" y="16370"/>
                </a:lnTo>
                <a:lnTo>
                  <a:pt x="24733" y="16370"/>
                </a:lnTo>
                <a:lnTo>
                  <a:pt x="24615" y="16217"/>
                </a:lnTo>
                <a:lnTo>
                  <a:pt x="5587" y="16217"/>
                </a:lnTo>
                <a:lnTo>
                  <a:pt x="5587" y="0"/>
                </a:lnTo>
                <a:close/>
              </a:path>
              <a:path w="28575" h="46354">
                <a:moveTo>
                  <a:pt x="24733" y="16370"/>
                </a:moveTo>
                <a:lnTo>
                  <a:pt x="16535" y="16370"/>
                </a:lnTo>
                <a:lnTo>
                  <a:pt x="18580" y="17399"/>
                </a:lnTo>
                <a:lnTo>
                  <a:pt x="21996" y="21488"/>
                </a:lnTo>
                <a:lnTo>
                  <a:pt x="22859" y="24663"/>
                </a:lnTo>
                <a:lnTo>
                  <a:pt x="22847" y="33159"/>
                </a:lnTo>
                <a:lnTo>
                  <a:pt x="21970" y="36309"/>
                </a:lnTo>
                <a:lnTo>
                  <a:pt x="18402" y="40551"/>
                </a:lnTo>
                <a:lnTo>
                  <a:pt x="16306" y="41605"/>
                </a:lnTo>
                <a:lnTo>
                  <a:pt x="24342" y="41605"/>
                </a:lnTo>
                <a:lnTo>
                  <a:pt x="27165" y="38493"/>
                </a:lnTo>
                <a:lnTo>
                  <a:pt x="28562" y="34137"/>
                </a:lnTo>
                <a:lnTo>
                  <a:pt x="28562" y="26111"/>
                </a:lnTo>
                <a:lnTo>
                  <a:pt x="28232" y="23888"/>
                </a:lnTo>
                <a:lnTo>
                  <a:pt x="26898" y="19710"/>
                </a:lnTo>
                <a:lnTo>
                  <a:pt x="25984" y="17932"/>
                </a:lnTo>
                <a:lnTo>
                  <a:pt x="24733" y="16370"/>
                </a:lnTo>
                <a:close/>
              </a:path>
              <a:path w="28575" h="46354">
                <a:moveTo>
                  <a:pt x="16636" y="11785"/>
                </a:moveTo>
                <a:lnTo>
                  <a:pt x="10947" y="11785"/>
                </a:lnTo>
                <a:lnTo>
                  <a:pt x="7937" y="13258"/>
                </a:lnTo>
                <a:lnTo>
                  <a:pt x="5587" y="16217"/>
                </a:lnTo>
                <a:lnTo>
                  <a:pt x="24615" y="16217"/>
                </a:lnTo>
                <a:lnTo>
                  <a:pt x="23647" y="14973"/>
                </a:lnTo>
                <a:lnTo>
                  <a:pt x="22161" y="13830"/>
                </a:lnTo>
                <a:lnTo>
                  <a:pt x="18541" y="12192"/>
                </a:lnTo>
                <a:lnTo>
                  <a:pt x="16636" y="117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00644" y="8300573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27426" y="4622"/>
                </a:moveTo>
                <a:lnTo>
                  <a:pt x="17818" y="4622"/>
                </a:lnTo>
                <a:lnTo>
                  <a:pt x="19939" y="5257"/>
                </a:lnTo>
                <a:lnTo>
                  <a:pt x="22415" y="7442"/>
                </a:lnTo>
                <a:lnTo>
                  <a:pt x="22788" y="8559"/>
                </a:lnTo>
                <a:lnTo>
                  <a:pt x="22910" y="12776"/>
                </a:lnTo>
                <a:lnTo>
                  <a:pt x="20789" y="13525"/>
                </a:lnTo>
                <a:lnTo>
                  <a:pt x="17462" y="14160"/>
                </a:lnTo>
                <a:lnTo>
                  <a:pt x="10744" y="14973"/>
                </a:lnTo>
                <a:lnTo>
                  <a:pt x="9093" y="15252"/>
                </a:lnTo>
                <a:lnTo>
                  <a:pt x="0" y="27749"/>
                </a:lnTo>
                <a:lnTo>
                  <a:pt x="977" y="30010"/>
                </a:lnTo>
                <a:lnTo>
                  <a:pt x="4864" y="33540"/>
                </a:lnTo>
                <a:lnTo>
                  <a:pt x="7645" y="34416"/>
                </a:lnTo>
                <a:lnTo>
                  <a:pt x="13449" y="34416"/>
                </a:lnTo>
                <a:lnTo>
                  <a:pt x="15494" y="34061"/>
                </a:lnTo>
                <a:lnTo>
                  <a:pt x="19316" y="32613"/>
                </a:lnTo>
                <a:lnTo>
                  <a:pt x="21310" y="31368"/>
                </a:lnTo>
                <a:lnTo>
                  <a:pt x="22870" y="30048"/>
                </a:lnTo>
                <a:lnTo>
                  <a:pt x="10414" y="30048"/>
                </a:lnTo>
                <a:lnTo>
                  <a:pt x="8763" y="29552"/>
                </a:lnTo>
                <a:lnTo>
                  <a:pt x="6515" y="27571"/>
                </a:lnTo>
                <a:lnTo>
                  <a:pt x="5996" y="26415"/>
                </a:lnTo>
                <a:lnTo>
                  <a:pt x="6096" y="23380"/>
                </a:lnTo>
                <a:lnTo>
                  <a:pt x="17856" y="18681"/>
                </a:lnTo>
                <a:lnTo>
                  <a:pt x="20891" y="17983"/>
                </a:lnTo>
                <a:lnTo>
                  <a:pt x="22910" y="17157"/>
                </a:lnTo>
                <a:lnTo>
                  <a:pt x="28556" y="17157"/>
                </a:lnTo>
                <a:lnTo>
                  <a:pt x="28460" y="8242"/>
                </a:lnTo>
                <a:lnTo>
                  <a:pt x="27952" y="5765"/>
                </a:lnTo>
                <a:lnTo>
                  <a:pt x="27426" y="4622"/>
                </a:lnTo>
                <a:close/>
              </a:path>
              <a:path w="30480" h="34925">
                <a:moveTo>
                  <a:pt x="28872" y="29616"/>
                </a:moveTo>
                <a:lnTo>
                  <a:pt x="23380" y="29616"/>
                </a:lnTo>
                <a:lnTo>
                  <a:pt x="23539" y="31102"/>
                </a:lnTo>
                <a:lnTo>
                  <a:pt x="23883" y="32410"/>
                </a:lnTo>
                <a:lnTo>
                  <a:pt x="23959" y="32613"/>
                </a:lnTo>
                <a:lnTo>
                  <a:pt x="24498" y="33680"/>
                </a:lnTo>
                <a:lnTo>
                  <a:pt x="30327" y="33680"/>
                </a:lnTo>
                <a:lnTo>
                  <a:pt x="29616" y="32410"/>
                </a:lnTo>
                <a:lnTo>
                  <a:pt x="29146" y="31102"/>
                </a:lnTo>
                <a:lnTo>
                  <a:pt x="28872" y="29616"/>
                </a:lnTo>
                <a:close/>
              </a:path>
              <a:path w="30480" h="34925">
                <a:moveTo>
                  <a:pt x="28556" y="17157"/>
                </a:moveTo>
                <a:lnTo>
                  <a:pt x="22910" y="17157"/>
                </a:lnTo>
                <a:lnTo>
                  <a:pt x="22869" y="21920"/>
                </a:lnTo>
                <a:lnTo>
                  <a:pt x="22618" y="23520"/>
                </a:lnTo>
                <a:lnTo>
                  <a:pt x="21234" y="26415"/>
                </a:lnTo>
                <a:lnTo>
                  <a:pt x="20002" y="27698"/>
                </a:lnTo>
                <a:lnTo>
                  <a:pt x="16649" y="29590"/>
                </a:lnTo>
                <a:lnTo>
                  <a:pt x="14744" y="30048"/>
                </a:lnTo>
                <a:lnTo>
                  <a:pt x="22870" y="30048"/>
                </a:lnTo>
                <a:lnTo>
                  <a:pt x="23380" y="29616"/>
                </a:lnTo>
                <a:lnTo>
                  <a:pt x="28872" y="29616"/>
                </a:lnTo>
                <a:lnTo>
                  <a:pt x="28676" y="28359"/>
                </a:lnTo>
                <a:lnTo>
                  <a:pt x="28556" y="17157"/>
                </a:lnTo>
                <a:close/>
              </a:path>
              <a:path w="30480" h="34925">
                <a:moveTo>
                  <a:pt x="18630" y="0"/>
                </a:moveTo>
                <a:lnTo>
                  <a:pt x="12979" y="0"/>
                </a:lnTo>
                <a:lnTo>
                  <a:pt x="10490" y="393"/>
                </a:lnTo>
                <a:lnTo>
                  <a:pt x="965" y="10147"/>
                </a:lnTo>
                <a:lnTo>
                  <a:pt x="6413" y="10883"/>
                </a:lnTo>
                <a:lnTo>
                  <a:pt x="7023" y="8559"/>
                </a:lnTo>
                <a:lnTo>
                  <a:pt x="7937" y="6934"/>
                </a:lnTo>
                <a:lnTo>
                  <a:pt x="10439" y="5092"/>
                </a:lnTo>
                <a:lnTo>
                  <a:pt x="12382" y="4622"/>
                </a:lnTo>
                <a:lnTo>
                  <a:pt x="27426" y="4622"/>
                </a:lnTo>
                <a:lnTo>
                  <a:pt x="27368" y="4495"/>
                </a:lnTo>
                <a:lnTo>
                  <a:pt x="25717" y="2501"/>
                </a:lnTo>
                <a:lnTo>
                  <a:pt x="24422" y="1663"/>
                </a:lnTo>
                <a:lnTo>
                  <a:pt x="20904" y="330"/>
                </a:lnTo>
                <a:lnTo>
                  <a:pt x="18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37791" y="8300583"/>
            <a:ext cx="18415" cy="34290"/>
          </a:xfrm>
          <a:custGeom>
            <a:avLst/>
            <a:gdLst/>
            <a:ahLst/>
            <a:cxnLst/>
            <a:rect l="l" t="t" r="r" b="b"/>
            <a:pathLst>
              <a:path w="18414" h="34290">
                <a:moveTo>
                  <a:pt x="5029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4071"/>
                </a:lnTo>
                <a:lnTo>
                  <a:pt x="5892" y="11899"/>
                </a:lnTo>
                <a:lnTo>
                  <a:pt x="6921" y="8610"/>
                </a:lnTo>
                <a:lnTo>
                  <a:pt x="7620" y="7607"/>
                </a:lnTo>
                <a:lnTo>
                  <a:pt x="9563" y="6134"/>
                </a:lnTo>
                <a:lnTo>
                  <a:pt x="10655" y="5765"/>
                </a:lnTo>
                <a:lnTo>
                  <a:pt x="16413" y="5765"/>
                </a:lnTo>
                <a:lnTo>
                  <a:pt x="5029" y="5727"/>
                </a:lnTo>
                <a:lnTo>
                  <a:pt x="5029" y="736"/>
                </a:lnTo>
                <a:close/>
              </a:path>
              <a:path w="18414" h="34290">
                <a:moveTo>
                  <a:pt x="16413" y="5765"/>
                </a:moveTo>
                <a:lnTo>
                  <a:pt x="13233" y="5765"/>
                </a:lnTo>
                <a:lnTo>
                  <a:pt x="14604" y="6172"/>
                </a:lnTo>
                <a:lnTo>
                  <a:pt x="15963" y="6972"/>
                </a:lnTo>
                <a:lnTo>
                  <a:pt x="16413" y="5765"/>
                </a:lnTo>
                <a:close/>
              </a:path>
              <a:path w="18414" h="34290">
                <a:moveTo>
                  <a:pt x="14033" y="0"/>
                </a:moveTo>
                <a:lnTo>
                  <a:pt x="10845" y="0"/>
                </a:lnTo>
                <a:lnTo>
                  <a:pt x="9652" y="368"/>
                </a:lnTo>
                <a:lnTo>
                  <a:pt x="7480" y="1854"/>
                </a:lnTo>
                <a:lnTo>
                  <a:pt x="6299" y="3390"/>
                </a:lnTo>
                <a:lnTo>
                  <a:pt x="5029" y="5727"/>
                </a:lnTo>
                <a:lnTo>
                  <a:pt x="16427" y="5727"/>
                </a:lnTo>
                <a:lnTo>
                  <a:pt x="17894" y="1790"/>
                </a:lnTo>
                <a:lnTo>
                  <a:pt x="15951" y="596"/>
                </a:lnTo>
                <a:lnTo>
                  <a:pt x="14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58658" y="828802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70442" y="853293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94"/>
                </a:lnTo>
                <a:lnTo>
                  <a:pt x="4254" y="10401"/>
                </a:lnTo>
                <a:lnTo>
                  <a:pt x="800" y="20142"/>
                </a:lnTo>
                <a:lnTo>
                  <a:pt x="0" y="24853"/>
                </a:lnTo>
                <a:lnTo>
                  <a:pt x="0" y="35356"/>
                </a:lnTo>
                <a:lnTo>
                  <a:pt x="1066" y="40754"/>
                </a:lnTo>
                <a:lnTo>
                  <a:pt x="5321" y="51168"/>
                </a:lnTo>
                <a:lnTo>
                  <a:pt x="7937" y="55714"/>
                </a:lnTo>
                <a:lnTo>
                  <a:pt x="11010" y="59601"/>
                </a:lnTo>
                <a:lnTo>
                  <a:pt x="11882" y="54065"/>
                </a:lnTo>
                <a:lnTo>
                  <a:pt x="7274" y="41942"/>
                </a:lnTo>
                <a:lnTo>
                  <a:pt x="5740" y="29806"/>
                </a:lnTo>
                <a:lnTo>
                  <a:pt x="12509" y="4305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91965" y="8533713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75" y="0"/>
                </a:moveTo>
                <a:lnTo>
                  <a:pt x="0" y="0"/>
                </a:lnTo>
                <a:lnTo>
                  <a:pt x="0" y="45453"/>
                </a:lnTo>
                <a:lnTo>
                  <a:pt x="5575" y="45453"/>
                </a:lnTo>
                <a:lnTo>
                  <a:pt x="5575" y="32397"/>
                </a:lnTo>
                <a:lnTo>
                  <a:pt x="9525" y="28613"/>
                </a:lnTo>
                <a:lnTo>
                  <a:pt x="16017" y="28613"/>
                </a:lnTo>
                <a:lnTo>
                  <a:pt x="14214" y="25920"/>
                </a:lnTo>
                <a:lnTo>
                  <a:pt x="5575" y="25920"/>
                </a:lnTo>
                <a:lnTo>
                  <a:pt x="5575" y="0"/>
                </a:lnTo>
                <a:close/>
              </a:path>
              <a:path w="27305" h="45720">
                <a:moveTo>
                  <a:pt x="16017" y="28613"/>
                </a:moveTo>
                <a:lnTo>
                  <a:pt x="9525" y="28613"/>
                </a:lnTo>
                <a:lnTo>
                  <a:pt x="20408" y="45453"/>
                </a:lnTo>
                <a:lnTo>
                  <a:pt x="27292" y="45453"/>
                </a:lnTo>
                <a:lnTo>
                  <a:pt x="16017" y="28613"/>
                </a:lnTo>
                <a:close/>
              </a:path>
              <a:path w="27305" h="45720">
                <a:moveTo>
                  <a:pt x="26009" y="12522"/>
                </a:moveTo>
                <a:lnTo>
                  <a:pt x="18783" y="12522"/>
                </a:lnTo>
                <a:lnTo>
                  <a:pt x="5575" y="25920"/>
                </a:lnTo>
                <a:lnTo>
                  <a:pt x="14214" y="25920"/>
                </a:lnTo>
                <a:lnTo>
                  <a:pt x="13423" y="24739"/>
                </a:lnTo>
                <a:lnTo>
                  <a:pt x="26009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21543" y="8545498"/>
            <a:ext cx="29209" cy="47625"/>
          </a:xfrm>
          <a:custGeom>
            <a:avLst/>
            <a:gdLst/>
            <a:ahLst/>
            <a:cxnLst/>
            <a:rect l="l" t="t" r="r" b="b"/>
            <a:pathLst>
              <a:path w="29210" h="47625">
                <a:moveTo>
                  <a:pt x="1117" y="36398"/>
                </a:moveTo>
                <a:lnTo>
                  <a:pt x="1090" y="40093"/>
                </a:lnTo>
                <a:lnTo>
                  <a:pt x="2197" y="42608"/>
                </a:lnTo>
                <a:lnTo>
                  <a:pt x="4622" y="44361"/>
                </a:lnTo>
                <a:lnTo>
                  <a:pt x="7035" y="46139"/>
                </a:lnTo>
                <a:lnTo>
                  <a:pt x="10210" y="47028"/>
                </a:lnTo>
                <a:lnTo>
                  <a:pt x="17449" y="47028"/>
                </a:lnTo>
                <a:lnTo>
                  <a:pt x="20231" y="46418"/>
                </a:lnTo>
                <a:lnTo>
                  <a:pt x="24752" y="43929"/>
                </a:lnTo>
                <a:lnTo>
                  <a:pt x="26229" y="42418"/>
                </a:lnTo>
                <a:lnTo>
                  <a:pt x="11709" y="42405"/>
                </a:lnTo>
                <a:lnTo>
                  <a:pt x="9817" y="41897"/>
                </a:lnTo>
                <a:lnTo>
                  <a:pt x="7404" y="40093"/>
                </a:lnTo>
                <a:lnTo>
                  <a:pt x="6769" y="38874"/>
                </a:lnTo>
                <a:lnTo>
                  <a:pt x="6540" y="37198"/>
                </a:lnTo>
                <a:lnTo>
                  <a:pt x="1117" y="36398"/>
                </a:lnTo>
                <a:close/>
              </a:path>
              <a:path w="29210" h="47625">
                <a:moveTo>
                  <a:pt x="29019" y="29362"/>
                </a:moveTo>
                <a:lnTo>
                  <a:pt x="23342" y="29362"/>
                </a:lnTo>
                <a:lnTo>
                  <a:pt x="23332" y="33667"/>
                </a:lnTo>
                <a:lnTo>
                  <a:pt x="23240" y="35382"/>
                </a:lnTo>
                <a:lnTo>
                  <a:pt x="22453" y="38379"/>
                </a:lnTo>
                <a:lnTo>
                  <a:pt x="21501" y="39827"/>
                </a:lnTo>
                <a:lnTo>
                  <a:pt x="18681" y="41897"/>
                </a:lnTo>
                <a:lnTo>
                  <a:pt x="16687" y="42418"/>
                </a:lnTo>
                <a:lnTo>
                  <a:pt x="26241" y="42405"/>
                </a:lnTo>
                <a:lnTo>
                  <a:pt x="26403" y="42240"/>
                </a:lnTo>
                <a:lnTo>
                  <a:pt x="28498" y="37960"/>
                </a:lnTo>
                <a:lnTo>
                  <a:pt x="29019" y="34328"/>
                </a:lnTo>
                <a:lnTo>
                  <a:pt x="29019" y="29362"/>
                </a:lnTo>
                <a:close/>
              </a:path>
              <a:path w="29210" h="47625">
                <a:moveTo>
                  <a:pt x="18148" y="0"/>
                </a:moveTo>
                <a:lnTo>
                  <a:pt x="11353" y="0"/>
                </a:lnTo>
                <a:lnTo>
                  <a:pt x="8782" y="736"/>
                </a:lnTo>
                <a:lnTo>
                  <a:pt x="4483" y="3619"/>
                </a:lnTo>
                <a:lnTo>
                  <a:pt x="2844" y="5676"/>
                </a:lnTo>
                <a:lnTo>
                  <a:pt x="571" y="10985"/>
                </a:lnTo>
                <a:lnTo>
                  <a:pt x="0" y="13881"/>
                </a:lnTo>
                <a:lnTo>
                  <a:pt x="0" y="21590"/>
                </a:lnTo>
                <a:lnTo>
                  <a:pt x="1244" y="25501"/>
                </a:lnTo>
                <a:lnTo>
                  <a:pt x="6197" y="32042"/>
                </a:lnTo>
                <a:lnTo>
                  <a:pt x="9702" y="33667"/>
                </a:lnTo>
                <a:lnTo>
                  <a:pt x="17868" y="33667"/>
                </a:lnTo>
                <a:lnTo>
                  <a:pt x="20904" y="32232"/>
                </a:lnTo>
                <a:lnTo>
                  <a:pt x="23342" y="29362"/>
                </a:lnTo>
                <a:lnTo>
                  <a:pt x="29019" y="29362"/>
                </a:lnTo>
                <a:lnTo>
                  <a:pt x="29019" y="29044"/>
                </a:lnTo>
                <a:lnTo>
                  <a:pt x="12179" y="29044"/>
                </a:lnTo>
                <a:lnTo>
                  <a:pt x="10020" y="28054"/>
                </a:lnTo>
                <a:lnTo>
                  <a:pt x="6591" y="24091"/>
                </a:lnTo>
                <a:lnTo>
                  <a:pt x="5760" y="21018"/>
                </a:lnTo>
                <a:lnTo>
                  <a:pt x="5740" y="12649"/>
                </a:lnTo>
                <a:lnTo>
                  <a:pt x="6603" y="9664"/>
                </a:lnTo>
                <a:lnTo>
                  <a:pt x="8343" y="7658"/>
                </a:lnTo>
                <a:lnTo>
                  <a:pt x="10071" y="5626"/>
                </a:lnTo>
                <a:lnTo>
                  <a:pt x="12191" y="4622"/>
                </a:lnTo>
                <a:lnTo>
                  <a:pt x="23804" y="4622"/>
                </a:lnTo>
                <a:lnTo>
                  <a:pt x="21348" y="1574"/>
                </a:lnTo>
                <a:lnTo>
                  <a:pt x="18148" y="0"/>
                </a:lnTo>
                <a:close/>
              </a:path>
              <a:path w="29210" h="47625">
                <a:moveTo>
                  <a:pt x="23804" y="4622"/>
                </a:moveTo>
                <a:lnTo>
                  <a:pt x="17183" y="4622"/>
                </a:lnTo>
                <a:lnTo>
                  <a:pt x="19315" y="5626"/>
                </a:lnTo>
                <a:lnTo>
                  <a:pt x="22910" y="9728"/>
                </a:lnTo>
                <a:lnTo>
                  <a:pt x="23774" y="12649"/>
                </a:lnTo>
                <a:lnTo>
                  <a:pt x="23812" y="21018"/>
                </a:lnTo>
                <a:lnTo>
                  <a:pt x="22948" y="24117"/>
                </a:lnTo>
                <a:lnTo>
                  <a:pt x="19469" y="28067"/>
                </a:lnTo>
                <a:lnTo>
                  <a:pt x="17322" y="29044"/>
                </a:lnTo>
                <a:lnTo>
                  <a:pt x="29019" y="29044"/>
                </a:lnTo>
                <a:lnTo>
                  <a:pt x="29019" y="4711"/>
                </a:lnTo>
                <a:lnTo>
                  <a:pt x="23875" y="4711"/>
                </a:lnTo>
                <a:close/>
              </a:path>
              <a:path w="29210" h="47625">
                <a:moveTo>
                  <a:pt x="29019" y="736"/>
                </a:moveTo>
                <a:lnTo>
                  <a:pt x="23875" y="736"/>
                </a:lnTo>
                <a:lnTo>
                  <a:pt x="23875" y="4711"/>
                </a:lnTo>
                <a:lnTo>
                  <a:pt x="29019" y="4711"/>
                </a:lnTo>
                <a:lnTo>
                  <a:pt x="29019" y="7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58658" y="853293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43"/>
                </a:lnTo>
                <a:lnTo>
                  <a:pt x="4190" y="7454"/>
                </a:lnTo>
                <a:lnTo>
                  <a:pt x="6248" y="12166"/>
                </a:lnTo>
                <a:lnTo>
                  <a:pt x="7238" y="15138"/>
                </a:lnTo>
                <a:lnTo>
                  <a:pt x="8826" y="22059"/>
                </a:lnTo>
                <a:lnTo>
                  <a:pt x="9270" y="25920"/>
                </a:lnTo>
                <a:lnTo>
                  <a:pt x="8949" y="35356"/>
                </a:lnTo>
                <a:lnTo>
                  <a:pt x="6012" y="47483"/>
                </a:lnTo>
                <a:lnTo>
                  <a:pt x="0" y="59601"/>
                </a:lnTo>
                <a:lnTo>
                  <a:pt x="4000" y="59601"/>
                </a:lnTo>
                <a:lnTo>
                  <a:pt x="7061" y="55714"/>
                </a:lnTo>
                <a:lnTo>
                  <a:pt x="9651" y="51168"/>
                </a:lnTo>
                <a:lnTo>
                  <a:pt x="13931" y="40754"/>
                </a:lnTo>
                <a:lnTo>
                  <a:pt x="15011" y="35356"/>
                </a:lnTo>
                <a:lnTo>
                  <a:pt x="15011" y="24853"/>
                </a:lnTo>
                <a:lnTo>
                  <a:pt x="14211" y="20142"/>
                </a:lnTo>
                <a:lnTo>
                  <a:pt x="10756" y="10401"/>
                </a:lnTo>
                <a:lnTo>
                  <a:pt x="7886" y="5194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931717" y="875821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53208" y="877077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3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24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69" y="5765"/>
                </a:lnTo>
                <a:lnTo>
                  <a:pt x="23943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80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3" y="4825"/>
                </a:lnTo>
                <a:lnTo>
                  <a:pt x="23634" y="3936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06101" y="877077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8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9" y="4825"/>
                </a:moveTo>
                <a:lnTo>
                  <a:pt x="15798" y="4825"/>
                </a:lnTo>
                <a:lnTo>
                  <a:pt x="17297" y="5448"/>
                </a:lnTo>
                <a:lnTo>
                  <a:pt x="19113" y="7924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9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610" y="5130"/>
                </a:lnTo>
                <a:lnTo>
                  <a:pt x="37503" y="6324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9" y="4825"/>
                </a:lnTo>
                <a:lnTo>
                  <a:pt x="23634" y="3936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58658" y="875821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43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31717" y="8985959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53208" y="8998515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1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69" y="5765"/>
                </a:lnTo>
                <a:lnTo>
                  <a:pt x="23941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4480" y="4825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1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06101" y="8998515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4493" y="4825"/>
                </a:lnTo>
                <a:lnTo>
                  <a:pt x="35610" y="5130"/>
                </a:lnTo>
                <a:lnTo>
                  <a:pt x="37503" y="6337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58658" y="8985959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31717" y="921879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53208" y="9231352"/>
            <a:ext cx="45085" cy="33655"/>
          </a:xfrm>
          <a:custGeom>
            <a:avLst/>
            <a:gdLst/>
            <a:ahLst/>
            <a:cxnLst/>
            <a:rect l="l" t="t" r="r" b="b"/>
            <a:pathLst>
              <a:path w="45085" h="33654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3654">
                <a:moveTo>
                  <a:pt x="23941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69" y="5765"/>
                </a:lnTo>
                <a:lnTo>
                  <a:pt x="23941" y="4826"/>
                </a:lnTo>
                <a:close/>
              </a:path>
              <a:path w="45085" h="33654">
                <a:moveTo>
                  <a:pt x="43834" y="4826"/>
                </a:moveTo>
                <a:lnTo>
                  <a:pt x="30886" y="4826"/>
                </a:lnTo>
                <a:lnTo>
                  <a:pt x="34480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3654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3654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1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06101" y="9231352"/>
            <a:ext cx="45085" cy="33655"/>
          </a:xfrm>
          <a:custGeom>
            <a:avLst/>
            <a:gdLst/>
            <a:ahLst/>
            <a:cxnLst/>
            <a:rect l="l" t="t" r="r" b="b"/>
            <a:pathLst>
              <a:path w="45085" h="33654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3654">
                <a:moveTo>
                  <a:pt x="23947" y="4826"/>
                </a:moveTo>
                <a:lnTo>
                  <a:pt x="15798" y="4826"/>
                </a:lnTo>
                <a:lnTo>
                  <a:pt x="17297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3654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610" y="5130"/>
                </a:lnTo>
                <a:lnTo>
                  <a:pt x="37503" y="6324"/>
                </a:lnTo>
                <a:lnTo>
                  <a:pt x="38163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3654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3654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58658" y="921879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216143" y="6018412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283315" y="601841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51823" y="60184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20"/>
                </a:lnTo>
                <a:lnTo>
                  <a:pt x="13639" y="72720"/>
                </a:lnTo>
                <a:lnTo>
                  <a:pt x="13639" y="25298"/>
                </a:lnTo>
                <a:lnTo>
                  <a:pt x="29794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4" y="25298"/>
                </a:moveTo>
                <a:lnTo>
                  <a:pt x="13639" y="25298"/>
                </a:lnTo>
                <a:lnTo>
                  <a:pt x="42964" y="72720"/>
                </a:lnTo>
                <a:lnTo>
                  <a:pt x="57696" y="72720"/>
                </a:lnTo>
                <a:lnTo>
                  <a:pt x="57696" y="48564"/>
                </a:lnTo>
                <a:lnTo>
                  <a:pt x="44056" y="48564"/>
                </a:lnTo>
                <a:lnTo>
                  <a:pt x="29794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64"/>
                </a:lnTo>
                <a:lnTo>
                  <a:pt x="57696" y="48564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450398" y="6019401"/>
            <a:ext cx="49530" cy="73025"/>
          </a:xfrm>
          <a:custGeom>
            <a:avLst/>
            <a:gdLst/>
            <a:ahLst/>
            <a:cxnLst/>
            <a:rect l="l" t="t" r="r" b="b"/>
            <a:pathLst>
              <a:path w="49529" h="73025">
                <a:moveTo>
                  <a:pt x="13893" y="51600"/>
                </a:moveTo>
                <a:lnTo>
                  <a:pt x="0" y="53035"/>
                </a:lnTo>
                <a:lnTo>
                  <a:pt x="825" y="59118"/>
                </a:lnTo>
                <a:lnTo>
                  <a:pt x="3352" y="63969"/>
                </a:lnTo>
                <a:lnTo>
                  <a:pt x="11823" y="71183"/>
                </a:lnTo>
                <a:lnTo>
                  <a:pt x="17297" y="72974"/>
                </a:lnTo>
                <a:lnTo>
                  <a:pt x="32410" y="72974"/>
                </a:lnTo>
                <a:lnTo>
                  <a:pt x="38976" y="69773"/>
                </a:lnTo>
                <a:lnTo>
                  <a:pt x="44855" y="61810"/>
                </a:lnTo>
                <a:lnTo>
                  <a:pt x="21615" y="61810"/>
                </a:lnTo>
                <a:lnTo>
                  <a:pt x="19367" y="60909"/>
                </a:lnTo>
                <a:lnTo>
                  <a:pt x="15455" y="57238"/>
                </a:lnTo>
                <a:lnTo>
                  <a:pt x="14287" y="54736"/>
                </a:lnTo>
                <a:lnTo>
                  <a:pt x="13893" y="51600"/>
                </a:lnTo>
                <a:close/>
              </a:path>
              <a:path w="49529" h="73025">
                <a:moveTo>
                  <a:pt x="46639" y="34188"/>
                </a:moveTo>
                <a:lnTo>
                  <a:pt x="26974" y="34188"/>
                </a:lnTo>
                <a:lnTo>
                  <a:pt x="29565" y="35305"/>
                </a:lnTo>
                <a:lnTo>
                  <a:pt x="31546" y="37553"/>
                </a:lnTo>
                <a:lnTo>
                  <a:pt x="33566" y="39776"/>
                </a:lnTo>
                <a:lnTo>
                  <a:pt x="34582" y="43116"/>
                </a:lnTo>
                <a:lnTo>
                  <a:pt x="34582" y="52336"/>
                </a:lnTo>
                <a:lnTo>
                  <a:pt x="33566" y="55918"/>
                </a:lnTo>
                <a:lnTo>
                  <a:pt x="29527" y="60642"/>
                </a:lnTo>
                <a:lnTo>
                  <a:pt x="27063" y="61810"/>
                </a:lnTo>
                <a:lnTo>
                  <a:pt x="44855" y="61810"/>
                </a:lnTo>
                <a:lnTo>
                  <a:pt x="47180" y="58661"/>
                </a:lnTo>
                <a:lnTo>
                  <a:pt x="48920" y="53314"/>
                </a:lnTo>
                <a:lnTo>
                  <a:pt x="48920" y="40157"/>
                </a:lnTo>
                <a:lnTo>
                  <a:pt x="46761" y="34315"/>
                </a:lnTo>
                <a:close/>
              </a:path>
              <a:path w="49529" h="73025">
                <a:moveTo>
                  <a:pt x="45694" y="0"/>
                </a:moveTo>
                <a:lnTo>
                  <a:pt x="8826" y="0"/>
                </a:lnTo>
                <a:lnTo>
                  <a:pt x="1689" y="37858"/>
                </a:lnTo>
                <a:lnTo>
                  <a:pt x="13004" y="39496"/>
                </a:lnTo>
                <a:lnTo>
                  <a:pt x="16167" y="35953"/>
                </a:lnTo>
                <a:lnTo>
                  <a:pt x="19761" y="34188"/>
                </a:lnTo>
                <a:lnTo>
                  <a:pt x="46639" y="34188"/>
                </a:lnTo>
                <a:lnTo>
                  <a:pt x="38236" y="25399"/>
                </a:lnTo>
                <a:lnTo>
                  <a:pt x="17208" y="25399"/>
                </a:lnTo>
                <a:lnTo>
                  <a:pt x="19392" y="13055"/>
                </a:lnTo>
                <a:lnTo>
                  <a:pt x="45694" y="13055"/>
                </a:lnTo>
                <a:lnTo>
                  <a:pt x="45694" y="0"/>
                </a:lnTo>
                <a:close/>
              </a:path>
              <a:path w="49529" h="73025">
                <a:moveTo>
                  <a:pt x="32918" y="23075"/>
                </a:moveTo>
                <a:lnTo>
                  <a:pt x="23495" y="23075"/>
                </a:lnTo>
                <a:lnTo>
                  <a:pt x="20320" y="23850"/>
                </a:lnTo>
                <a:lnTo>
                  <a:pt x="17208" y="25399"/>
                </a:lnTo>
                <a:lnTo>
                  <a:pt x="38236" y="25399"/>
                </a:lnTo>
                <a:lnTo>
                  <a:pt x="32918" y="23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10421" y="6018113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73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21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38119" y="621068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393548" y="620955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59869" y="643770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29857" y="36410"/>
                </a:lnTo>
                <a:lnTo>
                  <a:pt x="32207" y="38722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66" y="7353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64" y="28092"/>
                </a:lnTo>
                <a:lnTo>
                  <a:pt x="3400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3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02783" y="667030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353806" y="6671396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47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402729" y="667143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309833" y="690473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63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353289" y="690472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48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21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35" y="33947"/>
                </a:lnTo>
                <a:lnTo>
                  <a:pt x="34053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11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55"/>
                </a:lnTo>
                <a:lnTo>
                  <a:pt x="32461" y="36436"/>
                </a:lnTo>
                <a:lnTo>
                  <a:pt x="33103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095"/>
                </a:lnTo>
                <a:lnTo>
                  <a:pt x="8026" y="25806"/>
                </a:lnTo>
                <a:lnTo>
                  <a:pt x="8107" y="17005"/>
                </a:lnTo>
                <a:lnTo>
                  <a:pt x="9321" y="13563"/>
                </a:lnTo>
                <a:lnTo>
                  <a:pt x="14465" y="7886"/>
                </a:lnTo>
                <a:lnTo>
                  <a:pt x="17487" y="6464"/>
                </a:lnTo>
                <a:lnTo>
                  <a:pt x="35514" y="6464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14" y="6464"/>
                </a:moveTo>
                <a:lnTo>
                  <a:pt x="17487" y="6464"/>
                </a:lnTo>
                <a:lnTo>
                  <a:pt x="24320" y="6476"/>
                </a:lnTo>
                <a:lnTo>
                  <a:pt x="27177" y="7785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3" y="25806"/>
                </a:lnTo>
                <a:lnTo>
                  <a:pt x="31991" y="29095"/>
                </a:lnTo>
                <a:lnTo>
                  <a:pt x="27330" y="34162"/>
                </a:lnTo>
                <a:lnTo>
                  <a:pt x="24358" y="35420"/>
                </a:lnTo>
                <a:lnTo>
                  <a:pt x="33103" y="35420"/>
                </a:lnTo>
                <a:lnTo>
                  <a:pt x="34035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50"/>
                </a:lnTo>
                <a:lnTo>
                  <a:pt x="35514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402729" y="69047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28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329271" y="7124896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81276" y="71246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37821" y="736087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87264" y="736087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88720" y="758078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3"/>
                </a:lnTo>
                <a:lnTo>
                  <a:pt x="26416" y="65023"/>
                </a:lnTo>
                <a:lnTo>
                  <a:pt x="31546" y="63093"/>
                </a:lnTo>
                <a:lnTo>
                  <a:pt x="36317" y="58546"/>
                </a:lnTo>
                <a:lnTo>
                  <a:pt x="17170" y="58546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34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6"/>
                </a:lnTo>
                <a:lnTo>
                  <a:pt x="23952" y="58546"/>
                </a:lnTo>
                <a:lnTo>
                  <a:pt x="36317" y="58546"/>
                </a:lnTo>
                <a:lnTo>
                  <a:pt x="39649" y="55371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75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75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26"/>
                </a:lnTo>
                <a:lnTo>
                  <a:pt x="35075" y="6426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44107" y="75807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87563" y="758190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437004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288641" y="783663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62435" y="782609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84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77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415566" y="7881083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442566" y="782609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19384" y="804781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60278" y="804806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412283" y="804780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19384" y="828042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62489" y="8280413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14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12283" y="828042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288720" y="851302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7" y="6426"/>
                </a:moveTo>
                <a:lnTo>
                  <a:pt x="17056" y="6426"/>
                </a:lnTo>
                <a:lnTo>
                  <a:pt x="23164" y="6438"/>
                </a:lnTo>
                <a:lnTo>
                  <a:pt x="25679" y="7391"/>
                </a:lnTo>
                <a:lnTo>
                  <a:pt x="29552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70" y="27012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22"/>
                </a:lnTo>
                <a:lnTo>
                  <a:pt x="35067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26"/>
                </a:lnTo>
                <a:lnTo>
                  <a:pt x="35067" y="6426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38119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387563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37004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286114" y="874589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338119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387563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437004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294663" y="89782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338119" y="897937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87563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437004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294663" y="9185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338164" y="918546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1" y="6413"/>
                </a:moveTo>
                <a:lnTo>
                  <a:pt x="17056" y="6413"/>
                </a:lnTo>
                <a:lnTo>
                  <a:pt x="23164" y="6426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1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387563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437004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734366" y="6018412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10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801535" y="601841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93" y="72720"/>
                </a:lnTo>
                <a:lnTo>
                  <a:pt x="59093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870046" y="60184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20"/>
                </a:lnTo>
                <a:lnTo>
                  <a:pt x="13639" y="72720"/>
                </a:lnTo>
                <a:lnTo>
                  <a:pt x="13639" y="25298"/>
                </a:lnTo>
                <a:lnTo>
                  <a:pt x="29794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4" y="25298"/>
                </a:moveTo>
                <a:lnTo>
                  <a:pt x="13639" y="25298"/>
                </a:lnTo>
                <a:lnTo>
                  <a:pt x="42964" y="72720"/>
                </a:lnTo>
                <a:lnTo>
                  <a:pt x="57696" y="72720"/>
                </a:lnTo>
                <a:lnTo>
                  <a:pt x="57696" y="48564"/>
                </a:lnTo>
                <a:lnTo>
                  <a:pt x="44056" y="48564"/>
                </a:lnTo>
                <a:lnTo>
                  <a:pt x="29794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64"/>
                </a:lnTo>
                <a:lnTo>
                  <a:pt x="57696" y="48564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968419" y="6019397"/>
            <a:ext cx="48260" cy="71755"/>
          </a:xfrm>
          <a:custGeom>
            <a:avLst/>
            <a:gdLst/>
            <a:ahLst/>
            <a:cxnLst/>
            <a:rect l="l" t="t" r="r" b="b"/>
            <a:pathLst>
              <a:path w="48260" h="71754">
                <a:moveTo>
                  <a:pt x="47675" y="0"/>
                </a:moveTo>
                <a:lnTo>
                  <a:pt x="0" y="0"/>
                </a:lnTo>
                <a:lnTo>
                  <a:pt x="0" y="12953"/>
                </a:lnTo>
                <a:lnTo>
                  <a:pt x="31577" y="13107"/>
                </a:lnTo>
                <a:lnTo>
                  <a:pt x="25437" y="21901"/>
                </a:lnTo>
                <a:lnTo>
                  <a:pt x="19709" y="32742"/>
                </a:lnTo>
                <a:lnTo>
                  <a:pt x="13947" y="46934"/>
                </a:lnTo>
                <a:lnTo>
                  <a:pt x="10960" y="59434"/>
                </a:lnTo>
                <a:lnTo>
                  <a:pt x="9779" y="71742"/>
                </a:lnTo>
                <a:lnTo>
                  <a:pt x="23215" y="71742"/>
                </a:lnTo>
                <a:lnTo>
                  <a:pt x="23190" y="65328"/>
                </a:lnTo>
                <a:lnTo>
                  <a:pt x="24231" y="58051"/>
                </a:lnTo>
                <a:lnTo>
                  <a:pt x="39738" y="19557"/>
                </a:lnTo>
                <a:lnTo>
                  <a:pt x="47675" y="10121"/>
                </a:lnTo>
                <a:lnTo>
                  <a:pt x="476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25087" y="6018110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31951" y="0"/>
                </a:moveTo>
                <a:lnTo>
                  <a:pt x="883" y="25530"/>
                </a:lnTo>
                <a:lnTo>
                  <a:pt x="0" y="42595"/>
                </a:lnTo>
                <a:lnTo>
                  <a:pt x="2074" y="56113"/>
                </a:lnTo>
                <a:lnTo>
                  <a:pt x="6932" y="65735"/>
                </a:lnTo>
                <a:lnTo>
                  <a:pt x="11656" y="71424"/>
                </a:lnTo>
                <a:lnTo>
                  <a:pt x="17702" y="74269"/>
                </a:lnTo>
                <a:lnTo>
                  <a:pt x="31888" y="74269"/>
                </a:lnTo>
                <a:lnTo>
                  <a:pt x="37488" y="72021"/>
                </a:lnTo>
                <a:lnTo>
                  <a:pt x="46226" y="63030"/>
                </a:lnTo>
                <a:lnTo>
                  <a:pt x="46341" y="62712"/>
                </a:lnTo>
                <a:lnTo>
                  <a:pt x="23061" y="62712"/>
                </a:lnTo>
                <a:lnTo>
                  <a:pt x="20673" y="61493"/>
                </a:lnTo>
                <a:lnTo>
                  <a:pt x="16508" y="56553"/>
                </a:lnTo>
                <a:lnTo>
                  <a:pt x="15466" y="53047"/>
                </a:lnTo>
                <a:lnTo>
                  <a:pt x="15466" y="44424"/>
                </a:lnTo>
                <a:lnTo>
                  <a:pt x="16394" y="41325"/>
                </a:lnTo>
                <a:lnTo>
                  <a:pt x="18248" y="39242"/>
                </a:lnTo>
                <a:lnTo>
                  <a:pt x="20089" y="37122"/>
                </a:lnTo>
                <a:lnTo>
                  <a:pt x="22363" y="36067"/>
                </a:lnTo>
                <a:lnTo>
                  <a:pt x="45551" y="36067"/>
                </a:lnTo>
                <a:lnTo>
                  <a:pt x="41688" y="31953"/>
                </a:lnTo>
                <a:lnTo>
                  <a:pt x="14273" y="31953"/>
                </a:lnTo>
                <a:lnTo>
                  <a:pt x="14806" y="23583"/>
                </a:lnTo>
                <a:lnTo>
                  <a:pt x="16076" y="18072"/>
                </a:lnTo>
                <a:lnTo>
                  <a:pt x="20140" y="12788"/>
                </a:lnTo>
                <a:lnTo>
                  <a:pt x="22642" y="11468"/>
                </a:lnTo>
                <a:lnTo>
                  <a:pt x="45681" y="11468"/>
                </a:lnTo>
                <a:lnTo>
                  <a:pt x="43762" y="7746"/>
                </a:lnTo>
                <a:lnTo>
                  <a:pt x="40117" y="4673"/>
                </a:lnTo>
                <a:lnTo>
                  <a:pt x="36510" y="1562"/>
                </a:lnTo>
                <a:lnTo>
                  <a:pt x="31951" y="0"/>
                </a:lnTo>
                <a:close/>
              </a:path>
              <a:path w="48895" h="74295">
                <a:moveTo>
                  <a:pt x="45551" y="36067"/>
                </a:moveTo>
                <a:lnTo>
                  <a:pt x="27824" y="36067"/>
                </a:lnTo>
                <a:lnTo>
                  <a:pt x="30135" y="37172"/>
                </a:lnTo>
                <a:lnTo>
                  <a:pt x="33843" y="41579"/>
                </a:lnTo>
                <a:lnTo>
                  <a:pt x="34770" y="45034"/>
                </a:lnTo>
                <a:lnTo>
                  <a:pt x="34758" y="54355"/>
                </a:lnTo>
                <a:lnTo>
                  <a:pt x="33907" y="57670"/>
                </a:lnTo>
                <a:lnTo>
                  <a:pt x="30465" y="61696"/>
                </a:lnTo>
                <a:lnTo>
                  <a:pt x="28319" y="62712"/>
                </a:lnTo>
                <a:lnTo>
                  <a:pt x="46341" y="62712"/>
                </a:lnTo>
                <a:lnTo>
                  <a:pt x="48398" y="57061"/>
                </a:lnTo>
                <a:lnTo>
                  <a:pt x="48285" y="42286"/>
                </a:lnTo>
                <a:lnTo>
                  <a:pt x="46315" y="36880"/>
                </a:lnTo>
                <a:lnTo>
                  <a:pt x="45551" y="36067"/>
                </a:lnTo>
                <a:close/>
              </a:path>
              <a:path w="48895" h="74295">
                <a:moveTo>
                  <a:pt x="33043" y="25806"/>
                </a:moveTo>
                <a:lnTo>
                  <a:pt x="22058" y="25806"/>
                </a:lnTo>
                <a:lnTo>
                  <a:pt x="17740" y="27851"/>
                </a:lnTo>
                <a:lnTo>
                  <a:pt x="14273" y="31953"/>
                </a:lnTo>
                <a:lnTo>
                  <a:pt x="41688" y="31953"/>
                </a:lnTo>
                <a:lnTo>
                  <a:pt x="38022" y="28016"/>
                </a:lnTo>
                <a:lnTo>
                  <a:pt x="33043" y="25806"/>
                </a:lnTo>
                <a:close/>
              </a:path>
              <a:path w="48895" h="74295">
                <a:moveTo>
                  <a:pt x="45681" y="11468"/>
                </a:moveTo>
                <a:lnTo>
                  <a:pt x="27798" y="11468"/>
                </a:lnTo>
                <a:lnTo>
                  <a:pt x="29602" y="12128"/>
                </a:lnTo>
                <a:lnTo>
                  <a:pt x="32383" y="14770"/>
                </a:lnTo>
                <a:lnTo>
                  <a:pt x="33246" y="16827"/>
                </a:lnTo>
                <a:lnTo>
                  <a:pt x="33577" y="19596"/>
                </a:lnTo>
                <a:lnTo>
                  <a:pt x="47064" y="18110"/>
                </a:lnTo>
                <a:lnTo>
                  <a:pt x="46073" y="12230"/>
                </a:lnTo>
                <a:lnTo>
                  <a:pt x="45681" y="114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850577" y="6210645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4">
                <a:moveTo>
                  <a:pt x="41186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86" y="6070"/>
                </a:lnTo>
                <a:lnTo>
                  <a:pt x="411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899145" y="6209553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51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09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66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55" y="6426"/>
                </a:lnTo>
                <a:lnTo>
                  <a:pt x="35115" y="4216"/>
                </a:lnTo>
                <a:lnTo>
                  <a:pt x="31940" y="1409"/>
                </a:lnTo>
                <a:lnTo>
                  <a:pt x="27851" y="0"/>
                </a:lnTo>
                <a:close/>
              </a:path>
              <a:path w="42545" h="65404">
                <a:moveTo>
                  <a:pt x="37585" y="29514"/>
                </a:moveTo>
                <a:lnTo>
                  <a:pt x="25222" y="29514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4" y="39166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85" y="29514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85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14"/>
                </a:lnTo>
                <a:lnTo>
                  <a:pt x="37585" y="29514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55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41" y="7023"/>
                </a:lnTo>
                <a:lnTo>
                  <a:pt x="37655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875481" y="643795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830571" y="667030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18249" y="6464"/>
                </a:lnTo>
                <a:lnTo>
                  <a:pt x="25577" y="6476"/>
                </a:lnTo>
                <a:lnTo>
                  <a:pt x="28447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1" y="55613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896" y="56387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408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50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881580" y="6671396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47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930503" y="667143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837604" y="690473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63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881054" y="690472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86" y="48488"/>
                </a:moveTo>
                <a:lnTo>
                  <a:pt x="1181" y="49187"/>
                </a:lnTo>
                <a:lnTo>
                  <a:pt x="1816" y="54190"/>
                </a:lnTo>
                <a:lnTo>
                  <a:pt x="3708" y="58089"/>
                </a:lnTo>
                <a:lnTo>
                  <a:pt x="10020" y="63614"/>
                </a:lnTo>
                <a:lnTo>
                  <a:pt x="14084" y="64985"/>
                </a:lnTo>
                <a:lnTo>
                  <a:pt x="23749" y="64985"/>
                </a:lnTo>
                <a:lnTo>
                  <a:pt x="27825" y="63728"/>
                </a:lnTo>
                <a:lnTo>
                  <a:pt x="34798" y="58686"/>
                </a:lnTo>
                <a:lnTo>
                  <a:pt x="34889" y="58559"/>
                </a:lnTo>
                <a:lnTo>
                  <a:pt x="16433" y="58559"/>
                </a:lnTo>
                <a:lnTo>
                  <a:pt x="14135" y="57759"/>
                </a:lnTo>
                <a:lnTo>
                  <a:pt x="10541" y="54584"/>
                </a:lnTo>
                <a:lnTo>
                  <a:pt x="9321" y="52019"/>
                </a:lnTo>
                <a:lnTo>
                  <a:pt x="8686" y="48488"/>
                </a:lnTo>
                <a:close/>
              </a:path>
              <a:path w="41910" h="65404">
                <a:moveTo>
                  <a:pt x="41859" y="33947"/>
                </a:moveTo>
                <a:lnTo>
                  <a:pt x="34036" y="33947"/>
                </a:lnTo>
                <a:lnTo>
                  <a:pt x="34066" y="38912"/>
                </a:lnTo>
                <a:lnTo>
                  <a:pt x="33693" y="41935"/>
                </a:lnTo>
                <a:lnTo>
                  <a:pt x="25527" y="56908"/>
                </a:lnTo>
                <a:lnTo>
                  <a:pt x="23736" y="58013"/>
                </a:lnTo>
                <a:lnTo>
                  <a:pt x="21640" y="58559"/>
                </a:lnTo>
                <a:lnTo>
                  <a:pt x="34889" y="58559"/>
                </a:lnTo>
                <a:lnTo>
                  <a:pt x="37439" y="55029"/>
                </a:lnTo>
                <a:lnTo>
                  <a:pt x="40970" y="45389"/>
                </a:lnTo>
                <a:lnTo>
                  <a:pt x="41859" y="38912"/>
                </a:lnTo>
                <a:lnTo>
                  <a:pt x="41859" y="33947"/>
                </a:lnTo>
                <a:close/>
              </a:path>
              <a:path w="41910" h="65404">
                <a:moveTo>
                  <a:pt x="24155" y="0"/>
                </a:moveTo>
                <a:lnTo>
                  <a:pt x="14287" y="0"/>
                </a:lnTo>
                <a:lnTo>
                  <a:pt x="9512" y="1968"/>
                </a:lnTo>
                <a:lnTo>
                  <a:pt x="1905" y="9842"/>
                </a:lnTo>
                <a:lnTo>
                  <a:pt x="0" y="15036"/>
                </a:lnTo>
                <a:lnTo>
                  <a:pt x="0" y="27736"/>
                </a:lnTo>
                <a:lnTo>
                  <a:pt x="1828" y="32778"/>
                </a:lnTo>
                <a:lnTo>
                  <a:pt x="9131" y="40411"/>
                </a:lnTo>
                <a:lnTo>
                  <a:pt x="13576" y="42329"/>
                </a:lnTo>
                <a:lnTo>
                  <a:pt x="21996" y="42329"/>
                </a:lnTo>
                <a:lnTo>
                  <a:pt x="24917" y="41554"/>
                </a:lnTo>
                <a:lnTo>
                  <a:pt x="30340" y="38455"/>
                </a:lnTo>
                <a:lnTo>
                  <a:pt x="32473" y="36436"/>
                </a:lnTo>
                <a:lnTo>
                  <a:pt x="33111" y="35420"/>
                </a:lnTo>
                <a:lnTo>
                  <a:pt x="17170" y="35420"/>
                </a:lnTo>
                <a:lnTo>
                  <a:pt x="14147" y="34162"/>
                </a:lnTo>
                <a:lnTo>
                  <a:pt x="11684" y="31648"/>
                </a:lnTo>
                <a:lnTo>
                  <a:pt x="9258" y="29095"/>
                </a:lnTo>
                <a:lnTo>
                  <a:pt x="8039" y="25806"/>
                </a:lnTo>
                <a:lnTo>
                  <a:pt x="8118" y="17005"/>
                </a:lnTo>
                <a:lnTo>
                  <a:pt x="9321" y="13563"/>
                </a:lnTo>
                <a:lnTo>
                  <a:pt x="14478" y="7886"/>
                </a:lnTo>
                <a:lnTo>
                  <a:pt x="17500" y="6464"/>
                </a:lnTo>
                <a:lnTo>
                  <a:pt x="35526" y="6464"/>
                </a:lnTo>
                <a:lnTo>
                  <a:pt x="34798" y="5575"/>
                </a:lnTo>
                <a:lnTo>
                  <a:pt x="27940" y="1117"/>
                </a:lnTo>
                <a:lnTo>
                  <a:pt x="24155" y="0"/>
                </a:lnTo>
                <a:close/>
              </a:path>
              <a:path w="41910" h="65404">
                <a:moveTo>
                  <a:pt x="35526" y="6464"/>
                </a:moveTo>
                <a:lnTo>
                  <a:pt x="17500" y="6464"/>
                </a:lnTo>
                <a:lnTo>
                  <a:pt x="24333" y="6476"/>
                </a:lnTo>
                <a:lnTo>
                  <a:pt x="27190" y="7785"/>
                </a:lnTo>
                <a:lnTo>
                  <a:pt x="31965" y="13055"/>
                </a:lnTo>
                <a:lnTo>
                  <a:pt x="33172" y="16611"/>
                </a:lnTo>
                <a:lnTo>
                  <a:pt x="33095" y="25806"/>
                </a:lnTo>
                <a:lnTo>
                  <a:pt x="31991" y="29095"/>
                </a:lnTo>
                <a:lnTo>
                  <a:pt x="27343" y="34162"/>
                </a:lnTo>
                <a:lnTo>
                  <a:pt x="24371" y="35420"/>
                </a:lnTo>
                <a:lnTo>
                  <a:pt x="33111" y="35420"/>
                </a:lnTo>
                <a:lnTo>
                  <a:pt x="34036" y="33947"/>
                </a:lnTo>
                <a:lnTo>
                  <a:pt x="41859" y="33947"/>
                </a:lnTo>
                <a:lnTo>
                  <a:pt x="41859" y="22961"/>
                </a:lnTo>
                <a:lnTo>
                  <a:pt x="40957" y="17005"/>
                </a:lnTo>
                <a:lnTo>
                  <a:pt x="39166" y="12903"/>
                </a:lnTo>
                <a:lnTo>
                  <a:pt x="37401" y="8750"/>
                </a:lnTo>
                <a:lnTo>
                  <a:pt x="3552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930503" y="69047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28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847491" y="7124896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899496" y="71246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39" y="42964"/>
                </a:lnTo>
                <a:lnTo>
                  <a:pt x="8046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09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9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9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856040" y="736087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899496" y="73619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806939" y="758078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10007" y="63360"/>
                </a:lnTo>
                <a:lnTo>
                  <a:pt x="14643" y="65023"/>
                </a:lnTo>
                <a:lnTo>
                  <a:pt x="26428" y="65023"/>
                </a:lnTo>
                <a:lnTo>
                  <a:pt x="31546" y="63093"/>
                </a:lnTo>
                <a:lnTo>
                  <a:pt x="36317" y="58546"/>
                </a:lnTo>
                <a:lnTo>
                  <a:pt x="17170" y="58546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32207" y="38734"/>
                </a:lnTo>
                <a:lnTo>
                  <a:pt x="33388" y="41681"/>
                </a:lnTo>
                <a:lnTo>
                  <a:pt x="33388" y="49034"/>
                </a:lnTo>
                <a:lnTo>
                  <a:pt x="32105" y="52184"/>
                </a:lnTo>
                <a:lnTo>
                  <a:pt x="27051" y="57276"/>
                </a:lnTo>
                <a:lnTo>
                  <a:pt x="23952" y="58546"/>
                </a:lnTo>
                <a:lnTo>
                  <a:pt x="36317" y="58546"/>
                </a:lnTo>
                <a:lnTo>
                  <a:pt x="39649" y="55371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75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56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75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82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68" y="6426"/>
                </a:lnTo>
                <a:lnTo>
                  <a:pt x="35075" y="6426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862327" y="758078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905783" y="758190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955223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806861" y="783663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880658" y="782609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933790" y="7881083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960786" y="782609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837604" y="804781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880713" y="8047803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21" y="58572"/>
                </a:lnTo>
                <a:lnTo>
                  <a:pt x="19710" y="58572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68" y="30797"/>
                </a:lnTo>
                <a:lnTo>
                  <a:pt x="32854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60" y="58572"/>
                </a:lnTo>
                <a:lnTo>
                  <a:pt x="37021" y="58572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54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930503" y="804780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9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9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9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830571" y="828041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25577" y="6464"/>
                </a:lnTo>
                <a:lnTo>
                  <a:pt x="28447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7"/>
                </a:lnTo>
                <a:lnTo>
                  <a:pt x="32778" y="23583"/>
                </a:lnTo>
                <a:lnTo>
                  <a:pt x="27901" y="30226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8"/>
                </a:lnTo>
                <a:lnTo>
                  <a:pt x="10896" y="56388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7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50" y="19227"/>
                </a:lnTo>
                <a:lnTo>
                  <a:pt x="9588" y="15240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887050" y="828042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930503" y="828042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804336" y="851328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856339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905783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955223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804336" y="874589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856339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905783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955223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812886" y="89782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856864" y="8979338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86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14"/>
                </a:lnTo>
                <a:lnTo>
                  <a:pt x="16929" y="62814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69"/>
                </a:lnTo>
                <a:lnTo>
                  <a:pt x="25158" y="30416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86" y="6070"/>
                </a:lnTo>
                <a:lnTo>
                  <a:pt x="411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905783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955223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812886" y="9185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853777" y="918571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905783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955223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229359" y="6018412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296531" y="601841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365040" y="60184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20"/>
                </a:lnTo>
                <a:lnTo>
                  <a:pt x="13639" y="72720"/>
                </a:lnTo>
                <a:lnTo>
                  <a:pt x="13639" y="25298"/>
                </a:lnTo>
                <a:lnTo>
                  <a:pt x="29794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4" y="25298"/>
                </a:moveTo>
                <a:lnTo>
                  <a:pt x="13639" y="25298"/>
                </a:lnTo>
                <a:lnTo>
                  <a:pt x="42964" y="72720"/>
                </a:lnTo>
                <a:lnTo>
                  <a:pt x="57696" y="72720"/>
                </a:lnTo>
                <a:lnTo>
                  <a:pt x="57696" y="48564"/>
                </a:lnTo>
                <a:lnTo>
                  <a:pt x="44056" y="48564"/>
                </a:lnTo>
                <a:lnTo>
                  <a:pt x="29794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64"/>
                </a:lnTo>
                <a:lnTo>
                  <a:pt x="57696" y="48564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462442" y="6018110"/>
            <a:ext cx="48895" cy="74930"/>
          </a:xfrm>
          <a:custGeom>
            <a:avLst/>
            <a:gdLst/>
            <a:ahLst/>
            <a:cxnLst/>
            <a:rect l="l" t="t" r="r" b="b"/>
            <a:pathLst>
              <a:path w="48895" h="74929">
                <a:moveTo>
                  <a:pt x="14770" y="54724"/>
                </a:moveTo>
                <a:lnTo>
                  <a:pt x="1270" y="56210"/>
                </a:lnTo>
                <a:lnTo>
                  <a:pt x="2260" y="62229"/>
                </a:lnTo>
                <a:lnTo>
                  <a:pt x="4508" y="66763"/>
                </a:lnTo>
                <a:lnTo>
                  <a:pt x="11518" y="72809"/>
                </a:lnTo>
                <a:lnTo>
                  <a:pt x="16116" y="74320"/>
                </a:lnTo>
                <a:lnTo>
                  <a:pt x="22960" y="74298"/>
                </a:lnTo>
                <a:lnTo>
                  <a:pt x="33499" y="71106"/>
                </a:lnTo>
                <a:lnTo>
                  <a:pt x="41688" y="62814"/>
                </a:lnTo>
                <a:lnTo>
                  <a:pt x="20574" y="62814"/>
                </a:lnTo>
                <a:lnTo>
                  <a:pt x="18732" y="62153"/>
                </a:lnTo>
                <a:lnTo>
                  <a:pt x="15951" y="59499"/>
                </a:lnTo>
                <a:lnTo>
                  <a:pt x="15100" y="57467"/>
                </a:lnTo>
                <a:lnTo>
                  <a:pt x="14770" y="54724"/>
                </a:lnTo>
                <a:close/>
              </a:path>
              <a:path w="48895" h="74929">
                <a:moveTo>
                  <a:pt x="47766" y="42367"/>
                </a:moveTo>
                <a:lnTo>
                  <a:pt x="34061" y="42367"/>
                </a:lnTo>
                <a:lnTo>
                  <a:pt x="33502" y="50698"/>
                </a:lnTo>
                <a:lnTo>
                  <a:pt x="32197" y="56210"/>
                </a:lnTo>
                <a:lnTo>
                  <a:pt x="28168" y="61493"/>
                </a:lnTo>
                <a:lnTo>
                  <a:pt x="25730" y="62814"/>
                </a:lnTo>
                <a:lnTo>
                  <a:pt x="41688" y="62814"/>
                </a:lnTo>
                <a:lnTo>
                  <a:pt x="44399" y="60068"/>
                </a:lnTo>
                <a:lnTo>
                  <a:pt x="47410" y="48777"/>
                </a:lnTo>
                <a:lnTo>
                  <a:pt x="47766" y="42367"/>
                </a:lnTo>
                <a:close/>
              </a:path>
              <a:path w="48895" h="74929">
                <a:moveTo>
                  <a:pt x="30568" y="0"/>
                </a:moveTo>
                <a:lnTo>
                  <a:pt x="16421" y="0"/>
                </a:lnTo>
                <a:lnTo>
                  <a:pt x="10833" y="2273"/>
                </a:lnTo>
                <a:lnTo>
                  <a:pt x="2070" y="11302"/>
                </a:lnTo>
                <a:lnTo>
                  <a:pt x="96" y="16662"/>
                </a:lnTo>
                <a:lnTo>
                  <a:pt x="0" y="32005"/>
                </a:lnTo>
                <a:lnTo>
                  <a:pt x="1943" y="37439"/>
                </a:lnTo>
                <a:lnTo>
                  <a:pt x="6083" y="41871"/>
                </a:lnTo>
                <a:lnTo>
                  <a:pt x="10248" y="46278"/>
                </a:lnTo>
                <a:lnTo>
                  <a:pt x="15189" y="48475"/>
                </a:lnTo>
                <a:lnTo>
                  <a:pt x="26174" y="48475"/>
                </a:lnTo>
                <a:lnTo>
                  <a:pt x="30556" y="46443"/>
                </a:lnTo>
                <a:lnTo>
                  <a:pt x="34061" y="42367"/>
                </a:lnTo>
                <a:lnTo>
                  <a:pt x="47766" y="42367"/>
                </a:lnTo>
                <a:lnTo>
                  <a:pt x="47994" y="38252"/>
                </a:lnTo>
                <a:lnTo>
                  <a:pt x="20523" y="38252"/>
                </a:lnTo>
                <a:lnTo>
                  <a:pt x="18199" y="37160"/>
                </a:lnTo>
                <a:lnTo>
                  <a:pt x="14503" y="32765"/>
                </a:lnTo>
                <a:lnTo>
                  <a:pt x="13576" y="29311"/>
                </a:lnTo>
                <a:lnTo>
                  <a:pt x="13576" y="19977"/>
                </a:lnTo>
                <a:lnTo>
                  <a:pt x="14414" y="16662"/>
                </a:lnTo>
                <a:lnTo>
                  <a:pt x="17818" y="12585"/>
                </a:lnTo>
                <a:lnTo>
                  <a:pt x="19977" y="11556"/>
                </a:lnTo>
                <a:lnTo>
                  <a:pt x="42856" y="11556"/>
                </a:lnTo>
                <a:lnTo>
                  <a:pt x="41351" y="8585"/>
                </a:lnTo>
                <a:lnTo>
                  <a:pt x="36626" y="2870"/>
                </a:lnTo>
                <a:lnTo>
                  <a:pt x="30568" y="0"/>
                </a:lnTo>
                <a:close/>
              </a:path>
              <a:path w="48895" h="74929">
                <a:moveTo>
                  <a:pt x="42856" y="11556"/>
                </a:moveTo>
                <a:lnTo>
                  <a:pt x="25273" y="11556"/>
                </a:lnTo>
                <a:lnTo>
                  <a:pt x="27647" y="12801"/>
                </a:lnTo>
                <a:lnTo>
                  <a:pt x="31775" y="17767"/>
                </a:lnTo>
                <a:lnTo>
                  <a:pt x="32816" y="21259"/>
                </a:lnTo>
                <a:lnTo>
                  <a:pt x="32816" y="29857"/>
                </a:lnTo>
                <a:lnTo>
                  <a:pt x="31889" y="32969"/>
                </a:lnTo>
                <a:lnTo>
                  <a:pt x="28219" y="37198"/>
                </a:lnTo>
                <a:lnTo>
                  <a:pt x="25971" y="38252"/>
                </a:lnTo>
                <a:lnTo>
                  <a:pt x="47994" y="38252"/>
                </a:lnTo>
                <a:lnTo>
                  <a:pt x="48287" y="32969"/>
                </a:lnTo>
                <a:lnTo>
                  <a:pt x="48291" y="31686"/>
                </a:lnTo>
                <a:lnTo>
                  <a:pt x="46207" y="18175"/>
                </a:lnTo>
                <a:lnTo>
                  <a:pt x="42856" y="11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520019" y="6018114"/>
            <a:ext cx="46990" cy="74295"/>
          </a:xfrm>
          <a:custGeom>
            <a:avLst/>
            <a:gdLst/>
            <a:ahLst/>
            <a:cxnLst/>
            <a:rect l="l" t="t" r="r" b="b"/>
            <a:pathLst>
              <a:path w="46989" h="74295">
                <a:moveTo>
                  <a:pt x="30514" y="0"/>
                </a:moveTo>
                <a:lnTo>
                  <a:pt x="16417" y="0"/>
                </a:lnTo>
                <a:lnTo>
                  <a:pt x="10931" y="2476"/>
                </a:lnTo>
                <a:lnTo>
                  <a:pt x="3363" y="14036"/>
                </a:lnTo>
                <a:lnTo>
                  <a:pt x="771" y="25659"/>
                </a:lnTo>
                <a:lnTo>
                  <a:pt x="0" y="42950"/>
                </a:lnTo>
                <a:lnTo>
                  <a:pt x="1995" y="56848"/>
                </a:lnTo>
                <a:lnTo>
                  <a:pt x="6346" y="66128"/>
                </a:lnTo>
                <a:lnTo>
                  <a:pt x="10677" y="71551"/>
                </a:lnTo>
                <a:lnTo>
                  <a:pt x="16392" y="74269"/>
                </a:lnTo>
                <a:lnTo>
                  <a:pt x="30514" y="74269"/>
                </a:lnTo>
                <a:lnTo>
                  <a:pt x="36001" y="71780"/>
                </a:lnTo>
                <a:lnTo>
                  <a:pt x="41852" y="62712"/>
                </a:lnTo>
                <a:lnTo>
                  <a:pt x="21777" y="62712"/>
                </a:lnTo>
                <a:lnTo>
                  <a:pt x="20278" y="62179"/>
                </a:lnTo>
                <a:lnTo>
                  <a:pt x="17662" y="60058"/>
                </a:lnTo>
                <a:lnTo>
                  <a:pt x="16582" y="57950"/>
                </a:lnTo>
                <a:lnTo>
                  <a:pt x="14868" y="51561"/>
                </a:lnTo>
                <a:lnTo>
                  <a:pt x="14436" y="45694"/>
                </a:lnTo>
                <a:lnTo>
                  <a:pt x="14436" y="28625"/>
                </a:lnTo>
                <a:lnTo>
                  <a:pt x="14919" y="22555"/>
                </a:lnTo>
                <a:lnTo>
                  <a:pt x="16608" y="16167"/>
                </a:lnTo>
                <a:lnTo>
                  <a:pt x="17624" y="14262"/>
                </a:lnTo>
                <a:lnTo>
                  <a:pt x="18957" y="13195"/>
                </a:lnTo>
                <a:lnTo>
                  <a:pt x="20278" y="12103"/>
                </a:lnTo>
                <a:lnTo>
                  <a:pt x="21777" y="11557"/>
                </a:lnTo>
                <a:lnTo>
                  <a:pt x="41969" y="11557"/>
                </a:lnTo>
                <a:lnTo>
                  <a:pt x="39988" y="7543"/>
                </a:lnTo>
                <a:lnTo>
                  <a:pt x="36013" y="2514"/>
                </a:lnTo>
                <a:lnTo>
                  <a:pt x="30514" y="0"/>
                </a:lnTo>
                <a:close/>
              </a:path>
              <a:path w="46989" h="74295">
                <a:moveTo>
                  <a:pt x="41969" y="11557"/>
                </a:moveTo>
                <a:lnTo>
                  <a:pt x="25155" y="11557"/>
                </a:lnTo>
                <a:lnTo>
                  <a:pt x="26641" y="12103"/>
                </a:lnTo>
                <a:lnTo>
                  <a:pt x="27936" y="13195"/>
                </a:lnTo>
                <a:lnTo>
                  <a:pt x="29257" y="14262"/>
                </a:lnTo>
                <a:lnTo>
                  <a:pt x="30349" y="16383"/>
                </a:lnTo>
                <a:lnTo>
                  <a:pt x="32064" y="22771"/>
                </a:lnTo>
                <a:lnTo>
                  <a:pt x="32495" y="28625"/>
                </a:lnTo>
                <a:lnTo>
                  <a:pt x="32495" y="45694"/>
                </a:lnTo>
                <a:lnTo>
                  <a:pt x="25155" y="62712"/>
                </a:lnTo>
                <a:lnTo>
                  <a:pt x="41852" y="62712"/>
                </a:lnTo>
                <a:lnTo>
                  <a:pt x="43701" y="59847"/>
                </a:lnTo>
                <a:lnTo>
                  <a:pt x="46186" y="48123"/>
                </a:lnTo>
                <a:lnTo>
                  <a:pt x="46891" y="30615"/>
                </a:lnTo>
                <a:lnTo>
                  <a:pt x="44671" y="17031"/>
                </a:lnTo>
                <a:lnTo>
                  <a:pt x="41969" y="115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314185" y="620955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6390" y="0"/>
                </a:moveTo>
                <a:lnTo>
                  <a:pt x="15303" y="0"/>
                </a:lnTo>
                <a:lnTo>
                  <a:pt x="10871" y="1574"/>
                </a:lnTo>
                <a:lnTo>
                  <a:pt x="4216" y="7886"/>
                </a:lnTo>
                <a:lnTo>
                  <a:pt x="2552" y="11772"/>
                </a:lnTo>
                <a:lnTo>
                  <a:pt x="2583" y="19583"/>
                </a:lnTo>
                <a:lnTo>
                  <a:pt x="3340" y="22110"/>
                </a:lnTo>
                <a:lnTo>
                  <a:pt x="6482" y="26517"/>
                </a:lnTo>
                <a:lnTo>
                  <a:pt x="8864" y="28206"/>
                </a:lnTo>
                <a:lnTo>
                  <a:pt x="12103" y="29387"/>
                </a:lnTo>
                <a:lnTo>
                  <a:pt x="8229" y="30403"/>
                </a:lnTo>
                <a:lnTo>
                  <a:pt x="5232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17" y="55689"/>
                </a:lnTo>
                <a:lnTo>
                  <a:pt x="9613" y="63131"/>
                </a:lnTo>
                <a:lnTo>
                  <a:pt x="14681" y="64985"/>
                </a:lnTo>
                <a:lnTo>
                  <a:pt x="27241" y="64985"/>
                </a:lnTo>
                <a:lnTo>
                  <a:pt x="32296" y="63131"/>
                </a:lnTo>
                <a:lnTo>
                  <a:pt x="37056" y="58559"/>
                </a:lnTo>
                <a:lnTo>
                  <a:pt x="18643" y="58559"/>
                </a:lnTo>
                <a:lnTo>
                  <a:pt x="16395" y="57988"/>
                </a:lnTo>
                <a:lnTo>
                  <a:pt x="8026" y="47764"/>
                </a:lnTo>
                <a:lnTo>
                  <a:pt x="8071" y="41770"/>
                </a:lnTo>
                <a:lnTo>
                  <a:pt x="9220" y="38849"/>
                </a:lnTo>
                <a:lnTo>
                  <a:pt x="14058" y="33985"/>
                </a:lnTo>
                <a:lnTo>
                  <a:pt x="17106" y="32766"/>
                </a:lnTo>
                <a:lnTo>
                  <a:pt x="36853" y="32766"/>
                </a:lnTo>
                <a:lnTo>
                  <a:pt x="33858" y="30657"/>
                </a:lnTo>
                <a:lnTo>
                  <a:pt x="29946" y="29387"/>
                </a:lnTo>
                <a:lnTo>
                  <a:pt x="33096" y="28206"/>
                </a:lnTo>
                <a:lnTo>
                  <a:pt x="35445" y="26517"/>
                </a:lnTo>
                <a:lnTo>
                  <a:pt x="17906" y="26390"/>
                </a:lnTo>
                <a:lnTo>
                  <a:pt x="15392" y="25438"/>
                </a:lnTo>
                <a:lnTo>
                  <a:pt x="11506" y="21615"/>
                </a:lnTo>
                <a:lnTo>
                  <a:pt x="10610" y="19329"/>
                </a:lnTo>
                <a:lnTo>
                  <a:pt x="10540" y="13487"/>
                </a:lnTo>
                <a:lnTo>
                  <a:pt x="11531" y="11201"/>
                </a:lnTo>
                <a:lnTo>
                  <a:pt x="15455" y="7378"/>
                </a:lnTo>
                <a:lnTo>
                  <a:pt x="17932" y="6426"/>
                </a:lnTo>
                <a:lnTo>
                  <a:pt x="35887" y="6426"/>
                </a:lnTo>
                <a:lnTo>
                  <a:pt x="30860" y="1625"/>
                </a:lnTo>
                <a:lnTo>
                  <a:pt x="26390" y="0"/>
                </a:lnTo>
                <a:close/>
              </a:path>
              <a:path w="41910" h="65404">
                <a:moveTo>
                  <a:pt x="36853" y="32766"/>
                </a:moveTo>
                <a:lnTo>
                  <a:pt x="24549" y="32766"/>
                </a:lnTo>
                <a:lnTo>
                  <a:pt x="27673" y="33997"/>
                </a:lnTo>
                <a:lnTo>
                  <a:pt x="32677" y="38925"/>
                </a:lnTo>
                <a:lnTo>
                  <a:pt x="33826" y="41770"/>
                </a:lnTo>
                <a:lnTo>
                  <a:pt x="33934" y="49491"/>
                </a:lnTo>
                <a:lnTo>
                  <a:pt x="32727" y="52552"/>
                </a:lnTo>
                <a:lnTo>
                  <a:pt x="27863" y="57353"/>
                </a:lnTo>
                <a:lnTo>
                  <a:pt x="24777" y="58559"/>
                </a:lnTo>
                <a:lnTo>
                  <a:pt x="37056" y="58559"/>
                </a:lnTo>
                <a:lnTo>
                  <a:pt x="40004" y="55727"/>
                </a:lnTo>
                <a:lnTo>
                  <a:pt x="41922" y="51155"/>
                </a:lnTo>
                <a:lnTo>
                  <a:pt x="41922" y="41770"/>
                </a:lnTo>
                <a:lnTo>
                  <a:pt x="40893" y="38392"/>
                </a:lnTo>
                <a:lnTo>
                  <a:pt x="36853" y="32766"/>
                </a:lnTo>
                <a:close/>
              </a:path>
              <a:path w="41910" h="65404">
                <a:moveTo>
                  <a:pt x="35887" y="6426"/>
                </a:moveTo>
                <a:lnTo>
                  <a:pt x="23863" y="6426"/>
                </a:lnTo>
                <a:lnTo>
                  <a:pt x="26327" y="7404"/>
                </a:lnTo>
                <a:lnTo>
                  <a:pt x="28295" y="9372"/>
                </a:lnTo>
                <a:lnTo>
                  <a:pt x="30289" y="11315"/>
                </a:lnTo>
                <a:lnTo>
                  <a:pt x="31197" y="13487"/>
                </a:lnTo>
                <a:lnTo>
                  <a:pt x="31186" y="19583"/>
                </a:lnTo>
                <a:lnTo>
                  <a:pt x="30314" y="21666"/>
                </a:lnTo>
                <a:lnTo>
                  <a:pt x="26479" y="25450"/>
                </a:lnTo>
                <a:lnTo>
                  <a:pt x="24015" y="26390"/>
                </a:lnTo>
                <a:lnTo>
                  <a:pt x="35535" y="26390"/>
                </a:lnTo>
                <a:lnTo>
                  <a:pt x="38556" y="22110"/>
                </a:lnTo>
                <a:lnTo>
                  <a:pt x="39319" y="19583"/>
                </a:lnTo>
                <a:lnTo>
                  <a:pt x="39220" y="11772"/>
                </a:lnTo>
                <a:lnTo>
                  <a:pt x="37630" y="8077"/>
                </a:lnTo>
                <a:lnTo>
                  <a:pt x="35887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363710" y="620955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3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24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4" y="6476"/>
                </a:move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4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50"/>
                </a:lnTo>
                <a:lnTo>
                  <a:pt x="35524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416838" y="6264550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89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437850" y="620955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3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24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4" y="6476"/>
                </a:moveTo>
                <a:lnTo>
                  <a:pt x="24320" y="6476"/>
                </a:lnTo>
                <a:lnTo>
                  <a:pt x="27190" y="7785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4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50"/>
                </a:lnTo>
                <a:lnTo>
                  <a:pt x="35524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373044" y="64388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20" y="57429"/>
                </a:lnTo>
                <a:lnTo>
                  <a:pt x="17310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20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315999" y="667030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367025" y="6671396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86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47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86" y="6070"/>
                </a:lnTo>
                <a:lnTo>
                  <a:pt x="411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415941" y="667143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20" y="54432"/>
                </a:lnTo>
                <a:lnTo>
                  <a:pt x="10223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9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51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202" y="46964"/>
                </a:lnTo>
                <a:lnTo>
                  <a:pt x="42202" y="35153"/>
                </a:lnTo>
                <a:lnTo>
                  <a:pt x="40284" y="30200"/>
                </a:lnTo>
                <a:lnTo>
                  <a:pt x="37589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9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51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323049" y="690473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63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366508" y="690472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3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05" y="40411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14" y="38455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095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64"/>
                </a:lnTo>
                <a:lnTo>
                  <a:pt x="35501" y="6464"/>
                </a:lnTo>
                <a:lnTo>
                  <a:pt x="34772" y="5575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01" y="6464"/>
                </a:moveTo>
                <a:lnTo>
                  <a:pt x="17487" y="6464"/>
                </a:lnTo>
                <a:lnTo>
                  <a:pt x="24320" y="6476"/>
                </a:lnTo>
                <a:lnTo>
                  <a:pt x="27177" y="7785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3" y="25806"/>
                </a:lnTo>
                <a:lnTo>
                  <a:pt x="31991" y="29095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76" y="8750"/>
                </a:lnTo>
                <a:lnTo>
                  <a:pt x="35501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415941" y="69047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74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28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48" y="53340"/>
                </a:lnTo>
                <a:lnTo>
                  <a:pt x="9245" y="49911"/>
                </a:lnTo>
                <a:lnTo>
                  <a:pt x="8039" y="42951"/>
                </a:lnTo>
                <a:lnTo>
                  <a:pt x="8043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43" y="2082"/>
                </a:lnTo>
                <a:lnTo>
                  <a:pt x="27165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77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80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345093" y="712463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35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9565" y="54737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33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394492" y="712576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343987" y="736086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73" y="7543"/>
                </a:lnTo>
                <a:lnTo>
                  <a:pt x="30670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26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59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393431" y="736086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65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299330" y="758103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351335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400776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450220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301857" y="783663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375653" y="782609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428786" y="7881083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455783" y="782609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332600" y="804781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375705" y="8047803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21" y="58572"/>
                </a:lnTo>
                <a:lnTo>
                  <a:pt x="19710" y="58572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3" y="58572"/>
                </a:lnTo>
                <a:lnTo>
                  <a:pt x="37021" y="58572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425500" y="804780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325554" y="828041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374994" y="828041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425500" y="828042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299330" y="851328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350274" y="851302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58"/>
                </a:lnTo>
                <a:lnTo>
                  <a:pt x="3816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6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400776" y="851415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450220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301894" y="874676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351335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400776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450220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307880" y="89782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351245" y="8978249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85"/>
                </a:lnTo>
                <a:lnTo>
                  <a:pt x="2595" y="19583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78"/>
                </a:lnTo>
                <a:lnTo>
                  <a:pt x="36875" y="32778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45" y="26530"/>
                </a:lnTo>
                <a:lnTo>
                  <a:pt x="35544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18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75" y="32778"/>
                </a:moveTo>
                <a:lnTo>
                  <a:pt x="24561" y="32778"/>
                </a:lnTo>
                <a:lnTo>
                  <a:pt x="27686" y="33997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75" y="32778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16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4" y="26390"/>
                </a:lnTo>
                <a:lnTo>
                  <a:pt x="38556" y="22110"/>
                </a:lnTo>
                <a:lnTo>
                  <a:pt x="39331" y="19583"/>
                </a:lnTo>
                <a:lnTo>
                  <a:pt x="39238" y="11785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400776" y="897937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450220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307880" y="9185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348774" y="918571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400776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450220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710824" y="6018412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777996" y="601841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846505" y="60184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20"/>
                </a:lnTo>
                <a:lnTo>
                  <a:pt x="13639" y="72720"/>
                </a:lnTo>
                <a:lnTo>
                  <a:pt x="13639" y="25298"/>
                </a:lnTo>
                <a:lnTo>
                  <a:pt x="29794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4" y="25298"/>
                </a:moveTo>
                <a:lnTo>
                  <a:pt x="13639" y="25298"/>
                </a:lnTo>
                <a:lnTo>
                  <a:pt x="42964" y="72720"/>
                </a:lnTo>
                <a:lnTo>
                  <a:pt x="57696" y="72720"/>
                </a:lnTo>
                <a:lnTo>
                  <a:pt x="57696" y="48564"/>
                </a:lnTo>
                <a:lnTo>
                  <a:pt x="44056" y="48564"/>
                </a:lnTo>
                <a:lnTo>
                  <a:pt x="29794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64"/>
                </a:lnTo>
                <a:lnTo>
                  <a:pt x="57696" y="48564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948597" y="6018113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73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08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005102" y="6018113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73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21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055456" y="6018113"/>
            <a:ext cx="52705" cy="73025"/>
          </a:xfrm>
          <a:custGeom>
            <a:avLst/>
            <a:gdLst/>
            <a:ahLst/>
            <a:cxnLst/>
            <a:rect l="l" t="t" r="r" b="b"/>
            <a:pathLst>
              <a:path w="52704" h="73025">
                <a:moveTo>
                  <a:pt x="43268" y="58394"/>
                </a:moveTo>
                <a:lnTo>
                  <a:pt x="29768" y="58394"/>
                </a:lnTo>
                <a:lnTo>
                  <a:pt x="29768" y="73025"/>
                </a:lnTo>
                <a:lnTo>
                  <a:pt x="43268" y="73025"/>
                </a:lnTo>
                <a:lnTo>
                  <a:pt x="43268" y="58394"/>
                </a:lnTo>
                <a:close/>
              </a:path>
              <a:path w="52704" h="73025">
                <a:moveTo>
                  <a:pt x="43268" y="0"/>
                </a:moveTo>
                <a:lnTo>
                  <a:pt x="31559" y="0"/>
                </a:lnTo>
                <a:lnTo>
                  <a:pt x="34" y="46139"/>
                </a:lnTo>
                <a:lnTo>
                  <a:pt x="0" y="58394"/>
                </a:lnTo>
                <a:lnTo>
                  <a:pt x="52298" y="58394"/>
                </a:lnTo>
                <a:lnTo>
                  <a:pt x="52298" y="46139"/>
                </a:lnTo>
                <a:lnTo>
                  <a:pt x="13055" y="46139"/>
                </a:lnTo>
                <a:lnTo>
                  <a:pt x="29768" y="21285"/>
                </a:lnTo>
                <a:lnTo>
                  <a:pt x="43268" y="21285"/>
                </a:lnTo>
                <a:lnTo>
                  <a:pt x="43268" y="0"/>
                </a:lnTo>
                <a:close/>
              </a:path>
              <a:path w="52704" h="73025">
                <a:moveTo>
                  <a:pt x="43268" y="21285"/>
                </a:moveTo>
                <a:lnTo>
                  <a:pt x="29768" y="21285"/>
                </a:lnTo>
                <a:lnTo>
                  <a:pt x="29768" y="46139"/>
                </a:lnTo>
                <a:lnTo>
                  <a:pt x="43268" y="46139"/>
                </a:lnTo>
                <a:lnTo>
                  <a:pt x="43268" y="21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805249" y="620955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854689" y="620955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895582" y="620981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951277" y="6264550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89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972330" y="62095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10007" y="63360"/>
                </a:lnTo>
                <a:lnTo>
                  <a:pt x="14643" y="65036"/>
                </a:lnTo>
                <a:lnTo>
                  <a:pt x="26428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35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9565" y="54737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4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68" y="27012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11"/>
                </a:lnTo>
                <a:lnTo>
                  <a:pt x="34133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4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0558" y="11125"/>
                </a:lnTo>
                <a:lnTo>
                  <a:pt x="14528" y="7378"/>
                </a:lnTo>
                <a:lnTo>
                  <a:pt x="17056" y="6426"/>
                </a:lnTo>
                <a:lnTo>
                  <a:pt x="35064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882762" y="64388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43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826823" y="66703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72" y="32918"/>
                </a:moveTo>
                <a:lnTo>
                  <a:pt x="24536" y="32918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2" y="32918"/>
                </a:lnTo>
                <a:close/>
              </a:path>
              <a:path w="41910" h="65404">
                <a:moveTo>
                  <a:pt x="35068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18"/>
                </a:lnTo>
                <a:lnTo>
                  <a:pt x="37072" y="32918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3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8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68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876222" y="667143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925664" y="667030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832767" y="690473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63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876224" y="690472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35" y="33947"/>
                </a:lnTo>
                <a:lnTo>
                  <a:pt x="34053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11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55"/>
                </a:lnTo>
                <a:lnTo>
                  <a:pt x="32461" y="36436"/>
                </a:lnTo>
                <a:lnTo>
                  <a:pt x="33103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095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64"/>
                </a:lnTo>
                <a:lnTo>
                  <a:pt x="35514" y="6464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14" y="6464"/>
                </a:moveTo>
                <a:lnTo>
                  <a:pt x="17487" y="6464"/>
                </a:lnTo>
                <a:lnTo>
                  <a:pt x="24320" y="6476"/>
                </a:lnTo>
                <a:lnTo>
                  <a:pt x="27177" y="7785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3" y="25806"/>
                </a:lnTo>
                <a:lnTo>
                  <a:pt x="31991" y="29095"/>
                </a:lnTo>
                <a:lnTo>
                  <a:pt x="27330" y="34162"/>
                </a:lnTo>
                <a:lnTo>
                  <a:pt x="24358" y="35420"/>
                </a:lnTo>
                <a:lnTo>
                  <a:pt x="33103" y="35420"/>
                </a:lnTo>
                <a:lnTo>
                  <a:pt x="34035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50"/>
                </a:lnTo>
                <a:lnTo>
                  <a:pt x="35514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925664" y="69047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28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859993" y="712463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77"/>
                </a:move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7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7"/>
                </a:lnTo>
                <a:lnTo>
                  <a:pt x="38160" y="6477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910495" y="712576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20" y="54432"/>
                </a:lnTo>
                <a:lnTo>
                  <a:pt x="10223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861095" y="73608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10007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35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9565" y="54737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4" y="6426"/>
                </a:moveTo>
                <a:lnTo>
                  <a:pt x="17056" y="6426"/>
                </a:lnTo>
                <a:lnTo>
                  <a:pt x="23164" y="6438"/>
                </a:lnTo>
                <a:lnTo>
                  <a:pt x="25666" y="7378"/>
                </a:lnTo>
                <a:lnTo>
                  <a:pt x="27609" y="9245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70" y="27012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5" y="13512"/>
                </a:lnTo>
                <a:lnTo>
                  <a:pt x="37769" y="10909"/>
                </a:lnTo>
                <a:lnTo>
                  <a:pt x="35064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94"/>
                </a:lnTo>
                <a:lnTo>
                  <a:pt x="9182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4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910495" y="73608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809048" y="758103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861053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910495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959938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811575" y="783663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885373" y="782609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938504" y="7881083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965497" y="782609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842318" y="804781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885684" y="8047808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1" y="58559"/>
                </a:lnTo>
                <a:lnTo>
                  <a:pt x="18656" y="58559"/>
                </a:lnTo>
                <a:lnTo>
                  <a:pt x="16408" y="58000"/>
                </a:lnTo>
                <a:lnTo>
                  <a:pt x="12218" y="55689"/>
                </a:lnTo>
                <a:lnTo>
                  <a:pt x="10668" y="54089"/>
                </a:lnTo>
                <a:lnTo>
                  <a:pt x="8559" y="49923"/>
                </a:lnTo>
                <a:lnTo>
                  <a:pt x="8039" y="47764"/>
                </a:lnTo>
                <a:lnTo>
                  <a:pt x="8088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78"/>
                </a:lnTo>
                <a:lnTo>
                  <a:pt x="36875" y="32778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30"/>
                </a:lnTo>
                <a:lnTo>
                  <a:pt x="35556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18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75" y="32778"/>
                </a:moveTo>
                <a:lnTo>
                  <a:pt x="24561" y="32778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1" y="58559"/>
                </a:lnTo>
                <a:lnTo>
                  <a:pt x="40005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75" y="32778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04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199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56" y="26390"/>
                </a:lnTo>
                <a:lnTo>
                  <a:pt x="38556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935215" y="804780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835269" y="828041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4" y="6464"/>
                </a:moveTo>
                <a:lnTo>
                  <a:pt x="25590" y="6464"/>
                </a:lnTo>
                <a:lnTo>
                  <a:pt x="28473" y="7543"/>
                </a:lnTo>
                <a:lnTo>
                  <a:pt x="30670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26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59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4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4" y="6464"/>
                </a:lnTo>
                <a:lnTo>
                  <a:pt x="33147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883212" y="828067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935215" y="828042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811261" y="851302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09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85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67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861053" y="851415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1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910495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959938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811261" y="874563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09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66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89" y="29514"/>
                </a:moveTo>
                <a:lnTo>
                  <a:pt x="18135" y="29514"/>
                </a:ln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4" y="39166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07"/>
                </a:lnTo>
                <a:lnTo>
                  <a:pt x="37589" y="29514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85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14"/>
                </a:lnTo>
                <a:lnTo>
                  <a:pt x="37589" y="29514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67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861095" y="874564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10007" y="63360"/>
                </a:lnTo>
                <a:lnTo>
                  <a:pt x="14643" y="65023"/>
                </a:lnTo>
                <a:lnTo>
                  <a:pt x="26416" y="65023"/>
                </a:lnTo>
                <a:lnTo>
                  <a:pt x="31546" y="63093"/>
                </a:lnTo>
                <a:lnTo>
                  <a:pt x="36317" y="58546"/>
                </a:lnTo>
                <a:lnTo>
                  <a:pt x="17170" y="58546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0" y="32892"/>
                </a:moveTo>
                <a:lnTo>
                  <a:pt x="24536" y="32892"/>
                </a:lnTo>
                <a:lnTo>
                  <a:pt x="27520" y="34074"/>
                </a:lnTo>
                <a:lnTo>
                  <a:pt x="32207" y="38734"/>
                </a:lnTo>
                <a:lnTo>
                  <a:pt x="33388" y="41681"/>
                </a:lnTo>
                <a:lnTo>
                  <a:pt x="33388" y="49034"/>
                </a:lnTo>
                <a:lnTo>
                  <a:pt x="32105" y="52184"/>
                </a:lnTo>
                <a:lnTo>
                  <a:pt x="27051" y="57276"/>
                </a:lnTo>
                <a:lnTo>
                  <a:pt x="23952" y="58546"/>
                </a:lnTo>
                <a:lnTo>
                  <a:pt x="36317" y="58546"/>
                </a:lnTo>
                <a:lnTo>
                  <a:pt x="39649" y="55371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79"/>
                </a:lnTo>
                <a:lnTo>
                  <a:pt x="37060" y="32892"/>
                </a:lnTo>
                <a:close/>
              </a:path>
              <a:path w="41910" h="65404">
                <a:moveTo>
                  <a:pt x="35067" y="6413"/>
                </a:moveTo>
                <a:lnTo>
                  <a:pt x="17056" y="6413"/>
                </a:lnTo>
                <a:lnTo>
                  <a:pt x="23164" y="6426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892"/>
                </a:lnTo>
                <a:lnTo>
                  <a:pt x="37060" y="32892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82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910495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959938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810562" y="897824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25577" y="6464"/>
                </a:lnTo>
                <a:lnTo>
                  <a:pt x="28460" y="7543"/>
                </a:lnTo>
                <a:lnTo>
                  <a:pt x="30657" y="9677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46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65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15" y="1574"/>
                </a:lnTo>
                <a:lnTo>
                  <a:pt x="7734" y="4737"/>
                </a:lnTo>
                <a:lnTo>
                  <a:pt x="4152" y="7861"/>
                </a:lnTo>
                <a:lnTo>
                  <a:pt x="2070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859993" y="897824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910495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959938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817598" y="9185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858488" y="918571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910495" y="918658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20" y="54432"/>
                </a:lnTo>
                <a:lnTo>
                  <a:pt x="10223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959938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221328" y="6018412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288498" y="601841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357009" y="60184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20"/>
                </a:lnTo>
                <a:lnTo>
                  <a:pt x="13639" y="72720"/>
                </a:lnTo>
                <a:lnTo>
                  <a:pt x="13639" y="25298"/>
                </a:lnTo>
                <a:lnTo>
                  <a:pt x="29794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4" y="25298"/>
                </a:moveTo>
                <a:lnTo>
                  <a:pt x="13639" y="25298"/>
                </a:lnTo>
                <a:lnTo>
                  <a:pt x="42964" y="72720"/>
                </a:lnTo>
                <a:lnTo>
                  <a:pt x="57696" y="72720"/>
                </a:lnTo>
                <a:lnTo>
                  <a:pt x="57696" y="48564"/>
                </a:lnTo>
                <a:lnTo>
                  <a:pt x="44056" y="48564"/>
                </a:lnTo>
                <a:lnTo>
                  <a:pt x="29794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64"/>
                </a:lnTo>
                <a:lnTo>
                  <a:pt x="57696" y="48564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454889" y="6018121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13500" y="52082"/>
                </a:moveTo>
                <a:lnTo>
                  <a:pt x="0" y="53721"/>
                </a:lnTo>
                <a:lnTo>
                  <a:pt x="698" y="59842"/>
                </a:lnTo>
                <a:lnTo>
                  <a:pt x="3213" y="64795"/>
                </a:lnTo>
                <a:lnTo>
                  <a:pt x="11874" y="72377"/>
                </a:lnTo>
                <a:lnTo>
                  <a:pt x="17335" y="74256"/>
                </a:lnTo>
                <a:lnTo>
                  <a:pt x="30861" y="74256"/>
                </a:lnTo>
                <a:lnTo>
                  <a:pt x="36664" y="72009"/>
                </a:lnTo>
                <a:lnTo>
                  <a:pt x="45986" y="63017"/>
                </a:lnTo>
                <a:lnTo>
                  <a:pt x="46123" y="62699"/>
                </a:lnTo>
                <a:lnTo>
                  <a:pt x="21132" y="62699"/>
                </a:lnTo>
                <a:lnTo>
                  <a:pt x="18846" y="61785"/>
                </a:lnTo>
                <a:lnTo>
                  <a:pt x="15074" y="58153"/>
                </a:lnTo>
                <a:lnTo>
                  <a:pt x="13919" y="55524"/>
                </a:lnTo>
                <a:lnTo>
                  <a:pt x="13500" y="52082"/>
                </a:lnTo>
                <a:close/>
              </a:path>
              <a:path w="48895" h="74295">
                <a:moveTo>
                  <a:pt x="43965" y="39192"/>
                </a:moveTo>
                <a:lnTo>
                  <a:pt x="27025" y="39192"/>
                </a:lnTo>
                <a:lnTo>
                  <a:pt x="29324" y="40208"/>
                </a:lnTo>
                <a:lnTo>
                  <a:pt x="33083" y="44310"/>
                </a:lnTo>
                <a:lnTo>
                  <a:pt x="33935" y="46799"/>
                </a:lnTo>
                <a:lnTo>
                  <a:pt x="34036" y="54305"/>
                </a:lnTo>
                <a:lnTo>
                  <a:pt x="33045" y="57238"/>
                </a:lnTo>
                <a:lnTo>
                  <a:pt x="31051" y="59423"/>
                </a:lnTo>
                <a:lnTo>
                  <a:pt x="29108" y="61607"/>
                </a:lnTo>
                <a:lnTo>
                  <a:pt x="26695" y="62699"/>
                </a:lnTo>
                <a:lnTo>
                  <a:pt x="46123" y="62699"/>
                </a:lnTo>
                <a:lnTo>
                  <a:pt x="48323" y="57581"/>
                </a:lnTo>
                <a:lnTo>
                  <a:pt x="48323" y="46799"/>
                </a:lnTo>
                <a:lnTo>
                  <a:pt x="47066" y="43040"/>
                </a:lnTo>
                <a:lnTo>
                  <a:pt x="43965" y="39192"/>
                </a:lnTo>
                <a:close/>
              </a:path>
              <a:path w="48895" h="74295">
                <a:moveTo>
                  <a:pt x="43912" y="11455"/>
                </a:moveTo>
                <a:lnTo>
                  <a:pt x="25476" y="11455"/>
                </a:lnTo>
                <a:lnTo>
                  <a:pt x="27419" y="12179"/>
                </a:lnTo>
                <a:lnTo>
                  <a:pt x="30327" y="15087"/>
                </a:lnTo>
                <a:lnTo>
                  <a:pt x="31051" y="17043"/>
                </a:lnTo>
                <a:lnTo>
                  <a:pt x="31051" y="22377"/>
                </a:lnTo>
                <a:lnTo>
                  <a:pt x="30060" y="24688"/>
                </a:lnTo>
                <a:lnTo>
                  <a:pt x="26098" y="28155"/>
                </a:lnTo>
                <a:lnTo>
                  <a:pt x="23215" y="28968"/>
                </a:lnTo>
                <a:lnTo>
                  <a:pt x="19429" y="28968"/>
                </a:lnTo>
                <a:lnTo>
                  <a:pt x="17907" y="40233"/>
                </a:lnTo>
                <a:lnTo>
                  <a:pt x="20383" y="39535"/>
                </a:lnTo>
                <a:lnTo>
                  <a:pt x="22517" y="39192"/>
                </a:lnTo>
                <a:lnTo>
                  <a:pt x="43965" y="39192"/>
                </a:lnTo>
                <a:lnTo>
                  <a:pt x="42075" y="36817"/>
                </a:lnTo>
                <a:lnTo>
                  <a:pt x="38747" y="34823"/>
                </a:lnTo>
                <a:lnTo>
                  <a:pt x="34582" y="33921"/>
                </a:lnTo>
                <a:lnTo>
                  <a:pt x="41554" y="30124"/>
                </a:lnTo>
                <a:lnTo>
                  <a:pt x="42346" y="28968"/>
                </a:lnTo>
                <a:lnTo>
                  <a:pt x="23215" y="28968"/>
                </a:lnTo>
                <a:lnTo>
                  <a:pt x="19443" y="28867"/>
                </a:lnTo>
                <a:lnTo>
                  <a:pt x="42416" y="28867"/>
                </a:lnTo>
                <a:lnTo>
                  <a:pt x="45046" y="25031"/>
                </a:lnTo>
                <a:lnTo>
                  <a:pt x="45046" y="14147"/>
                </a:lnTo>
                <a:lnTo>
                  <a:pt x="43912" y="11455"/>
                </a:lnTo>
                <a:close/>
              </a:path>
              <a:path w="48895" h="74295">
                <a:moveTo>
                  <a:pt x="30314" y="0"/>
                </a:moveTo>
                <a:lnTo>
                  <a:pt x="19456" y="0"/>
                </a:lnTo>
                <a:lnTo>
                  <a:pt x="15836" y="762"/>
                </a:lnTo>
                <a:lnTo>
                  <a:pt x="1041" y="18999"/>
                </a:lnTo>
                <a:lnTo>
                  <a:pt x="13893" y="21183"/>
                </a:lnTo>
                <a:lnTo>
                  <a:pt x="14249" y="17995"/>
                </a:lnTo>
                <a:lnTo>
                  <a:pt x="15278" y="15582"/>
                </a:lnTo>
                <a:lnTo>
                  <a:pt x="18656" y="12280"/>
                </a:lnTo>
                <a:lnTo>
                  <a:pt x="20688" y="11455"/>
                </a:lnTo>
                <a:lnTo>
                  <a:pt x="43912" y="11455"/>
                </a:lnTo>
                <a:lnTo>
                  <a:pt x="43345" y="10109"/>
                </a:lnTo>
                <a:lnTo>
                  <a:pt x="35801" y="2171"/>
                </a:lnTo>
                <a:lnTo>
                  <a:pt x="303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510100" y="6018119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5" h="73025">
                <a:moveTo>
                  <a:pt x="47628" y="11557"/>
                </a:moveTo>
                <a:lnTo>
                  <a:pt x="28397" y="11557"/>
                </a:lnTo>
                <a:lnTo>
                  <a:pt x="30695" y="12395"/>
                </a:lnTo>
                <a:lnTo>
                  <a:pt x="32346" y="14084"/>
                </a:lnTo>
                <a:lnTo>
                  <a:pt x="34036" y="15735"/>
                </a:lnTo>
                <a:lnTo>
                  <a:pt x="34874" y="18122"/>
                </a:lnTo>
                <a:lnTo>
                  <a:pt x="34874" y="24041"/>
                </a:lnTo>
                <a:lnTo>
                  <a:pt x="12636" y="48907"/>
                </a:lnTo>
                <a:lnTo>
                  <a:pt x="7416" y="54737"/>
                </a:lnTo>
                <a:lnTo>
                  <a:pt x="2120" y="63500"/>
                </a:lnTo>
                <a:lnTo>
                  <a:pt x="533" y="68122"/>
                </a:lnTo>
                <a:lnTo>
                  <a:pt x="0" y="73025"/>
                </a:lnTo>
                <a:lnTo>
                  <a:pt x="48869" y="73025"/>
                </a:lnTo>
                <a:lnTo>
                  <a:pt x="48869" y="60071"/>
                </a:lnTo>
                <a:lnTo>
                  <a:pt x="21183" y="60071"/>
                </a:lnTo>
                <a:lnTo>
                  <a:pt x="21907" y="58813"/>
                </a:lnTo>
                <a:lnTo>
                  <a:pt x="36791" y="44132"/>
                </a:lnTo>
                <a:lnTo>
                  <a:pt x="39839" y="41033"/>
                </a:lnTo>
                <a:lnTo>
                  <a:pt x="48869" y="14478"/>
                </a:lnTo>
                <a:lnTo>
                  <a:pt x="47628" y="11557"/>
                </a:lnTo>
                <a:close/>
              </a:path>
              <a:path w="48895" h="73025">
                <a:moveTo>
                  <a:pt x="32981" y="0"/>
                </a:moveTo>
                <a:lnTo>
                  <a:pt x="19253" y="0"/>
                </a:lnTo>
                <a:lnTo>
                  <a:pt x="13792" y="1663"/>
                </a:lnTo>
                <a:lnTo>
                  <a:pt x="5067" y="8343"/>
                </a:lnTo>
                <a:lnTo>
                  <a:pt x="2463" y="13855"/>
                </a:lnTo>
                <a:lnTo>
                  <a:pt x="1638" y="21526"/>
                </a:lnTo>
                <a:lnTo>
                  <a:pt x="15532" y="22910"/>
                </a:lnTo>
                <a:lnTo>
                  <a:pt x="15798" y="18846"/>
                </a:lnTo>
                <a:lnTo>
                  <a:pt x="16789" y="15938"/>
                </a:lnTo>
                <a:lnTo>
                  <a:pt x="20231" y="12433"/>
                </a:lnTo>
                <a:lnTo>
                  <a:pt x="22542" y="11557"/>
                </a:lnTo>
                <a:lnTo>
                  <a:pt x="47628" y="11557"/>
                </a:lnTo>
                <a:lnTo>
                  <a:pt x="46824" y="9664"/>
                </a:lnTo>
                <a:lnTo>
                  <a:pt x="38620" y="1930"/>
                </a:lnTo>
                <a:lnTo>
                  <a:pt x="32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330649" y="62095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60"/>
                </a:lnTo>
                <a:lnTo>
                  <a:pt x="14643" y="65036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35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4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68" y="27012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11"/>
                </a:lnTo>
                <a:lnTo>
                  <a:pt x="34133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4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0558" y="11125"/>
                </a:lnTo>
                <a:lnTo>
                  <a:pt x="14528" y="7378"/>
                </a:lnTo>
                <a:lnTo>
                  <a:pt x="17056" y="6426"/>
                </a:lnTo>
                <a:lnTo>
                  <a:pt x="35064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378985" y="620955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64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59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4" y="6476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4" y="6476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354264" y="64376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304822" y="667030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59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355846" y="6671396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47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404767" y="667143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311870" y="690473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63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355330" y="690472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3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05" y="40411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55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095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64"/>
                </a:lnTo>
                <a:lnTo>
                  <a:pt x="35514" y="6464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14" y="6464"/>
                </a:moveTo>
                <a:lnTo>
                  <a:pt x="17487" y="6464"/>
                </a:lnTo>
                <a:lnTo>
                  <a:pt x="24320" y="6476"/>
                </a:lnTo>
                <a:lnTo>
                  <a:pt x="27177" y="7785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3" y="25806"/>
                </a:lnTo>
                <a:lnTo>
                  <a:pt x="31991" y="29095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50"/>
                </a:lnTo>
                <a:lnTo>
                  <a:pt x="35514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404767" y="69047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28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6" y="24980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331126" y="7125727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378985" y="712463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77"/>
                </a:move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59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7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7"/>
                </a:lnTo>
                <a:lnTo>
                  <a:pt x="38160" y="6477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318255" y="73619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371388" y="7415864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83"/>
                </a:lnTo>
                <a:lnTo>
                  <a:pt x="6527" y="18821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392396" y="73619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280101" y="758077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328041" y="758103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380048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429487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281125" y="783663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354922" y="782609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408054" y="7881083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435050" y="782609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311870" y="804781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355326" y="804780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9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9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9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404767" y="804780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9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9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9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311870" y="828042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352762" y="828067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404767" y="828042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280101" y="851302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58"/>
                </a:lnTo>
                <a:lnTo>
                  <a:pt x="3816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6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330606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380048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429487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281206" y="874564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3"/>
                </a:lnTo>
                <a:lnTo>
                  <a:pt x="26416" y="65023"/>
                </a:lnTo>
                <a:lnTo>
                  <a:pt x="31546" y="63093"/>
                </a:lnTo>
                <a:lnTo>
                  <a:pt x="36317" y="58546"/>
                </a:lnTo>
                <a:lnTo>
                  <a:pt x="17170" y="58546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0" y="32892"/>
                </a:moveTo>
                <a:lnTo>
                  <a:pt x="24536" y="32892"/>
                </a:lnTo>
                <a:lnTo>
                  <a:pt x="27520" y="34074"/>
                </a:lnTo>
                <a:lnTo>
                  <a:pt x="32207" y="38734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6"/>
                </a:lnTo>
                <a:lnTo>
                  <a:pt x="23952" y="58546"/>
                </a:lnTo>
                <a:lnTo>
                  <a:pt x="36317" y="58546"/>
                </a:lnTo>
                <a:lnTo>
                  <a:pt x="39649" y="55371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79"/>
                </a:lnTo>
                <a:lnTo>
                  <a:pt x="37060" y="32892"/>
                </a:lnTo>
                <a:close/>
              </a:path>
              <a:path w="41910" h="65404">
                <a:moveTo>
                  <a:pt x="35067" y="6413"/>
                </a:moveTo>
                <a:lnTo>
                  <a:pt x="17056" y="6413"/>
                </a:ln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892"/>
                </a:lnTo>
                <a:lnTo>
                  <a:pt x="37060" y="32892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328041" y="874589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380048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429487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287150" y="89782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329542" y="897824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380048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429487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287150" y="9185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336592" y="9185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380048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3429487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464482" y="9106746"/>
            <a:ext cx="4699635" cy="0"/>
          </a:xfrm>
          <a:custGeom>
            <a:avLst/>
            <a:gdLst/>
            <a:ahLst/>
            <a:cxnLst/>
            <a:rect l="l" t="t" r="r" b="b"/>
            <a:pathLst>
              <a:path w="4699635">
                <a:moveTo>
                  <a:pt x="0" y="0"/>
                </a:moveTo>
                <a:lnTo>
                  <a:pt x="46992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494701" y="7074072"/>
            <a:ext cx="609541" cy="186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899904" y="7148919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922289" y="71481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1579" y="1638"/>
                </a:lnTo>
                <a:lnTo>
                  <a:pt x="476" y="2768"/>
                </a:lnTo>
                <a:lnTo>
                  <a:pt x="0" y="3898"/>
                </a:lnTo>
                <a:lnTo>
                  <a:pt x="6" y="7366"/>
                </a:lnTo>
                <a:lnTo>
                  <a:pt x="487" y="8585"/>
                </a:lnTo>
                <a:lnTo>
                  <a:pt x="1579" y="9702"/>
                </a:lnTo>
                <a:lnTo>
                  <a:pt x="2684" y="10795"/>
                </a:lnTo>
                <a:lnTo>
                  <a:pt x="4005" y="11353"/>
                </a:lnTo>
                <a:lnTo>
                  <a:pt x="7065" y="11353"/>
                </a:lnTo>
                <a:lnTo>
                  <a:pt x="8361" y="10795"/>
                </a:lnTo>
                <a:lnTo>
                  <a:pt x="10149" y="9017"/>
                </a:lnTo>
                <a:lnTo>
                  <a:pt x="4690" y="9017"/>
                </a:lnTo>
                <a:lnTo>
                  <a:pt x="3916" y="8686"/>
                </a:lnTo>
                <a:lnTo>
                  <a:pt x="2620" y="7366"/>
                </a:lnTo>
                <a:lnTo>
                  <a:pt x="2313" y="6578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53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53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39" y="3898"/>
                </a:lnTo>
                <a:lnTo>
                  <a:pt x="8854" y="4673"/>
                </a:lnTo>
                <a:lnTo>
                  <a:pt x="8869" y="6578"/>
                </a:lnTo>
                <a:lnTo>
                  <a:pt x="8539" y="7366"/>
                </a:lnTo>
                <a:lnTo>
                  <a:pt x="7243" y="8686"/>
                </a:lnTo>
                <a:lnTo>
                  <a:pt x="6468" y="9017"/>
                </a:lnTo>
                <a:lnTo>
                  <a:pt x="10149" y="9017"/>
                </a:lnTo>
                <a:lnTo>
                  <a:pt x="10568" y="8585"/>
                </a:lnTo>
                <a:lnTo>
                  <a:pt x="11063" y="7366"/>
                </a:lnTo>
                <a:lnTo>
                  <a:pt x="11021" y="3898"/>
                </a:lnTo>
                <a:lnTo>
                  <a:pt x="10558" y="2768"/>
                </a:lnTo>
                <a:lnTo>
                  <a:pt x="10053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938356" y="7148914"/>
            <a:ext cx="17780" cy="47625"/>
          </a:xfrm>
          <a:custGeom>
            <a:avLst/>
            <a:gdLst/>
            <a:ahLst/>
            <a:cxnLst/>
            <a:rect l="l" t="t" r="r" b="b"/>
            <a:pathLst>
              <a:path w="17780" h="47625">
                <a:moveTo>
                  <a:pt x="17640" y="0"/>
                </a:moveTo>
                <a:lnTo>
                  <a:pt x="13182" y="0"/>
                </a:lnTo>
                <a:lnTo>
                  <a:pt x="0" y="47002"/>
                </a:lnTo>
                <a:lnTo>
                  <a:pt x="4495" y="47002"/>
                </a:lnTo>
                <a:lnTo>
                  <a:pt x="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957949" y="7161464"/>
            <a:ext cx="27940" cy="34925"/>
          </a:xfrm>
          <a:custGeom>
            <a:avLst/>
            <a:gdLst/>
            <a:ahLst/>
            <a:cxnLst/>
            <a:rect l="l" t="t" r="r" b="b"/>
            <a:pathLst>
              <a:path w="27939" h="34925">
                <a:moveTo>
                  <a:pt x="5524" y="22986"/>
                </a:moveTo>
                <a:lnTo>
                  <a:pt x="0" y="23850"/>
                </a:lnTo>
                <a:lnTo>
                  <a:pt x="622" y="27343"/>
                </a:lnTo>
                <a:lnTo>
                  <a:pt x="2044" y="29984"/>
                </a:lnTo>
                <a:lnTo>
                  <a:pt x="6527" y="33527"/>
                </a:lnTo>
                <a:lnTo>
                  <a:pt x="9791" y="34416"/>
                </a:lnTo>
                <a:lnTo>
                  <a:pt x="16662" y="34416"/>
                </a:lnTo>
                <a:lnTo>
                  <a:pt x="18973" y="33985"/>
                </a:lnTo>
                <a:lnTo>
                  <a:pt x="23063" y="32181"/>
                </a:lnTo>
                <a:lnTo>
                  <a:pt x="24625" y="30911"/>
                </a:lnTo>
                <a:lnTo>
                  <a:pt x="25338" y="29832"/>
                </a:lnTo>
                <a:lnTo>
                  <a:pt x="11506" y="29832"/>
                </a:lnTo>
                <a:lnTo>
                  <a:pt x="9525" y="29248"/>
                </a:lnTo>
                <a:lnTo>
                  <a:pt x="6692" y="26885"/>
                </a:lnTo>
                <a:lnTo>
                  <a:pt x="5829" y="25196"/>
                </a:lnTo>
                <a:lnTo>
                  <a:pt x="5524" y="22986"/>
                </a:lnTo>
                <a:close/>
              </a:path>
              <a:path w="27939" h="34925">
                <a:moveTo>
                  <a:pt x="15633" y="0"/>
                </a:moveTo>
                <a:lnTo>
                  <a:pt x="1004" y="11391"/>
                </a:lnTo>
                <a:lnTo>
                  <a:pt x="1333" y="12585"/>
                </a:lnTo>
                <a:lnTo>
                  <a:pt x="17336" y="20510"/>
                </a:lnTo>
                <a:lnTo>
                  <a:pt x="19202" y="21120"/>
                </a:lnTo>
                <a:lnTo>
                  <a:pt x="21069" y="22339"/>
                </a:lnTo>
                <a:lnTo>
                  <a:pt x="21615" y="23329"/>
                </a:lnTo>
                <a:lnTo>
                  <a:pt x="21615" y="25996"/>
                </a:lnTo>
                <a:lnTo>
                  <a:pt x="20993" y="27228"/>
                </a:lnTo>
                <a:lnTo>
                  <a:pt x="18516" y="29324"/>
                </a:lnTo>
                <a:lnTo>
                  <a:pt x="16611" y="29832"/>
                </a:lnTo>
                <a:lnTo>
                  <a:pt x="25338" y="29832"/>
                </a:lnTo>
                <a:lnTo>
                  <a:pt x="26797" y="27622"/>
                </a:lnTo>
                <a:lnTo>
                  <a:pt x="27303" y="25996"/>
                </a:lnTo>
                <a:lnTo>
                  <a:pt x="27343" y="22097"/>
                </a:lnTo>
                <a:lnTo>
                  <a:pt x="26889" y="20497"/>
                </a:lnTo>
                <a:lnTo>
                  <a:pt x="25120" y="17945"/>
                </a:lnTo>
                <a:lnTo>
                  <a:pt x="23901" y="16979"/>
                </a:lnTo>
                <a:lnTo>
                  <a:pt x="22269" y="16294"/>
                </a:lnTo>
                <a:lnTo>
                  <a:pt x="20777" y="15633"/>
                </a:lnTo>
                <a:lnTo>
                  <a:pt x="18021" y="14770"/>
                </a:lnTo>
                <a:lnTo>
                  <a:pt x="11353" y="12966"/>
                </a:lnTo>
                <a:lnTo>
                  <a:pt x="9702" y="12496"/>
                </a:lnTo>
                <a:lnTo>
                  <a:pt x="8178" y="11887"/>
                </a:lnTo>
                <a:lnTo>
                  <a:pt x="7467" y="11391"/>
                </a:lnTo>
                <a:lnTo>
                  <a:pt x="6553" y="10223"/>
                </a:lnTo>
                <a:lnTo>
                  <a:pt x="6324" y="9563"/>
                </a:lnTo>
                <a:lnTo>
                  <a:pt x="6324" y="7708"/>
                </a:lnTo>
                <a:lnTo>
                  <a:pt x="6870" y="6718"/>
                </a:lnTo>
                <a:lnTo>
                  <a:pt x="9067" y="5016"/>
                </a:lnTo>
                <a:lnTo>
                  <a:pt x="10896" y="4597"/>
                </a:lnTo>
                <a:lnTo>
                  <a:pt x="24513" y="4597"/>
                </a:lnTo>
                <a:lnTo>
                  <a:pt x="23253" y="2882"/>
                </a:lnTo>
                <a:lnTo>
                  <a:pt x="21805" y="1866"/>
                </a:lnTo>
                <a:lnTo>
                  <a:pt x="17907" y="380"/>
                </a:lnTo>
                <a:lnTo>
                  <a:pt x="15633" y="0"/>
                </a:lnTo>
                <a:close/>
              </a:path>
              <a:path w="27939" h="34925">
                <a:moveTo>
                  <a:pt x="24513" y="4597"/>
                </a:moveTo>
                <a:lnTo>
                  <a:pt x="15633" y="4597"/>
                </a:lnTo>
                <a:lnTo>
                  <a:pt x="17297" y="5067"/>
                </a:lnTo>
                <a:lnTo>
                  <a:pt x="19685" y="6972"/>
                </a:lnTo>
                <a:lnTo>
                  <a:pt x="20408" y="8293"/>
                </a:lnTo>
                <a:lnTo>
                  <a:pt x="20650" y="9994"/>
                </a:lnTo>
                <a:lnTo>
                  <a:pt x="26111" y="9245"/>
                </a:lnTo>
                <a:lnTo>
                  <a:pt x="25755" y="7124"/>
                </a:lnTo>
                <a:lnTo>
                  <a:pt x="25120" y="5422"/>
                </a:lnTo>
                <a:lnTo>
                  <a:pt x="2451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990152" y="7161464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19698" y="0"/>
                </a:moveTo>
                <a:lnTo>
                  <a:pt x="10744" y="12"/>
                </a:lnTo>
                <a:lnTo>
                  <a:pt x="7048" y="1536"/>
                </a:lnTo>
                <a:lnTo>
                  <a:pt x="1346" y="7658"/>
                </a:lnTo>
                <a:lnTo>
                  <a:pt x="0" y="11722"/>
                </a:lnTo>
                <a:lnTo>
                  <a:pt x="0" y="23075"/>
                </a:lnTo>
                <a:lnTo>
                  <a:pt x="1321" y="27012"/>
                </a:lnTo>
                <a:lnTo>
                  <a:pt x="6972" y="32943"/>
                </a:lnTo>
                <a:lnTo>
                  <a:pt x="10795" y="34416"/>
                </a:lnTo>
                <a:lnTo>
                  <a:pt x="19431" y="34416"/>
                </a:lnTo>
                <a:lnTo>
                  <a:pt x="22581" y="33489"/>
                </a:lnTo>
                <a:lnTo>
                  <a:pt x="27412" y="29832"/>
                </a:lnTo>
                <a:lnTo>
                  <a:pt x="12890" y="29832"/>
                </a:lnTo>
                <a:lnTo>
                  <a:pt x="10592" y="28879"/>
                </a:lnTo>
                <a:lnTo>
                  <a:pt x="6921" y="25031"/>
                </a:lnTo>
                <a:lnTo>
                  <a:pt x="5893" y="22263"/>
                </a:lnTo>
                <a:lnTo>
                  <a:pt x="5690" y="18643"/>
                </a:lnTo>
                <a:lnTo>
                  <a:pt x="30239" y="18643"/>
                </a:lnTo>
                <a:lnTo>
                  <a:pt x="30264" y="14058"/>
                </a:lnTo>
                <a:lnTo>
                  <a:pt x="5994" y="14058"/>
                </a:lnTo>
                <a:lnTo>
                  <a:pt x="6185" y="11175"/>
                </a:lnTo>
                <a:lnTo>
                  <a:pt x="7150" y="8877"/>
                </a:lnTo>
                <a:lnTo>
                  <a:pt x="8877" y="7162"/>
                </a:lnTo>
                <a:lnTo>
                  <a:pt x="10643" y="5460"/>
                </a:lnTo>
                <a:lnTo>
                  <a:pt x="12802" y="4597"/>
                </a:lnTo>
                <a:lnTo>
                  <a:pt x="26181" y="4597"/>
                </a:lnTo>
                <a:lnTo>
                  <a:pt x="23304" y="1498"/>
                </a:lnTo>
                <a:lnTo>
                  <a:pt x="19698" y="0"/>
                </a:lnTo>
                <a:close/>
              </a:path>
              <a:path w="30480" h="34925">
                <a:moveTo>
                  <a:pt x="24320" y="23075"/>
                </a:moveTo>
                <a:lnTo>
                  <a:pt x="17691" y="29832"/>
                </a:lnTo>
                <a:lnTo>
                  <a:pt x="27412" y="29832"/>
                </a:lnTo>
                <a:lnTo>
                  <a:pt x="29185" y="27165"/>
                </a:lnTo>
                <a:lnTo>
                  <a:pt x="30086" y="23787"/>
                </a:lnTo>
                <a:lnTo>
                  <a:pt x="24320" y="23075"/>
                </a:lnTo>
                <a:close/>
              </a:path>
              <a:path w="30480" h="34925">
                <a:moveTo>
                  <a:pt x="26181" y="4597"/>
                </a:moveTo>
                <a:lnTo>
                  <a:pt x="18186" y="4597"/>
                </a:lnTo>
                <a:lnTo>
                  <a:pt x="20498" y="5676"/>
                </a:lnTo>
                <a:lnTo>
                  <a:pt x="23431" y="9207"/>
                </a:lnTo>
                <a:lnTo>
                  <a:pt x="24096" y="11175"/>
                </a:lnTo>
                <a:lnTo>
                  <a:pt x="24191" y="11950"/>
                </a:lnTo>
                <a:lnTo>
                  <a:pt x="24384" y="14058"/>
                </a:lnTo>
                <a:lnTo>
                  <a:pt x="30264" y="14058"/>
                </a:lnTo>
                <a:lnTo>
                  <a:pt x="30277" y="11722"/>
                </a:lnTo>
                <a:lnTo>
                  <a:pt x="28880" y="7505"/>
                </a:lnTo>
                <a:lnTo>
                  <a:pt x="26181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3025546" y="7161466"/>
            <a:ext cx="29209" cy="34925"/>
          </a:xfrm>
          <a:custGeom>
            <a:avLst/>
            <a:gdLst/>
            <a:ahLst/>
            <a:cxnLst/>
            <a:rect l="l" t="t" r="r" b="b"/>
            <a:pathLst>
              <a:path w="29210" h="34925">
                <a:moveTo>
                  <a:pt x="18580" y="0"/>
                </a:moveTo>
                <a:lnTo>
                  <a:pt x="12166" y="0"/>
                </a:lnTo>
                <a:lnTo>
                  <a:pt x="9550" y="673"/>
                </a:lnTo>
                <a:lnTo>
                  <a:pt x="4737" y="3340"/>
                </a:lnTo>
                <a:lnTo>
                  <a:pt x="2946" y="5333"/>
                </a:lnTo>
                <a:lnTo>
                  <a:pt x="584" y="10667"/>
                </a:lnTo>
                <a:lnTo>
                  <a:pt x="0" y="13779"/>
                </a:lnTo>
                <a:lnTo>
                  <a:pt x="0" y="22834"/>
                </a:lnTo>
                <a:lnTo>
                  <a:pt x="1358" y="27063"/>
                </a:lnTo>
                <a:lnTo>
                  <a:pt x="4089" y="30022"/>
                </a:lnTo>
                <a:lnTo>
                  <a:pt x="6845" y="32956"/>
                </a:lnTo>
                <a:lnTo>
                  <a:pt x="10464" y="34416"/>
                </a:lnTo>
                <a:lnTo>
                  <a:pt x="18567" y="34416"/>
                </a:lnTo>
                <a:lnTo>
                  <a:pt x="21602" y="33350"/>
                </a:lnTo>
                <a:lnTo>
                  <a:pt x="25675" y="29832"/>
                </a:lnTo>
                <a:lnTo>
                  <a:pt x="12179" y="29832"/>
                </a:lnTo>
                <a:lnTo>
                  <a:pt x="9969" y="28828"/>
                </a:lnTo>
                <a:lnTo>
                  <a:pt x="6578" y="24815"/>
                </a:lnTo>
                <a:lnTo>
                  <a:pt x="5743" y="21615"/>
                </a:lnTo>
                <a:lnTo>
                  <a:pt x="5740" y="12826"/>
                </a:lnTo>
                <a:lnTo>
                  <a:pt x="6616" y="9639"/>
                </a:lnTo>
                <a:lnTo>
                  <a:pt x="10121" y="5613"/>
                </a:lnTo>
                <a:lnTo>
                  <a:pt x="12407" y="4597"/>
                </a:lnTo>
                <a:lnTo>
                  <a:pt x="26083" y="4597"/>
                </a:lnTo>
                <a:lnTo>
                  <a:pt x="21501" y="914"/>
                </a:lnTo>
                <a:lnTo>
                  <a:pt x="18580" y="0"/>
                </a:lnTo>
                <a:close/>
              </a:path>
              <a:path w="29210" h="34925">
                <a:moveTo>
                  <a:pt x="23190" y="21615"/>
                </a:moveTo>
                <a:lnTo>
                  <a:pt x="22796" y="24409"/>
                </a:lnTo>
                <a:lnTo>
                  <a:pt x="21869" y="26466"/>
                </a:lnTo>
                <a:lnTo>
                  <a:pt x="18935" y="29159"/>
                </a:lnTo>
                <a:lnTo>
                  <a:pt x="17106" y="29832"/>
                </a:lnTo>
                <a:lnTo>
                  <a:pt x="25675" y="29832"/>
                </a:lnTo>
                <a:lnTo>
                  <a:pt x="26542" y="29082"/>
                </a:lnTo>
                <a:lnTo>
                  <a:pt x="28079" y="26111"/>
                </a:lnTo>
                <a:lnTo>
                  <a:pt x="28676" y="22326"/>
                </a:lnTo>
                <a:lnTo>
                  <a:pt x="23190" y="21615"/>
                </a:lnTo>
                <a:close/>
              </a:path>
              <a:path w="29210" h="34925">
                <a:moveTo>
                  <a:pt x="26083" y="4597"/>
                </a:moveTo>
                <a:lnTo>
                  <a:pt x="17081" y="4597"/>
                </a:lnTo>
                <a:lnTo>
                  <a:pt x="18656" y="5156"/>
                </a:lnTo>
                <a:lnTo>
                  <a:pt x="21285" y="7378"/>
                </a:lnTo>
                <a:lnTo>
                  <a:pt x="22212" y="9042"/>
                </a:lnTo>
                <a:lnTo>
                  <a:pt x="22720" y="11264"/>
                </a:lnTo>
                <a:lnTo>
                  <a:pt x="28155" y="10426"/>
                </a:lnTo>
                <a:lnTo>
                  <a:pt x="27508" y="7099"/>
                </a:lnTo>
                <a:lnTo>
                  <a:pt x="2608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3058658" y="7148919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14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720432" y="6018412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23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8000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8000" y="46926"/>
                </a:lnTo>
                <a:lnTo>
                  <a:pt x="5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3787605" y="601841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3856112" y="6018418"/>
            <a:ext cx="57785" cy="73025"/>
          </a:xfrm>
          <a:custGeom>
            <a:avLst/>
            <a:gdLst/>
            <a:ahLst/>
            <a:cxnLst/>
            <a:rect l="l" t="t" r="r" b="b"/>
            <a:pathLst>
              <a:path w="57785" h="73025">
                <a:moveTo>
                  <a:pt x="14287" y="0"/>
                </a:moveTo>
                <a:lnTo>
                  <a:pt x="0" y="0"/>
                </a:lnTo>
                <a:lnTo>
                  <a:pt x="0" y="72720"/>
                </a:lnTo>
                <a:lnTo>
                  <a:pt x="13639" y="72720"/>
                </a:lnTo>
                <a:lnTo>
                  <a:pt x="13639" y="25298"/>
                </a:lnTo>
                <a:lnTo>
                  <a:pt x="29794" y="25298"/>
                </a:lnTo>
                <a:lnTo>
                  <a:pt x="14287" y="0"/>
                </a:lnTo>
                <a:close/>
              </a:path>
              <a:path w="57785" h="73025">
                <a:moveTo>
                  <a:pt x="29794" y="25298"/>
                </a:moveTo>
                <a:lnTo>
                  <a:pt x="13639" y="25298"/>
                </a:lnTo>
                <a:lnTo>
                  <a:pt x="42964" y="72720"/>
                </a:lnTo>
                <a:lnTo>
                  <a:pt x="57696" y="72720"/>
                </a:lnTo>
                <a:lnTo>
                  <a:pt x="57696" y="48564"/>
                </a:lnTo>
                <a:lnTo>
                  <a:pt x="44056" y="48564"/>
                </a:lnTo>
                <a:lnTo>
                  <a:pt x="29794" y="25298"/>
                </a:lnTo>
                <a:close/>
              </a:path>
              <a:path w="57785" h="73025">
                <a:moveTo>
                  <a:pt x="57696" y="0"/>
                </a:moveTo>
                <a:lnTo>
                  <a:pt x="44056" y="0"/>
                </a:lnTo>
                <a:lnTo>
                  <a:pt x="44056" y="48564"/>
                </a:lnTo>
                <a:lnTo>
                  <a:pt x="57696" y="48564"/>
                </a:lnTo>
                <a:lnTo>
                  <a:pt x="576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3952056" y="6018113"/>
            <a:ext cx="52705" cy="73025"/>
          </a:xfrm>
          <a:custGeom>
            <a:avLst/>
            <a:gdLst/>
            <a:ahLst/>
            <a:cxnLst/>
            <a:rect l="l" t="t" r="r" b="b"/>
            <a:pathLst>
              <a:path w="52704" h="73025">
                <a:moveTo>
                  <a:pt x="43256" y="58394"/>
                </a:moveTo>
                <a:lnTo>
                  <a:pt x="29768" y="58394"/>
                </a:lnTo>
                <a:lnTo>
                  <a:pt x="29768" y="73025"/>
                </a:lnTo>
                <a:lnTo>
                  <a:pt x="43256" y="73025"/>
                </a:lnTo>
                <a:lnTo>
                  <a:pt x="43256" y="58394"/>
                </a:lnTo>
                <a:close/>
              </a:path>
              <a:path w="52704" h="73025">
                <a:moveTo>
                  <a:pt x="43256" y="0"/>
                </a:moveTo>
                <a:lnTo>
                  <a:pt x="31559" y="0"/>
                </a:lnTo>
                <a:lnTo>
                  <a:pt x="34" y="46139"/>
                </a:lnTo>
                <a:lnTo>
                  <a:pt x="0" y="58394"/>
                </a:lnTo>
                <a:lnTo>
                  <a:pt x="52285" y="58394"/>
                </a:lnTo>
                <a:lnTo>
                  <a:pt x="52285" y="46139"/>
                </a:lnTo>
                <a:lnTo>
                  <a:pt x="13055" y="46139"/>
                </a:lnTo>
                <a:lnTo>
                  <a:pt x="29768" y="21285"/>
                </a:lnTo>
                <a:lnTo>
                  <a:pt x="43256" y="21285"/>
                </a:lnTo>
                <a:lnTo>
                  <a:pt x="43256" y="0"/>
                </a:lnTo>
                <a:close/>
              </a:path>
              <a:path w="52704" h="73025">
                <a:moveTo>
                  <a:pt x="43256" y="21285"/>
                </a:moveTo>
                <a:lnTo>
                  <a:pt x="29768" y="21285"/>
                </a:lnTo>
                <a:lnTo>
                  <a:pt x="29768" y="46139"/>
                </a:lnTo>
                <a:lnTo>
                  <a:pt x="43256" y="46139"/>
                </a:lnTo>
                <a:lnTo>
                  <a:pt x="43256" y="21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009203" y="6018119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5" h="73025">
                <a:moveTo>
                  <a:pt x="47628" y="11557"/>
                </a:moveTo>
                <a:lnTo>
                  <a:pt x="28397" y="11557"/>
                </a:lnTo>
                <a:lnTo>
                  <a:pt x="30695" y="12395"/>
                </a:lnTo>
                <a:lnTo>
                  <a:pt x="32346" y="14084"/>
                </a:lnTo>
                <a:lnTo>
                  <a:pt x="34036" y="15735"/>
                </a:lnTo>
                <a:lnTo>
                  <a:pt x="34874" y="18122"/>
                </a:lnTo>
                <a:lnTo>
                  <a:pt x="34874" y="24041"/>
                </a:lnTo>
                <a:lnTo>
                  <a:pt x="12636" y="48907"/>
                </a:lnTo>
                <a:lnTo>
                  <a:pt x="7416" y="54737"/>
                </a:lnTo>
                <a:lnTo>
                  <a:pt x="2120" y="63500"/>
                </a:lnTo>
                <a:lnTo>
                  <a:pt x="533" y="68122"/>
                </a:lnTo>
                <a:lnTo>
                  <a:pt x="0" y="73025"/>
                </a:lnTo>
                <a:lnTo>
                  <a:pt x="48869" y="73025"/>
                </a:lnTo>
                <a:lnTo>
                  <a:pt x="48869" y="60071"/>
                </a:lnTo>
                <a:lnTo>
                  <a:pt x="21183" y="60071"/>
                </a:lnTo>
                <a:lnTo>
                  <a:pt x="21920" y="58813"/>
                </a:lnTo>
                <a:lnTo>
                  <a:pt x="36804" y="44132"/>
                </a:lnTo>
                <a:lnTo>
                  <a:pt x="39839" y="41033"/>
                </a:lnTo>
                <a:lnTo>
                  <a:pt x="48869" y="14478"/>
                </a:lnTo>
                <a:lnTo>
                  <a:pt x="47628" y="11557"/>
                </a:lnTo>
                <a:close/>
              </a:path>
              <a:path w="48895" h="73025">
                <a:moveTo>
                  <a:pt x="32981" y="0"/>
                </a:moveTo>
                <a:lnTo>
                  <a:pt x="19253" y="0"/>
                </a:lnTo>
                <a:lnTo>
                  <a:pt x="13792" y="1663"/>
                </a:lnTo>
                <a:lnTo>
                  <a:pt x="5067" y="8343"/>
                </a:lnTo>
                <a:lnTo>
                  <a:pt x="2463" y="13855"/>
                </a:lnTo>
                <a:lnTo>
                  <a:pt x="1638" y="21526"/>
                </a:lnTo>
                <a:lnTo>
                  <a:pt x="15532" y="22910"/>
                </a:lnTo>
                <a:lnTo>
                  <a:pt x="15798" y="18846"/>
                </a:lnTo>
                <a:lnTo>
                  <a:pt x="16789" y="15938"/>
                </a:lnTo>
                <a:lnTo>
                  <a:pt x="20231" y="12433"/>
                </a:lnTo>
                <a:lnTo>
                  <a:pt x="22542" y="11557"/>
                </a:lnTo>
                <a:lnTo>
                  <a:pt x="47628" y="11557"/>
                </a:lnTo>
                <a:lnTo>
                  <a:pt x="46824" y="9664"/>
                </a:lnTo>
                <a:lnTo>
                  <a:pt x="38620" y="1930"/>
                </a:lnTo>
                <a:lnTo>
                  <a:pt x="32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839846" y="620981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890801" y="620955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51" y="6476"/>
                </a:moveTo>
                <a:lnTo>
                  <a:pt x="25577" y="6476"/>
                </a:lnTo>
                <a:lnTo>
                  <a:pt x="28447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3733" y="52781"/>
                </a:lnTo>
                <a:lnTo>
                  <a:pt x="2031" y="55613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51" y="6476"/>
                </a:lnTo>
                <a:close/>
              </a:path>
              <a:path w="42545" h="64135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7734" y="4737"/>
                </a:lnTo>
                <a:lnTo>
                  <a:pt x="4140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76"/>
                </a:lnTo>
                <a:lnTo>
                  <a:pt x="38151" y="6476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864159" y="643770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72" y="32905"/>
                </a:moveTo>
                <a:lnTo>
                  <a:pt x="24536" y="32905"/>
                </a:lnTo>
                <a:lnTo>
                  <a:pt x="27520" y="34074"/>
                </a:lnTo>
                <a:lnTo>
                  <a:pt x="29857" y="36410"/>
                </a:lnTo>
                <a:lnTo>
                  <a:pt x="32207" y="38722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2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66" y="7353"/>
                </a:lnTo>
                <a:lnTo>
                  <a:pt x="29540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905"/>
                </a:lnTo>
                <a:lnTo>
                  <a:pt x="37072" y="32905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64" y="28092"/>
                </a:lnTo>
                <a:lnTo>
                  <a:pt x="3400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3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816627" y="667030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867650" y="6671396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47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916573" y="667143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3823674" y="690473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63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3867133" y="690472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3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11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55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095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64"/>
                </a:lnTo>
                <a:lnTo>
                  <a:pt x="35514" y="6464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14" y="6464"/>
                </a:moveTo>
                <a:lnTo>
                  <a:pt x="17487" y="6464"/>
                </a:lnTo>
                <a:lnTo>
                  <a:pt x="24320" y="6476"/>
                </a:lnTo>
                <a:lnTo>
                  <a:pt x="27177" y="7785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3" y="25806"/>
                </a:lnTo>
                <a:lnTo>
                  <a:pt x="31991" y="29095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50"/>
                </a:lnTo>
                <a:lnTo>
                  <a:pt x="35514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3916573" y="69047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80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28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6" y="24980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3842058" y="712464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37" y="64071"/>
                </a:lnTo>
                <a:lnTo>
                  <a:pt x="35356" y="60413"/>
                </a:lnTo>
                <a:lnTo>
                  <a:pt x="37033" y="58547"/>
                </a:lnTo>
                <a:lnTo>
                  <a:pt x="19710" y="58547"/>
                </a:lnTo>
                <a:lnTo>
                  <a:pt x="17551" y="57912"/>
                </a:lnTo>
                <a:lnTo>
                  <a:pt x="13449" y="55346"/>
                </a:lnTo>
                <a:lnTo>
                  <a:pt x="11836" y="53467"/>
                </a:lnTo>
                <a:lnTo>
                  <a:pt x="9550" y="48539"/>
                </a:lnTo>
                <a:lnTo>
                  <a:pt x="8991" y="45961"/>
                </a:lnTo>
                <a:lnTo>
                  <a:pt x="8991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9862" y="6413"/>
                </a:lnTo>
                <a:lnTo>
                  <a:pt x="37649" y="6413"/>
                </a:lnTo>
                <a:lnTo>
                  <a:pt x="31940" y="1397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67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54" y="51892"/>
                </a:lnTo>
                <a:lnTo>
                  <a:pt x="28105" y="57226"/>
                </a:lnTo>
                <a:lnTo>
                  <a:pt x="25273" y="58547"/>
                </a:lnTo>
                <a:lnTo>
                  <a:pt x="37033" y="58547"/>
                </a:lnTo>
                <a:lnTo>
                  <a:pt x="37706" y="57797"/>
                </a:lnTo>
                <a:lnTo>
                  <a:pt x="41148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6"/>
                </a:moveTo>
                <a:lnTo>
                  <a:pt x="20243" y="22606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67" y="24536"/>
                </a:lnTo>
                <a:lnTo>
                  <a:pt x="28435" y="22606"/>
                </a:lnTo>
                <a:close/>
              </a:path>
              <a:path w="42545" h="65404">
                <a:moveTo>
                  <a:pt x="37649" y="6413"/>
                </a:moveTo>
                <a:lnTo>
                  <a:pt x="19862" y="6413"/>
                </a:lnTo>
                <a:lnTo>
                  <a:pt x="25450" y="6426"/>
                </a:lnTo>
                <a:lnTo>
                  <a:pt x="28054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3891852" y="71246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3848397" y="736087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897838" y="736087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791908" y="758077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839846" y="7581035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891852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941292" y="758077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792930" y="783663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61"/>
                </a:moveTo>
                <a:lnTo>
                  <a:pt x="17322" y="24561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61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61"/>
                </a:lnTo>
                <a:lnTo>
                  <a:pt x="42024" y="24561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866727" y="782609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919859" y="7881083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3946855" y="782609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3823674" y="804781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866081" y="804780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18249" y="6464"/>
                </a:lnTo>
                <a:lnTo>
                  <a:pt x="25577" y="6477"/>
                </a:lnTo>
                <a:lnTo>
                  <a:pt x="28447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7"/>
                </a:lnTo>
                <a:lnTo>
                  <a:pt x="32778" y="23583"/>
                </a:lnTo>
                <a:lnTo>
                  <a:pt x="27901" y="30226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3733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8"/>
                </a:lnTo>
                <a:lnTo>
                  <a:pt x="10909" y="56388"/>
                </a:lnTo>
                <a:lnTo>
                  <a:pt x="11772" y="54965"/>
                </a:lnTo>
                <a:lnTo>
                  <a:pt x="12865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408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7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40" y="7861"/>
                </a:lnTo>
                <a:lnTo>
                  <a:pt x="2070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40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3916573" y="804780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823674" y="828042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864567" y="828067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916573" y="828042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3791908" y="851302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58"/>
                </a:lnTo>
                <a:lnTo>
                  <a:pt x="3816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6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842409" y="851415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30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891852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3941292" y="851303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3793010" y="874564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3"/>
                </a:lnTo>
                <a:lnTo>
                  <a:pt x="26428" y="65023"/>
                </a:lnTo>
                <a:lnTo>
                  <a:pt x="31546" y="63093"/>
                </a:lnTo>
                <a:lnTo>
                  <a:pt x="36317" y="58546"/>
                </a:lnTo>
                <a:lnTo>
                  <a:pt x="17170" y="58546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0" y="32892"/>
                </a:moveTo>
                <a:lnTo>
                  <a:pt x="24536" y="32892"/>
                </a:lnTo>
                <a:lnTo>
                  <a:pt x="27520" y="34074"/>
                </a:lnTo>
                <a:lnTo>
                  <a:pt x="32207" y="38734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6"/>
                </a:lnTo>
                <a:lnTo>
                  <a:pt x="23952" y="58546"/>
                </a:lnTo>
                <a:lnTo>
                  <a:pt x="36317" y="58546"/>
                </a:lnTo>
                <a:lnTo>
                  <a:pt x="39649" y="55371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79"/>
                </a:lnTo>
                <a:lnTo>
                  <a:pt x="37060" y="32892"/>
                </a:lnTo>
                <a:close/>
              </a:path>
              <a:path w="41910" h="65404">
                <a:moveTo>
                  <a:pt x="35067" y="6413"/>
                </a:moveTo>
                <a:lnTo>
                  <a:pt x="17056" y="6413"/>
                </a:lnTo>
                <a:lnTo>
                  <a:pt x="23164" y="6426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500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892"/>
                </a:lnTo>
                <a:lnTo>
                  <a:pt x="37060" y="32892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4" y="13500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839846" y="874589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891852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941292" y="874564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798956" y="89782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842409" y="897937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891852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941292" y="897825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798956" y="918546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842453" y="918546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23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1" y="6413"/>
                </a:moveTo>
                <a:lnTo>
                  <a:pt x="17056" y="6413"/>
                </a:lnTo>
                <a:lnTo>
                  <a:pt x="23164" y="6426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1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33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891852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941292" y="918546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06414" y="971068"/>
            <a:ext cx="5876276" cy="2235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06638" y="3309245"/>
            <a:ext cx="2248496" cy="2501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3174899" y="3279600"/>
            <a:ext cx="3516045" cy="2501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620428" y="5849074"/>
            <a:ext cx="528650" cy="655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724036" y="387496"/>
            <a:ext cx="6289848" cy="5322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 txBox="1"/>
          <p:nvPr/>
        </p:nvSpPr>
        <p:spPr>
          <a:xfrm>
            <a:off x="736714" y="403830"/>
            <a:ext cx="2212975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-35" dirty="0">
                <a:solidFill>
                  <a:srgbClr val="00007F"/>
                </a:solidFill>
                <a:latin typeface="Century Gothic"/>
                <a:cs typeface="Century Gothic"/>
              </a:rPr>
              <a:t>NC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ROHRBIEGE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MASCHINEN </a:t>
            </a: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114" dirty="0">
                <a:solidFill>
                  <a:srgbClr val="00007F"/>
                </a:solidFill>
                <a:latin typeface="Century Gothic"/>
                <a:cs typeface="Century Gothic"/>
              </a:rPr>
              <a:t>UZ</a:t>
            </a:r>
            <a:r>
              <a:rPr sz="1300" dirty="0">
                <a:solidFill>
                  <a:srgbClr val="00007F"/>
                </a:solidFill>
                <a:latin typeface="Yu Mincho"/>
                <a:cs typeface="Yu Mincho"/>
              </a:rPr>
              <a:t>N</a:t>
            </a:r>
            <a:endParaRPr sz="1300">
              <a:latin typeface="Yu Mincho"/>
              <a:cs typeface="Yu Mincho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3236476" y="324882"/>
            <a:ext cx="453966" cy="2313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 txBox="1"/>
          <p:nvPr/>
        </p:nvSpPr>
        <p:spPr>
          <a:xfrm>
            <a:off x="1485900" y="9411498"/>
            <a:ext cx="14001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 err="1">
                <a:latin typeface="Arial"/>
                <a:cs typeface="Arial"/>
              </a:rPr>
              <a:t>Preis</a:t>
            </a:r>
            <a:r>
              <a:rPr sz="1000" dirty="0">
                <a:latin typeface="Arial"/>
                <a:cs typeface="Arial"/>
              </a:rPr>
              <a:t> in EUR</a:t>
            </a:r>
          </a:p>
        </p:txBody>
      </p:sp>
      <p:sp>
        <p:nvSpPr>
          <p:cNvPr id="383" name="object 383"/>
          <p:cNvSpPr txBox="1"/>
          <p:nvPr/>
        </p:nvSpPr>
        <p:spPr>
          <a:xfrm>
            <a:off x="3153524" y="9420011"/>
            <a:ext cx="298259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lvl="0" algn="ctr">
              <a:defRPr/>
            </a:pPr>
            <a:r>
              <a:rPr lang="de-DE" sz="1400" b="1" spc="-25" dirty="0">
                <a:solidFill>
                  <a:srgbClr val="0000FF"/>
                </a:solidFill>
                <a:latin typeface="Arial"/>
                <a:cs typeface="Arial"/>
              </a:rPr>
              <a:t>Pric</a:t>
            </a:r>
            <a:r>
              <a:rPr lang="de-DE" sz="1400" b="1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de-DE" sz="14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1400" b="1" spc="-2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de-DE" sz="1400" b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de-DE" sz="14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1400" b="1" spc="-25" dirty="0">
                <a:solidFill>
                  <a:srgbClr val="0000FF"/>
                </a:solidFill>
                <a:latin typeface="Arial"/>
                <a:cs typeface="Arial"/>
              </a:rPr>
              <a:t>Request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711242" y="10030974"/>
            <a:ext cx="6290017" cy="5715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627" y="1274981"/>
            <a:ext cx="5095263" cy="311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72526" y="1266509"/>
            <a:ext cx="1080135" cy="216535"/>
          </a:xfrm>
          <a:custGeom>
            <a:avLst/>
            <a:gdLst/>
            <a:ahLst/>
            <a:cxnLst/>
            <a:rect l="l" t="t" r="r" b="b"/>
            <a:pathLst>
              <a:path w="1080135" h="216534">
                <a:moveTo>
                  <a:pt x="1034147" y="0"/>
                </a:moveTo>
                <a:lnTo>
                  <a:pt x="45639" y="0"/>
                </a:lnTo>
                <a:lnTo>
                  <a:pt x="6225" y="30349"/>
                </a:lnTo>
                <a:lnTo>
                  <a:pt x="0" y="155153"/>
                </a:lnTo>
                <a:lnTo>
                  <a:pt x="1683" y="171335"/>
                </a:lnTo>
                <a:lnTo>
                  <a:pt x="22763" y="207697"/>
                </a:lnTo>
                <a:lnTo>
                  <a:pt x="45846" y="216001"/>
                </a:lnTo>
                <a:lnTo>
                  <a:pt x="1034364" y="216000"/>
                </a:lnTo>
                <a:lnTo>
                  <a:pt x="1073770" y="185639"/>
                </a:lnTo>
                <a:lnTo>
                  <a:pt x="1079994" y="60849"/>
                </a:lnTo>
                <a:lnTo>
                  <a:pt x="1078313" y="44664"/>
                </a:lnTo>
                <a:lnTo>
                  <a:pt x="1057233" y="8302"/>
                </a:lnTo>
                <a:lnTo>
                  <a:pt x="1034147" y="0"/>
                </a:lnTo>
                <a:close/>
              </a:path>
            </a:pathLst>
          </a:custGeom>
          <a:solidFill>
            <a:srgbClr val="A3AF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6153" y="1325404"/>
            <a:ext cx="464820" cy="102235"/>
          </a:xfrm>
          <a:custGeom>
            <a:avLst/>
            <a:gdLst/>
            <a:ahLst/>
            <a:cxnLst/>
            <a:rect l="l" t="t" r="r" b="b"/>
            <a:pathLst>
              <a:path w="464819" h="102234">
                <a:moveTo>
                  <a:pt x="20193" y="406"/>
                </a:moveTo>
                <a:lnTo>
                  <a:pt x="0" y="406"/>
                </a:lnTo>
                <a:lnTo>
                  <a:pt x="0" y="53746"/>
                </a:lnTo>
                <a:lnTo>
                  <a:pt x="10502" y="93725"/>
                </a:lnTo>
                <a:lnTo>
                  <a:pt x="31508" y="102107"/>
                </a:lnTo>
                <a:lnTo>
                  <a:pt x="48971" y="102107"/>
                </a:lnTo>
                <a:lnTo>
                  <a:pt x="76283" y="84848"/>
                </a:lnTo>
                <a:lnTo>
                  <a:pt x="34810" y="84848"/>
                </a:lnTo>
                <a:lnTo>
                  <a:pt x="30365" y="83616"/>
                </a:lnTo>
                <a:lnTo>
                  <a:pt x="20213" y="63639"/>
                </a:lnTo>
                <a:lnTo>
                  <a:pt x="20193" y="406"/>
                </a:lnTo>
                <a:close/>
              </a:path>
              <a:path w="464819" h="102234">
                <a:moveTo>
                  <a:pt x="79743" y="406"/>
                </a:moveTo>
                <a:lnTo>
                  <a:pt x="59550" y="406"/>
                </a:lnTo>
                <a:lnTo>
                  <a:pt x="59550" y="63639"/>
                </a:lnTo>
                <a:lnTo>
                  <a:pt x="59258" y="69303"/>
                </a:lnTo>
                <a:lnTo>
                  <a:pt x="58077" y="76123"/>
                </a:lnTo>
                <a:lnTo>
                  <a:pt x="56324" y="78993"/>
                </a:lnTo>
                <a:lnTo>
                  <a:pt x="50495" y="83680"/>
                </a:lnTo>
                <a:lnTo>
                  <a:pt x="46177" y="84848"/>
                </a:lnTo>
                <a:lnTo>
                  <a:pt x="76283" y="84848"/>
                </a:lnTo>
                <a:lnTo>
                  <a:pt x="77012" y="83324"/>
                </a:lnTo>
                <a:lnTo>
                  <a:pt x="78105" y="78371"/>
                </a:lnTo>
                <a:lnTo>
                  <a:pt x="79330" y="68341"/>
                </a:lnTo>
                <a:lnTo>
                  <a:pt x="79724" y="53746"/>
                </a:lnTo>
                <a:lnTo>
                  <a:pt x="79743" y="406"/>
                </a:lnTo>
                <a:close/>
              </a:path>
              <a:path w="464819" h="102234">
                <a:moveTo>
                  <a:pt x="171488" y="406"/>
                </a:moveTo>
                <a:lnTo>
                  <a:pt x="98298" y="406"/>
                </a:lnTo>
                <a:lnTo>
                  <a:pt x="98298" y="17322"/>
                </a:lnTo>
                <a:lnTo>
                  <a:pt x="144881" y="17322"/>
                </a:lnTo>
                <a:lnTo>
                  <a:pt x="92354" y="82194"/>
                </a:lnTo>
                <a:lnTo>
                  <a:pt x="92354" y="100406"/>
                </a:lnTo>
                <a:lnTo>
                  <a:pt x="173596" y="100406"/>
                </a:lnTo>
                <a:lnTo>
                  <a:pt x="173596" y="83553"/>
                </a:lnTo>
                <a:lnTo>
                  <a:pt x="116713" y="83553"/>
                </a:lnTo>
                <a:lnTo>
                  <a:pt x="171488" y="16090"/>
                </a:lnTo>
                <a:lnTo>
                  <a:pt x="171488" y="406"/>
                </a:lnTo>
                <a:close/>
              </a:path>
              <a:path w="464819" h="102234">
                <a:moveTo>
                  <a:pt x="206616" y="406"/>
                </a:moveTo>
                <a:lnTo>
                  <a:pt x="186423" y="406"/>
                </a:lnTo>
                <a:lnTo>
                  <a:pt x="186423" y="100406"/>
                </a:lnTo>
                <a:lnTo>
                  <a:pt x="206616" y="100406"/>
                </a:lnTo>
                <a:lnTo>
                  <a:pt x="206616" y="56680"/>
                </a:lnTo>
                <a:lnTo>
                  <a:pt x="266369" y="56680"/>
                </a:lnTo>
                <a:lnTo>
                  <a:pt x="266369" y="39763"/>
                </a:lnTo>
                <a:lnTo>
                  <a:pt x="206616" y="39763"/>
                </a:lnTo>
                <a:lnTo>
                  <a:pt x="206616" y="406"/>
                </a:lnTo>
                <a:close/>
              </a:path>
              <a:path w="464819" h="102234">
                <a:moveTo>
                  <a:pt x="266369" y="56680"/>
                </a:moveTo>
                <a:lnTo>
                  <a:pt x="246176" y="56680"/>
                </a:lnTo>
                <a:lnTo>
                  <a:pt x="246176" y="100406"/>
                </a:lnTo>
                <a:lnTo>
                  <a:pt x="266369" y="100406"/>
                </a:lnTo>
                <a:lnTo>
                  <a:pt x="266369" y="56680"/>
                </a:lnTo>
                <a:close/>
              </a:path>
              <a:path w="464819" h="102234">
                <a:moveTo>
                  <a:pt x="266369" y="406"/>
                </a:moveTo>
                <a:lnTo>
                  <a:pt x="246176" y="406"/>
                </a:lnTo>
                <a:lnTo>
                  <a:pt x="246176" y="39763"/>
                </a:lnTo>
                <a:lnTo>
                  <a:pt x="266369" y="39763"/>
                </a:lnTo>
                <a:lnTo>
                  <a:pt x="266369" y="406"/>
                </a:lnTo>
                <a:close/>
              </a:path>
              <a:path w="464819" h="102234">
                <a:moveTo>
                  <a:pt x="377964" y="80276"/>
                </a:moveTo>
                <a:lnTo>
                  <a:pt x="359410" y="80276"/>
                </a:lnTo>
                <a:lnTo>
                  <a:pt x="359410" y="100406"/>
                </a:lnTo>
                <a:lnTo>
                  <a:pt x="377964" y="100406"/>
                </a:lnTo>
                <a:lnTo>
                  <a:pt x="377964" y="80276"/>
                </a:lnTo>
                <a:close/>
              </a:path>
              <a:path w="464819" h="102234">
                <a:moveTo>
                  <a:pt x="377964" y="0"/>
                </a:moveTo>
                <a:lnTo>
                  <a:pt x="361873" y="0"/>
                </a:lnTo>
                <a:lnTo>
                  <a:pt x="318533" y="63436"/>
                </a:lnTo>
                <a:lnTo>
                  <a:pt x="318490" y="80276"/>
                </a:lnTo>
                <a:lnTo>
                  <a:pt x="390385" y="80276"/>
                </a:lnTo>
                <a:lnTo>
                  <a:pt x="390385" y="63436"/>
                </a:lnTo>
                <a:lnTo>
                  <a:pt x="336423" y="63436"/>
                </a:lnTo>
                <a:lnTo>
                  <a:pt x="359410" y="29260"/>
                </a:lnTo>
                <a:lnTo>
                  <a:pt x="377964" y="29260"/>
                </a:lnTo>
                <a:lnTo>
                  <a:pt x="377964" y="0"/>
                </a:lnTo>
                <a:close/>
              </a:path>
              <a:path w="464819" h="102234">
                <a:moveTo>
                  <a:pt x="377964" y="29260"/>
                </a:moveTo>
                <a:lnTo>
                  <a:pt x="359410" y="29260"/>
                </a:lnTo>
                <a:lnTo>
                  <a:pt x="359410" y="63436"/>
                </a:lnTo>
                <a:lnTo>
                  <a:pt x="377964" y="63436"/>
                </a:lnTo>
                <a:lnTo>
                  <a:pt x="377964" y="29260"/>
                </a:lnTo>
                <a:close/>
              </a:path>
              <a:path w="464819" h="102234">
                <a:moveTo>
                  <a:pt x="462545" y="15887"/>
                </a:moveTo>
                <a:lnTo>
                  <a:pt x="436105" y="15887"/>
                </a:lnTo>
                <a:lnTo>
                  <a:pt x="439280" y="17030"/>
                </a:lnTo>
                <a:lnTo>
                  <a:pt x="443877" y="21628"/>
                </a:lnTo>
                <a:lnTo>
                  <a:pt x="445020" y="24917"/>
                </a:lnTo>
                <a:lnTo>
                  <a:pt x="445020" y="33058"/>
                </a:lnTo>
                <a:lnTo>
                  <a:pt x="443699" y="36969"/>
                </a:lnTo>
                <a:lnTo>
                  <a:pt x="439115" y="43789"/>
                </a:lnTo>
                <a:lnTo>
                  <a:pt x="433806" y="49250"/>
                </a:lnTo>
                <a:lnTo>
                  <a:pt x="425170" y="57289"/>
                </a:lnTo>
                <a:lnTo>
                  <a:pt x="414138" y="68144"/>
                </a:lnTo>
                <a:lnTo>
                  <a:pt x="406410" y="77168"/>
                </a:lnTo>
                <a:lnTo>
                  <a:pt x="399973" y="87299"/>
                </a:lnTo>
                <a:lnTo>
                  <a:pt x="397789" y="93675"/>
                </a:lnTo>
                <a:lnTo>
                  <a:pt x="397065" y="100406"/>
                </a:lnTo>
                <a:lnTo>
                  <a:pt x="464261" y="100406"/>
                </a:lnTo>
                <a:lnTo>
                  <a:pt x="464261" y="82600"/>
                </a:lnTo>
                <a:lnTo>
                  <a:pt x="426199" y="82600"/>
                </a:lnTo>
                <a:lnTo>
                  <a:pt x="427189" y="80873"/>
                </a:lnTo>
                <a:lnTo>
                  <a:pt x="428498" y="79095"/>
                </a:lnTo>
                <a:lnTo>
                  <a:pt x="431723" y="75463"/>
                </a:lnTo>
                <a:lnTo>
                  <a:pt x="435559" y="71780"/>
                </a:lnTo>
                <a:lnTo>
                  <a:pt x="447662" y="60680"/>
                </a:lnTo>
                <a:lnTo>
                  <a:pt x="451840" y="56426"/>
                </a:lnTo>
                <a:lnTo>
                  <a:pt x="457657" y="49021"/>
                </a:lnTo>
                <a:lnTo>
                  <a:pt x="460222" y="44754"/>
                </a:lnTo>
                <a:lnTo>
                  <a:pt x="463448" y="36614"/>
                </a:lnTo>
                <a:lnTo>
                  <a:pt x="464261" y="32321"/>
                </a:lnTo>
                <a:lnTo>
                  <a:pt x="464261" y="19913"/>
                </a:lnTo>
                <a:lnTo>
                  <a:pt x="462545" y="15887"/>
                </a:lnTo>
                <a:close/>
              </a:path>
              <a:path w="464819" h="102234">
                <a:moveTo>
                  <a:pt x="442404" y="0"/>
                </a:moveTo>
                <a:lnTo>
                  <a:pt x="423532" y="0"/>
                </a:lnTo>
                <a:lnTo>
                  <a:pt x="416026" y="2285"/>
                </a:lnTo>
                <a:lnTo>
                  <a:pt x="404025" y="11480"/>
                </a:lnTo>
                <a:lnTo>
                  <a:pt x="400456" y="19049"/>
                </a:lnTo>
                <a:lnTo>
                  <a:pt x="399313" y="29603"/>
                </a:lnTo>
                <a:lnTo>
                  <a:pt x="418414" y="31508"/>
                </a:lnTo>
                <a:lnTo>
                  <a:pt x="418782" y="25920"/>
                </a:lnTo>
                <a:lnTo>
                  <a:pt x="420141" y="21920"/>
                </a:lnTo>
                <a:lnTo>
                  <a:pt x="424878" y="17094"/>
                </a:lnTo>
                <a:lnTo>
                  <a:pt x="428053" y="15887"/>
                </a:lnTo>
                <a:lnTo>
                  <a:pt x="462545" y="15887"/>
                </a:lnTo>
                <a:lnTo>
                  <a:pt x="461441" y="13296"/>
                </a:lnTo>
                <a:lnTo>
                  <a:pt x="450164" y="2654"/>
                </a:lnTo>
                <a:lnTo>
                  <a:pt x="442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13442" y="6729176"/>
            <a:ext cx="2072111" cy="1212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9076" y="6748646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997" y="0"/>
                </a:lnTo>
              </a:path>
            </a:pathLst>
          </a:custGeom>
          <a:ln w="312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7951" y="8037517"/>
            <a:ext cx="1817747" cy="1321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7338" y="6729176"/>
            <a:ext cx="2059477" cy="8872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26692" y="8037517"/>
            <a:ext cx="1932059" cy="13211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55125" y="4448554"/>
            <a:ext cx="2494635" cy="1917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5941" y="4448554"/>
            <a:ext cx="2567622" cy="1917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6701" y="392095"/>
            <a:ext cx="6289848" cy="5322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5870" y="406725"/>
            <a:ext cx="288290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20" dirty="0">
                <a:solidFill>
                  <a:srgbClr val="00007F"/>
                </a:solidFill>
                <a:latin typeface="Century Gothic"/>
                <a:cs typeface="Century Gothic"/>
              </a:rPr>
              <a:t>SEMI-HYDR.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ROHRBIEGE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MASCHINEN </a:t>
            </a: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-45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114" dirty="0">
                <a:solidFill>
                  <a:srgbClr val="00007F"/>
                </a:solidFill>
                <a:latin typeface="Century Gothic"/>
                <a:cs typeface="Century Gothic"/>
              </a:rPr>
              <a:t>UZ</a:t>
            </a:r>
            <a:r>
              <a:rPr sz="1300" spc="80" dirty="0">
                <a:solidFill>
                  <a:srgbClr val="00007F"/>
                </a:solidFill>
                <a:latin typeface="Century Gothic"/>
                <a:cs typeface="Century Gothic"/>
              </a:rPr>
              <a:t>H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97784" y="321167"/>
            <a:ext cx="453966" cy="2313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0585" y="9847032"/>
            <a:ext cx="6290017" cy="5715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9083" y="9437473"/>
            <a:ext cx="4195784" cy="440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0466" y="2548845"/>
            <a:ext cx="1080135" cy="216535"/>
          </a:xfrm>
          <a:custGeom>
            <a:avLst/>
            <a:gdLst/>
            <a:ahLst/>
            <a:cxnLst/>
            <a:rect l="l" t="t" r="r" b="b"/>
            <a:pathLst>
              <a:path w="1080135" h="216535">
                <a:moveTo>
                  <a:pt x="1034147" y="0"/>
                </a:moveTo>
                <a:lnTo>
                  <a:pt x="45639" y="0"/>
                </a:lnTo>
                <a:lnTo>
                  <a:pt x="6225" y="30349"/>
                </a:lnTo>
                <a:lnTo>
                  <a:pt x="0" y="155153"/>
                </a:lnTo>
                <a:lnTo>
                  <a:pt x="1683" y="171335"/>
                </a:lnTo>
                <a:lnTo>
                  <a:pt x="22763" y="207697"/>
                </a:lnTo>
                <a:lnTo>
                  <a:pt x="45846" y="216001"/>
                </a:lnTo>
                <a:lnTo>
                  <a:pt x="1034364" y="216000"/>
                </a:lnTo>
                <a:lnTo>
                  <a:pt x="1073770" y="185639"/>
                </a:lnTo>
                <a:lnTo>
                  <a:pt x="1079994" y="60849"/>
                </a:lnTo>
                <a:lnTo>
                  <a:pt x="1078313" y="44664"/>
                </a:lnTo>
                <a:lnTo>
                  <a:pt x="1057233" y="8302"/>
                </a:lnTo>
                <a:lnTo>
                  <a:pt x="1034147" y="0"/>
                </a:lnTo>
                <a:close/>
              </a:path>
            </a:pathLst>
          </a:custGeom>
          <a:solidFill>
            <a:srgbClr val="A3AF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73205" y="6213680"/>
            <a:ext cx="4191635" cy="3211195"/>
          </a:xfrm>
          <a:custGeom>
            <a:avLst/>
            <a:gdLst/>
            <a:ahLst/>
            <a:cxnLst/>
            <a:rect l="l" t="t" r="r" b="b"/>
            <a:pathLst>
              <a:path w="4191635" h="3211195">
                <a:moveTo>
                  <a:pt x="0" y="0"/>
                </a:moveTo>
                <a:lnTo>
                  <a:pt x="4191596" y="0"/>
                </a:lnTo>
                <a:lnTo>
                  <a:pt x="4191596" y="3211195"/>
                </a:lnTo>
                <a:lnTo>
                  <a:pt x="0" y="3211195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3205" y="6213680"/>
            <a:ext cx="4191635" cy="3211195"/>
          </a:xfrm>
          <a:custGeom>
            <a:avLst/>
            <a:gdLst/>
            <a:ahLst/>
            <a:cxnLst/>
            <a:rect l="l" t="t" r="r" b="b"/>
            <a:pathLst>
              <a:path w="4191635" h="3211195">
                <a:moveTo>
                  <a:pt x="0" y="0"/>
                </a:moveTo>
                <a:lnTo>
                  <a:pt x="4191596" y="0"/>
                </a:lnTo>
                <a:lnTo>
                  <a:pt x="4191596" y="3211195"/>
                </a:lnTo>
                <a:lnTo>
                  <a:pt x="0" y="3211195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26809" y="6068850"/>
            <a:ext cx="2538095" cy="144145"/>
          </a:xfrm>
          <a:custGeom>
            <a:avLst/>
            <a:gdLst/>
            <a:ahLst/>
            <a:cxnLst/>
            <a:rect l="l" t="t" r="r" b="b"/>
            <a:pathLst>
              <a:path w="2538095" h="144145">
                <a:moveTo>
                  <a:pt x="0" y="0"/>
                </a:moveTo>
                <a:lnTo>
                  <a:pt x="2537993" y="0"/>
                </a:lnTo>
                <a:lnTo>
                  <a:pt x="2537993" y="144005"/>
                </a:lnTo>
                <a:lnTo>
                  <a:pt x="0" y="144005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26809" y="6068850"/>
            <a:ext cx="2538095" cy="144145"/>
          </a:xfrm>
          <a:custGeom>
            <a:avLst/>
            <a:gdLst/>
            <a:ahLst/>
            <a:cxnLst/>
            <a:rect l="l" t="t" r="r" b="b"/>
            <a:pathLst>
              <a:path w="2538095" h="144145">
                <a:moveTo>
                  <a:pt x="0" y="0"/>
                </a:moveTo>
                <a:lnTo>
                  <a:pt x="2537993" y="0"/>
                </a:lnTo>
                <a:lnTo>
                  <a:pt x="2537993" y="144005"/>
                </a:lnTo>
                <a:lnTo>
                  <a:pt x="0" y="144005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3209" y="6444074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73209" y="6674477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73209" y="6904880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73209" y="7135271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3209" y="7365675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3209" y="7596078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73209" y="7826468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73209" y="8056872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73209" y="8287275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73209" y="8748069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73209" y="8978473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26813" y="6213670"/>
            <a:ext cx="0" cy="3211195"/>
          </a:xfrm>
          <a:custGeom>
            <a:avLst/>
            <a:gdLst/>
            <a:ahLst/>
            <a:cxnLst/>
            <a:rect l="l" t="t" r="r" b="b"/>
            <a:pathLst>
              <a:path h="3211195">
                <a:moveTo>
                  <a:pt x="0" y="0"/>
                </a:moveTo>
                <a:lnTo>
                  <a:pt x="0" y="3211195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34406" y="6068852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42013" y="6068852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49606" y="6068852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57212" y="6068852"/>
            <a:ext cx="0" cy="3356610"/>
          </a:xfrm>
          <a:custGeom>
            <a:avLst/>
            <a:gdLst/>
            <a:ahLst/>
            <a:cxnLst/>
            <a:rect l="l" t="t" r="r" b="b"/>
            <a:pathLst>
              <a:path h="3356609">
                <a:moveTo>
                  <a:pt x="0" y="0"/>
                </a:moveTo>
                <a:lnTo>
                  <a:pt x="0" y="3356013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02744" y="6237794"/>
            <a:ext cx="1579650" cy="877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40444" y="630198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61935" y="631453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51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89">
                <a:moveTo>
                  <a:pt x="43838" y="4838"/>
                </a:move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8" y="4838"/>
                </a:lnTo>
                <a:close/>
              </a:path>
              <a:path w="45085" h="34289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14832" y="631453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89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89">
                <a:moveTo>
                  <a:pt x="23945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69" y="5765"/>
                </a:lnTo>
                <a:lnTo>
                  <a:pt x="23945" y="4838"/>
                </a:lnTo>
                <a:close/>
              </a:path>
              <a:path w="45085" h="34289">
                <a:moveTo>
                  <a:pt x="43838" y="4838"/>
                </a:moveTo>
                <a:lnTo>
                  <a:pt x="34480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8" y="4838"/>
                </a:lnTo>
                <a:close/>
              </a:path>
              <a:path w="45085" h="34289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89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45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67383" y="630198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89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40444" y="653573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94"/>
                </a:lnTo>
                <a:lnTo>
                  <a:pt x="4254" y="10401"/>
                </a:lnTo>
                <a:lnTo>
                  <a:pt x="800" y="20142"/>
                </a:lnTo>
                <a:lnTo>
                  <a:pt x="0" y="24853"/>
                </a:lnTo>
                <a:lnTo>
                  <a:pt x="0" y="35356"/>
                </a:lnTo>
                <a:lnTo>
                  <a:pt x="1066" y="40741"/>
                </a:lnTo>
                <a:lnTo>
                  <a:pt x="5321" y="51168"/>
                </a:lnTo>
                <a:lnTo>
                  <a:pt x="7924" y="55714"/>
                </a:lnTo>
                <a:lnTo>
                  <a:pt x="11010" y="59601"/>
                </a:lnTo>
                <a:lnTo>
                  <a:pt x="11882" y="54064"/>
                </a:lnTo>
                <a:lnTo>
                  <a:pt x="7274" y="41937"/>
                </a:lnTo>
                <a:lnTo>
                  <a:pt x="5740" y="29806"/>
                </a:lnTo>
                <a:lnTo>
                  <a:pt x="12509" y="4305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61935" y="654830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49"/>
                </a:moveTo>
                <a:lnTo>
                  <a:pt x="0" y="749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49"/>
                </a:lnTo>
                <a:close/>
              </a:path>
              <a:path w="45085" h="34290">
                <a:moveTo>
                  <a:pt x="23951" y="4838"/>
                </a:moveTo>
                <a:lnTo>
                  <a:pt x="15798" y="4838"/>
                </a:lnTo>
                <a:lnTo>
                  <a:pt x="17284" y="5461"/>
                </a:lnTo>
                <a:lnTo>
                  <a:pt x="19113" y="7937"/>
                </a:lnTo>
                <a:lnTo>
                  <a:pt x="19570" y="9804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6" y="9804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14832" y="654830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49"/>
                </a:moveTo>
                <a:lnTo>
                  <a:pt x="0" y="749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49"/>
                </a:lnTo>
                <a:close/>
              </a:path>
              <a:path w="45085" h="34290">
                <a:moveTo>
                  <a:pt x="23945" y="4838"/>
                </a:moveTo>
                <a:lnTo>
                  <a:pt x="15798" y="4838"/>
                </a:lnTo>
                <a:lnTo>
                  <a:pt x="17284" y="5461"/>
                </a:lnTo>
                <a:lnTo>
                  <a:pt x="19113" y="7937"/>
                </a:lnTo>
                <a:lnTo>
                  <a:pt x="19558" y="9804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69" y="5765"/>
                </a:lnTo>
                <a:lnTo>
                  <a:pt x="23945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80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9" y="9804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63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45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67383" y="653573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42"/>
                </a:lnTo>
                <a:lnTo>
                  <a:pt x="4991" y="9309"/>
                </a:lnTo>
                <a:lnTo>
                  <a:pt x="6261" y="12166"/>
                </a:lnTo>
                <a:lnTo>
                  <a:pt x="7238" y="15138"/>
                </a:lnTo>
                <a:lnTo>
                  <a:pt x="8826" y="22059"/>
                </a:lnTo>
                <a:lnTo>
                  <a:pt x="9270" y="25920"/>
                </a:lnTo>
                <a:lnTo>
                  <a:pt x="8948" y="35356"/>
                </a:lnTo>
                <a:lnTo>
                  <a:pt x="6012" y="47480"/>
                </a:lnTo>
                <a:lnTo>
                  <a:pt x="0" y="59601"/>
                </a:lnTo>
                <a:lnTo>
                  <a:pt x="4000" y="59601"/>
                </a:lnTo>
                <a:lnTo>
                  <a:pt x="7061" y="55714"/>
                </a:lnTo>
                <a:lnTo>
                  <a:pt x="9651" y="51168"/>
                </a:lnTo>
                <a:lnTo>
                  <a:pt x="13931" y="40741"/>
                </a:lnTo>
                <a:lnTo>
                  <a:pt x="15011" y="35356"/>
                </a:lnTo>
                <a:lnTo>
                  <a:pt x="15011" y="24853"/>
                </a:lnTo>
                <a:lnTo>
                  <a:pt x="14211" y="20142"/>
                </a:lnTo>
                <a:lnTo>
                  <a:pt x="10756" y="10401"/>
                </a:lnTo>
                <a:lnTo>
                  <a:pt x="7886" y="5194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25089" y="700104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47475" y="70002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476" y="2768"/>
                </a:lnTo>
                <a:lnTo>
                  <a:pt x="0" y="3898"/>
                </a:lnTo>
                <a:lnTo>
                  <a:pt x="6" y="7365"/>
                </a:lnTo>
                <a:lnTo>
                  <a:pt x="487" y="8585"/>
                </a:lnTo>
                <a:lnTo>
                  <a:pt x="2684" y="10794"/>
                </a:lnTo>
                <a:lnTo>
                  <a:pt x="4005" y="11341"/>
                </a:lnTo>
                <a:lnTo>
                  <a:pt x="7065" y="11341"/>
                </a:lnTo>
                <a:lnTo>
                  <a:pt x="8361" y="10794"/>
                </a:lnTo>
                <a:lnTo>
                  <a:pt x="10149" y="9016"/>
                </a:lnTo>
                <a:lnTo>
                  <a:pt x="4690" y="9016"/>
                </a:lnTo>
                <a:lnTo>
                  <a:pt x="3916" y="8686"/>
                </a:lnTo>
                <a:lnTo>
                  <a:pt x="2620" y="7365"/>
                </a:lnTo>
                <a:lnTo>
                  <a:pt x="2313" y="6578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53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53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39" y="3898"/>
                </a:lnTo>
                <a:lnTo>
                  <a:pt x="8854" y="4673"/>
                </a:lnTo>
                <a:lnTo>
                  <a:pt x="8869" y="6578"/>
                </a:lnTo>
                <a:lnTo>
                  <a:pt x="8539" y="7365"/>
                </a:lnTo>
                <a:lnTo>
                  <a:pt x="7243" y="8686"/>
                </a:lnTo>
                <a:lnTo>
                  <a:pt x="6468" y="9016"/>
                </a:lnTo>
                <a:lnTo>
                  <a:pt x="10149" y="9016"/>
                </a:lnTo>
                <a:lnTo>
                  <a:pt x="10568" y="8585"/>
                </a:lnTo>
                <a:lnTo>
                  <a:pt x="11063" y="7365"/>
                </a:lnTo>
                <a:lnTo>
                  <a:pt x="11021" y="3898"/>
                </a:lnTo>
                <a:lnTo>
                  <a:pt x="10558" y="2768"/>
                </a:lnTo>
                <a:lnTo>
                  <a:pt x="10053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67383" y="700104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73209" y="8517671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02655" y="7395537"/>
            <a:ext cx="1321303" cy="2001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68629" y="747338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90149" y="7474160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88" y="0"/>
                </a:moveTo>
                <a:lnTo>
                  <a:pt x="0" y="0"/>
                </a:lnTo>
                <a:lnTo>
                  <a:pt x="0" y="45453"/>
                </a:lnTo>
                <a:lnTo>
                  <a:pt x="5588" y="45453"/>
                </a:lnTo>
                <a:lnTo>
                  <a:pt x="5588" y="32397"/>
                </a:lnTo>
                <a:lnTo>
                  <a:pt x="9525" y="28613"/>
                </a:lnTo>
                <a:lnTo>
                  <a:pt x="16017" y="28613"/>
                </a:lnTo>
                <a:lnTo>
                  <a:pt x="14214" y="25920"/>
                </a:lnTo>
                <a:lnTo>
                  <a:pt x="5588" y="25920"/>
                </a:lnTo>
                <a:lnTo>
                  <a:pt x="5588" y="0"/>
                </a:lnTo>
                <a:close/>
              </a:path>
              <a:path w="27305" h="45720">
                <a:moveTo>
                  <a:pt x="16017" y="28613"/>
                </a:moveTo>
                <a:lnTo>
                  <a:pt x="9525" y="28613"/>
                </a:lnTo>
                <a:lnTo>
                  <a:pt x="20408" y="45453"/>
                </a:lnTo>
                <a:lnTo>
                  <a:pt x="27292" y="45453"/>
                </a:lnTo>
                <a:lnTo>
                  <a:pt x="16017" y="28613"/>
                </a:lnTo>
                <a:close/>
              </a:path>
              <a:path w="27305" h="45720">
                <a:moveTo>
                  <a:pt x="26009" y="12522"/>
                </a:moveTo>
                <a:lnTo>
                  <a:pt x="18783" y="12522"/>
                </a:lnTo>
                <a:lnTo>
                  <a:pt x="5588" y="25920"/>
                </a:lnTo>
                <a:lnTo>
                  <a:pt x="14214" y="25920"/>
                </a:lnTo>
                <a:lnTo>
                  <a:pt x="13423" y="24739"/>
                </a:lnTo>
                <a:lnTo>
                  <a:pt x="26009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17876" y="7486683"/>
            <a:ext cx="45720" cy="33020"/>
          </a:xfrm>
          <a:custGeom>
            <a:avLst/>
            <a:gdLst/>
            <a:ahLst/>
            <a:cxnLst/>
            <a:rect l="l" t="t" r="r" b="b"/>
            <a:pathLst>
              <a:path w="45719" h="33020">
                <a:moveTo>
                  <a:pt x="5765" y="0"/>
                </a:moveTo>
                <a:lnTo>
                  <a:pt x="0" y="0"/>
                </a:lnTo>
                <a:lnTo>
                  <a:pt x="10071" y="32931"/>
                </a:lnTo>
                <a:lnTo>
                  <a:pt x="15900" y="32931"/>
                </a:lnTo>
                <a:lnTo>
                  <a:pt x="17705" y="26073"/>
                </a:lnTo>
                <a:lnTo>
                  <a:pt x="12954" y="26073"/>
                </a:lnTo>
                <a:lnTo>
                  <a:pt x="5765" y="0"/>
                </a:lnTo>
                <a:close/>
              </a:path>
              <a:path w="45719" h="33020">
                <a:moveTo>
                  <a:pt x="27604" y="7594"/>
                </a:moveTo>
                <a:lnTo>
                  <a:pt x="22567" y="7594"/>
                </a:lnTo>
                <a:lnTo>
                  <a:pt x="23837" y="13207"/>
                </a:lnTo>
                <a:lnTo>
                  <a:pt x="29083" y="32931"/>
                </a:lnTo>
                <a:lnTo>
                  <a:pt x="34874" y="32931"/>
                </a:lnTo>
                <a:lnTo>
                  <a:pt x="37229" y="25399"/>
                </a:lnTo>
                <a:lnTo>
                  <a:pt x="32207" y="25399"/>
                </a:lnTo>
                <a:lnTo>
                  <a:pt x="27604" y="7594"/>
                </a:lnTo>
                <a:close/>
              </a:path>
              <a:path w="45719" h="33020">
                <a:moveTo>
                  <a:pt x="25641" y="0"/>
                </a:moveTo>
                <a:lnTo>
                  <a:pt x="19900" y="0"/>
                </a:lnTo>
                <a:lnTo>
                  <a:pt x="14655" y="19291"/>
                </a:lnTo>
                <a:lnTo>
                  <a:pt x="12954" y="26073"/>
                </a:lnTo>
                <a:lnTo>
                  <a:pt x="17705" y="26073"/>
                </a:lnTo>
                <a:lnTo>
                  <a:pt x="22567" y="7594"/>
                </a:lnTo>
                <a:lnTo>
                  <a:pt x="27604" y="7594"/>
                </a:lnTo>
                <a:lnTo>
                  <a:pt x="25641" y="0"/>
                </a:lnTo>
                <a:close/>
              </a:path>
              <a:path w="45719" h="33020">
                <a:moveTo>
                  <a:pt x="45173" y="0"/>
                </a:moveTo>
                <a:lnTo>
                  <a:pt x="39738" y="0"/>
                </a:lnTo>
                <a:lnTo>
                  <a:pt x="32207" y="25399"/>
                </a:lnTo>
                <a:lnTo>
                  <a:pt x="37229" y="25399"/>
                </a:lnTo>
                <a:lnTo>
                  <a:pt x="451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67383" y="747338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40444" y="770276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1"/>
                </a:lnTo>
                <a:lnTo>
                  <a:pt x="7274" y="41924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061935" y="771531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14832" y="771531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1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69" y="5765"/>
                </a:lnTo>
                <a:lnTo>
                  <a:pt x="23941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80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1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67383" y="770276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8" y="35344"/>
                </a:lnTo>
                <a:lnTo>
                  <a:pt x="6012" y="47467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14485" y="815935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1"/>
                </a:lnTo>
                <a:lnTo>
                  <a:pt x="7274" y="41924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35852" y="8160121"/>
            <a:ext cx="5715" cy="45720"/>
          </a:xfrm>
          <a:custGeom>
            <a:avLst/>
            <a:gdLst/>
            <a:ahLst/>
            <a:cxnLst/>
            <a:rect l="l" t="t" r="r" b="b"/>
            <a:pathLst>
              <a:path w="5714" h="45720">
                <a:moveTo>
                  <a:pt x="0" y="22726"/>
                </a:moveTo>
                <a:lnTo>
                  <a:pt x="5575" y="22726"/>
                </a:lnTo>
              </a:path>
            </a:pathLst>
          </a:custGeom>
          <a:ln w="46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147017" y="8161152"/>
            <a:ext cx="16510" cy="45085"/>
          </a:xfrm>
          <a:custGeom>
            <a:avLst/>
            <a:gdLst/>
            <a:ahLst/>
            <a:cxnLst/>
            <a:rect l="l" t="t" r="r" b="b"/>
            <a:pathLst>
              <a:path w="16510" h="45084">
                <a:moveTo>
                  <a:pt x="9639" y="15836"/>
                </a:moveTo>
                <a:lnTo>
                  <a:pt x="4089" y="15836"/>
                </a:lnTo>
                <a:lnTo>
                  <a:pt x="4139" y="38620"/>
                </a:lnTo>
                <a:lnTo>
                  <a:pt x="9817" y="44856"/>
                </a:lnTo>
                <a:lnTo>
                  <a:pt x="13080" y="44856"/>
                </a:lnTo>
                <a:lnTo>
                  <a:pt x="14490" y="44691"/>
                </a:lnTo>
                <a:lnTo>
                  <a:pt x="16052" y="44361"/>
                </a:lnTo>
                <a:lnTo>
                  <a:pt x="15287" y="39649"/>
                </a:lnTo>
                <a:lnTo>
                  <a:pt x="11976" y="39649"/>
                </a:lnTo>
                <a:lnTo>
                  <a:pt x="11328" y="39522"/>
                </a:lnTo>
                <a:lnTo>
                  <a:pt x="10439" y="38976"/>
                </a:lnTo>
                <a:lnTo>
                  <a:pt x="10121" y="38620"/>
                </a:lnTo>
                <a:lnTo>
                  <a:pt x="9728" y="37706"/>
                </a:lnTo>
                <a:lnTo>
                  <a:pt x="9639" y="15836"/>
                </a:lnTo>
                <a:close/>
              </a:path>
              <a:path w="16510" h="45084">
                <a:moveTo>
                  <a:pt x="15252" y="39433"/>
                </a:moveTo>
                <a:lnTo>
                  <a:pt x="14236" y="39573"/>
                </a:lnTo>
                <a:lnTo>
                  <a:pt x="11976" y="39649"/>
                </a:lnTo>
                <a:lnTo>
                  <a:pt x="15287" y="39649"/>
                </a:lnTo>
                <a:lnTo>
                  <a:pt x="15252" y="39433"/>
                </a:lnTo>
                <a:close/>
              </a:path>
              <a:path w="16510" h="45084">
                <a:moveTo>
                  <a:pt x="15252" y="11493"/>
                </a:moveTo>
                <a:lnTo>
                  <a:pt x="0" y="11493"/>
                </a:lnTo>
                <a:lnTo>
                  <a:pt x="0" y="15836"/>
                </a:lnTo>
                <a:lnTo>
                  <a:pt x="15252" y="15836"/>
                </a:lnTo>
                <a:lnTo>
                  <a:pt x="15252" y="11493"/>
                </a:lnTo>
                <a:close/>
              </a:path>
              <a:path w="16510" h="45084">
                <a:moveTo>
                  <a:pt x="9639" y="0"/>
                </a:moveTo>
                <a:lnTo>
                  <a:pt x="4089" y="3340"/>
                </a:lnTo>
                <a:lnTo>
                  <a:pt x="4089" y="11493"/>
                </a:lnTo>
                <a:lnTo>
                  <a:pt x="9639" y="11493"/>
                </a:lnTo>
                <a:lnTo>
                  <a:pt x="96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67383" y="815935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8" y="35344"/>
                </a:lnTo>
                <a:lnTo>
                  <a:pt x="6012" y="47467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54458" y="8380298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75914" y="8381069"/>
            <a:ext cx="28575" cy="46355"/>
          </a:xfrm>
          <a:custGeom>
            <a:avLst/>
            <a:gdLst/>
            <a:ahLst/>
            <a:cxnLst/>
            <a:rect l="l" t="t" r="r" b="b"/>
            <a:pathLst>
              <a:path w="28575" h="46354">
                <a:moveTo>
                  <a:pt x="10406" y="41325"/>
                </a:moveTo>
                <a:lnTo>
                  <a:pt x="5181" y="41325"/>
                </a:lnTo>
                <a:lnTo>
                  <a:pt x="7391" y="44576"/>
                </a:lnTo>
                <a:lnTo>
                  <a:pt x="10439" y="46202"/>
                </a:lnTo>
                <a:lnTo>
                  <a:pt x="18237" y="46189"/>
                </a:lnTo>
                <a:lnTo>
                  <a:pt x="21589" y="44653"/>
                </a:lnTo>
                <a:lnTo>
                  <a:pt x="24348" y="41605"/>
                </a:lnTo>
                <a:lnTo>
                  <a:pt x="10871" y="41605"/>
                </a:lnTo>
                <a:lnTo>
                  <a:pt x="10406" y="41325"/>
                </a:lnTo>
                <a:close/>
              </a:path>
              <a:path w="28575" h="46354">
                <a:moveTo>
                  <a:pt x="5587" y="0"/>
                </a:moveTo>
                <a:lnTo>
                  <a:pt x="0" y="0"/>
                </a:lnTo>
                <a:lnTo>
                  <a:pt x="0" y="45453"/>
                </a:lnTo>
                <a:lnTo>
                  <a:pt x="5181" y="45453"/>
                </a:lnTo>
                <a:lnTo>
                  <a:pt x="5181" y="41325"/>
                </a:lnTo>
                <a:lnTo>
                  <a:pt x="10406" y="41325"/>
                </a:lnTo>
                <a:lnTo>
                  <a:pt x="8483" y="40170"/>
                </a:lnTo>
                <a:lnTo>
                  <a:pt x="5664" y="35547"/>
                </a:lnTo>
                <a:lnTo>
                  <a:pt x="5207" y="33159"/>
                </a:lnTo>
                <a:lnTo>
                  <a:pt x="5136" y="24663"/>
                </a:lnTo>
                <a:lnTo>
                  <a:pt x="6007" y="21666"/>
                </a:lnTo>
                <a:lnTo>
                  <a:pt x="9563" y="17437"/>
                </a:lnTo>
                <a:lnTo>
                  <a:pt x="11671" y="16370"/>
                </a:lnTo>
                <a:lnTo>
                  <a:pt x="24733" y="16370"/>
                </a:lnTo>
                <a:lnTo>
                  <a:pt x="24615" y="16217"/>
                </a:lnTo>
                <a:lnTo>
                  <a:pt x="5587" y="16217"/>
                </a:lnTo>
                <a:lnTo>
                  <a:pt x="5587" y="0"/>
                </a:lnTo>
                <a:close/>
              </a:path>
              <a:path w="28575" h="46354">
                <a:moveTo>
                  <a:pt x="24733" y="16370"/>
                </a:moveTo>
                <a:lnTo>
                  <a:pt x="16535" y="16370"/>
                </a:lnTo>
                <a:lnTo>
                  <a:pt x="18592" y="17398"/>
                </a:lnTo>
                <a:lnTo>
                  <a:pt x="21996" y="21488"/>
                </a:lnTo>
                <a:lnTo>
                  <a:pt x="22859" y="24663"/>
                </a:lnTo>
                <a:lnTo>
                  <a:pt x="22859" y="33159"/>
                </a:lnTo>
                <a:lnTo>
                  <a:pt x="21970" y="36321"/>
                </a:lnTo>
                <a:lnTo>
                  <a:pt x="18414" y="40551"/>
                </a:lnTo>
                <a:lnTo>
                  <a:pt x="16306" y="41605"/>
                </a:lnTo>
                <a:lnTo>
                  <a:pt x="24348" y="41605"/>
                </a:lnTo>
                <a:lnTo>
                  <a:pt x="27165" y="38493"/>
                </a:lnTo>
                <a:lnTo>
                  <a:pt x="28562" y="34137"/>
                </a:lnTo>
                <a:lnTo>
                  <a:pt x="28562" y="26111"/>
                </a:lnTo>
                <a:lnTo>
                  <a:pt x="28232" y="23888"/>
                </a:lnTo>
                <a:lnTo>
                  <a:pt x="26911" y="19710"/>
                </a:lnTo>
                <a:lnTo>
                  <a:pt x="25984" y="17932"/>
                </a:lnTo>
                <a:lnTo>
                  <a:pt x="24733" y="16370"/>
                </a:lnTo>
                <a:close/>
              </a:path>
              <a:path w="28575" h="46354">
                <a:moveTo>
                  <a:pt x="16636" y="11785"/>
                </a:moveTo>
                <a:lnTo>
                  <a:pt x="10947" y="11785"/>
                </a:lnTo>
                <a:lnTo>
                  <a:pt x="7937" y="13258"/>
                </a:lnTo>
                <a:lnTo>
                  <a:pt x="5587" y="16217"/>
                </a:lnTo>
                <a:lnTo>
                  <a:pt x="24615" y="16217"/>
                </a:lnTo>
                <a:lnTo>
                  <a:pt x="23647" y="14973"/>
                </a:lnTo>
                <a:lnTo>
                  <a:pt x="22161" y="13830"/>
                </a:lnTo>
                <a:lnTo>
                  <a:pt x="18541" y="12191"/>
                </a:lnTo>
                <a:lnTo>
                  <a:pt x="16636" y="117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09369" y="8392845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27426" y="4622"/>
                </a:moveTo>
                <a:lnTo>
                  <a:pt x="17818" y="4622"/>
                </a:lnTo>
                <a:lnTo>
                  <a:pt x="19939" y="5257"/>
                </a:lnTo>
                <a:lnTo>
                  <a:pt x="22415" y="7442"/>
                </a:lnTo>
                <a:lnTo>
                  <a:pt x="22948" y="9042"/>
                </a:lnTo>
                <a:lnTo>
                  <a:pt x="22923" y="12776"/>
                </a:lnTo>
                <a:lnTo>
                  <a:pt x="20789" y="13525"/>
                </a:lnTo>
                <a:lnTo>
                  <a:pt x="17475" y="14160"/>
                </a:lnTo>
                <a:lnTo>
                  <a:pt x="10756" y="14973"/>
                </a:lnTo>
                <a:lnTo>
                  <a:pt x="9093" y="15252"/>
                </a:lnTo>
                <a:lnTo>
                  <a:pt x="0" y="27749"/>
                </a:lnTo>
                <a:lnTo>
                  <a:pt x="977" y="30010"/>
                </a:lnTo>
                <a:lnTo>
                  <a:pt x="4864" y="33540"/>
                </a:lnTo>
                <a:lnTo>
                  <a:pt x="7645" y="34416"/>
                </a:lnTo>
                <a:lnTo>
                  <a:pt x="13449" y="34416"/>
                </a:lnTo>
                <a:lnTo>
                  <a:pt x="15494" y="34061"/>
                </a:lnTo>
                <a:lnTo>
                  <a:pt x="19316" y="32613"/>
                </a:lnTo>
                <a:lnTo>
                  <a:pt x="21310" y="31368"/>
                </a:lnTo>
                <a:lnTo>
                  <a:pt x="22870" y="30048"/>
                </a:lnTo>
                <a:lnTo>
                  <a:pt x="10426" y="30048"/>
                </a:lnTo>
                <a:lnTo>
                  <a:pt x="8763" y="29552"/>
                </a:lnTo>
                <a:lnTo>
                  <a:pt x="6515" y="27571"/>
                </a:lnTo>
                <a:lnTo>
                  <a:pt x="5996" y="26415"/>
                </a:lnTo>
                <a:lnTo>
                  <a:pt x="6097" y="23380"/>
                </a:lnTo>
                <a:lnTo>
                  <a:pt x="17856" y="18681"/>
                </a:lnTo>
                <a:lnTo>
                  <a:pt x="20891" y="17983"/>
                </a:lnTo>
                <a:lnTo>
                  <a:pt x="22923" y="17157"/>
                </a:lnTo>
                <a:lnTo>
                  <a:pt x="28556" y="17157"/>
                </a:lnTo>
                <a:lnTo>
                  <a:pt x="28460" y="8242"/>
                </a:lnTo>
                <a:lnTo>
                  <a:pt x="27952" y="5765"/>
                </a:lnTo>
                <a:lnTo>
                  <a:pt x="27426" y="4622"/>
                </a:lnTo>
                <a:close/>
              </a:path>
              <a:path w="30480" h="34925">
                <a:moveTo>
                  <a:pt x="28891" y="29616"/>
                </a:moveTo>
                <a:lnTo>
                  <a:pt x="23380" y="29616"/>
                </a:lnTo>
                <a:lnTo>
                  <a:pt x="23539" y="31102"/>
                </a:lnTo>
                <a:lnTo>
                  <a:pt x="23886" y="32423"/>
                </a:lnTo>
                <a:lnTo>
                  <a:pt x="23959" y="32613"/>
                </a:lnTo>
                <a:lnTo>
                  <a:pt x="24498" y="33680"/>
                </a:lnTo>
                <a:lnTo>
                  <a:pt x="30327" y="33680"/>
                </a:lnTo>
                <a:lnTo>
                  <a:pt x="29629" y="32423"/>
                </a:lnTo>
                <a:lnTo>
                  <a:pt x="29146" y="31102"/>
                </a:lnTo>
                <a:lnTo>
                  <a:pt x="28891" y="29616"/>
                </a:lnTo>
                <a:close/>
              </a:path>
              <a:path w="30480" h="34925">
                <a:moveTo>
                  <a:pt x="28556" y="17157"/>
                </a:moveTo>
                <a:lnTo>
                  <a:pt x="22923" y="17157"/>
                </a:lnTo>
                <a:lnTo>
                  <a:pt x="22869" y="21920"/>
                </a:lnTo>
                <a:lnTo>
                  <a:pt x="22618" y="23520"/>
                </a:lnTo>
                <a:lnTo>
                  <a:pt x="21234" y="26415"/>
                </a:lnTo>
                <a:lnTo>
                  <a:pt x="20002" y="27711"/>
                </a:lnTo>
                <a:lnTo>
                  <a:pt x="16649" y="29590"/>
                </a:lnTo>
                <a:lnTo>
                  <a:pt x="14744" y="30048"/>
                </a:lnTo>
                <a:lnTo>
                  <a:pt x="22870" y="30048"/>
                </a:lnTo>
                <a:lnTo>
                  <a:pt x="23380" y="29616"/>
                </a:lnTo>
                <a:lnTo>
                  <a:pt x="28891" y="29616"/>
                </a:lnTo>
                <a:lnTo>
                  <a:pt x="28676" y="28359"/>
                </a:lnTo>
                <a:lnTo>
                  <a:pt x="28556" y="17157"/>
                </a:lnTo>
                <a:close/>
              </a:path>
              <a:path w="30480" h="34925">
                <a:moveTo>
                  <a:pt x="18630" y="0"/>
                </a:moveTo>
                <a:lnTo>
                  <a:pt x="965" y="10147"/>
                </a:lnTo>
                <a:lnTo>
                  <a:pt x="6426" y="10883"/>
                </a:lnTo>
                <a:lnTo>
                  <a:pt x="7023" y="8559"/>
                </a:lnTo>
                <a:lnTo>
                  <a:pt x="7937" y="6934"/>
                </a:lnTo>
                <a:lnTo>
                  <a:pt x="10439" y="5092"/>
                </a:lnTo>
                <a:lnTo>
                  <a:pt x="12382" y="4622"/>
                </a:lnTo>
                <a:lnTo>
                  <a:pt x="27426" y="4622"/>
                </a:lnTo>
                <a:lnTo>
                  <a:pt x="27368" y="4495"/>
                </a:lnTo>
                <a:lnTo>
                  <a:pt x="25717" y="2501"/>
                </a:lnTo>
                <a:lnTo>
                  <a:pt x="24422" y="1663"/>
                </a:lnTo>
                <a:lnTo>
                  <a:pt x="20916" y="342"/>
                </a:lnTo>
                <a:lnTo>
                  <a:pt x="18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46517" y="8392855"/>
            <a:ext cx="18415" cy="34290"/>
          </a:xfrm>
          <a:custGeom>
            <a:avLst/>
            <a:gdLst/>
            <a:ahLst/>
            <a:cxnLst/>
            <a:rect l="l" t="t" r="r" b="b"/>
            <a:pathLst>
              <a:path w="18414" h="34290">
                <a:moveTo>
                  <a:pt x="5016" y="736"/>
                </a:moveTo>
                <a:lnTo>
                  <a:pt x="0" y="736"/>
                </a:lnTo>
                <a:lnTo>
                  <a:pt x="0" y="33667"/>
                </a:lnTo>
                <a:lnTo>
                  <a:pt x="5588" y="33667"/>
                </a:lnTo>
                <a:lnTo>
                  <a:pt x="5588" y="14071"/>
                </a:lnTo>
                <a:lnTo>
                  <a:pt x="5892" y="11899"/>
                </a:lnTo>
                <a:lnTo>
                  <a:pt x="6921" y="8610"/>
                </a:lnTo>
                <a:lnTo>
                  <a:pt x="7620" y="7607"/>
                </a:lnTo>
                <a:lnTo>
                  <a:pt x="9563" y="6134"/>
                </a:lnTo>
                <a:lnTo>
                  <a:pt x="10655" y="5765"/>
                </a:lnTo>
                <a:lnTo>
                  <a:pt x="16413" y="5765"/>
                </a:lnTo>
                <a:lnTo>
                  <a:pt x="5016" y="5727"/>
                </a:lnTo>
                <a:lnTo>
                  <a:pt x="5016" y="736"/>
                </a:lnTo>
                <a:close/>
              </a:path>
              <a:path w="18414" h="34290">
                <a:moveTo>
                  <a:pt x="16413" y="5765"/>
                </a:moveTo>
                <a:lnTo>
                  <a:pt x="13246" y="5765"/>
                </a:lnTo>
                <a:lnTo>
                  <a:pt x="14604" y="6172"/>
                </a:lnTo>
                <a:lnTo>
                  <a:pt x="15963" y="6972"/>
                </a:lnTo>
                <a:lnTo>
                  <a:pt x="16413" y="5765"/>
                </a:lnTo>
                <a:close/>
              </a:path>
              <a:path w="18414" h="34290">
                <a:moveTo>
                  <a:pt x="14033" y="0"/>
                </a:moveTo>
                <a:lnTo>
                  <a:pt x="10858" y="0"/>
                </a:lnTo>
                <a:lnTo>
                  <a:pt x="9652" y="368"/>
                </a:lnTo>
                <a:lnTo>
                  <a:pt x="7480" y="1854"/>
                </a:lnTo>
                <a:lnTo>
                  <a:pt x="6311" y="3403"/>
                </a:lnTo>
                <a:lnTo>
                  <a:pt x="5016" y="5727"/>
                </a:lnTo>
                <a:lnTo>
                  <a:pt x="16427" y="5727"/>
                </a:lnTo>
                <a:lnTo>
                  <a:pt x="17894" y="1790"/>
                </a:lnTo>
                <a:lnTo>
                  <a:pt x="15951" y="596"/>
                </a:lnTo>
                <a:lnTo>
                  <a:pt x="14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67383" y="8380298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7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79170" y="862168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00690" y="8622455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88" y="0"/>
                </a:moveTo>
                <a:lnTo>
                  <a:pt x="0" y="0"/>
                </a:lnTo>
                <a:lnTo>
                  <a:pt x="0" y="45453"/>
                </a:lnTo>
                <a:lnTo>
                  <a:pt x="5588" y="45453"/>
                </a:lnTo>
                <a:lnTo>
                  <a:pt x="5588" y="32397"/>
                </a:lnTo>
                <a:lnTo>
                  <a:pt x="9525" y="28613"/>
                </a:lnTo>
                <a:lnTo>
                  <a:pt x="16017" y="28613"/>
                </a:lnTo>
                <a:lnTo>
                  <a:pt x="14214" y="25920"/>
                </a:lnTo>
                <a:lnTo>
                  <a:pt x="5588" y="25920"/>
                </a:lnTo>
                <a:lnTo>
                  <a:pt x="5588" y="0"/>
                </a:lnTo>
                <a:close/>
              </a:path>
              <a:path w="27305" h="45720">
                <a:moveTo>
                  <a:pt x="16017" y="28613"/>
                </a:moveTo>
                <a:lnTo>
                  <a:pt x="9525" y="28613"/>
                </a:lnTo>
                <a:lnTo>
                  <a:pt x="20408" y="45453"/>
                </a:lnTo>
                <a:lnTo>
                  <a:pt x="27292" y="45453"/>
                </a:lnTo>
                <a:lnTo>
                  <a:pt x="16017" y="28613"/>
                </a:lnTo>
                <a:close/>
              </a:path>
              <a:path w="27305" h="45720">
                <a:moveTo>
                  <a:pt x="26022" y="12522"/>
                </a:moveTo>
                <a:lnTo>
                  <a:pt x="18796" y="12522"/>
                </a:lnTo>
                <a:lnTo>
                  <a:pt x="5588" y="25920"/>
                </a:lnTo>
                <a:lnTo>
                  <a:pt x="14214" y="25920"/>
                </a:lnTo>
                <a:lnTo>
                  <a:pt x="13423" y="24739"/>
                </a:lnTo>
                <a:lnTo>
                  <a:pt x="26022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130271" y="8634238"/>
            <a:ext cx="29209" cy="47625"/>
          </a:xfrm>
          <a:custGeom>
            <a:avLst/>
            <a:gdLst/>
            <a:ahLst/>
            <a:cxnLst/>
            <a:rect l="l" t="t" r="r" b="b"/>
            <a:pathLst>
              <a:path w="29210" h="47625">
                <a:moveTo>
                  <a:pt x="1117" y="36398"/>
                </a:moveTo>
                <a:lnTo>
                  <a:pt x="1090" y="40093"/>
                </a:lnTo>
                <a:lnTo>
                  <a:pt x="2197" y="42608"/>
                </a:lnTo>
                <a:lnTo>
                  <a:pt x="4622" y="44361"/>
                </a:lnTo>
                <a:lnTo>
                  <a:pt x="7035" y="46139"/>
                </a:lnTo>
                <a:lnTo>
                  <a:pt x="10210" y="47028"/>
                </a:lnTo>
                <a:lnTo>
                  <a:pt x="17449" y="47028"/>
                </a:lnTo>
                <a:lnTo>
                  <a:pt x="20231" y="46418"/>
                </a:lnTo>
                <a:lnTo>
                  <a:pt x="24752" y="43929"/>
                </a:lnTo>
                <a:lnTo>
                  <a:pt x="26229" y="42418"/>
                </a:lnTo>
                <a:lnTo>
                  <a:pt x="11709" y="42418"/>
                </a:lnTo>
                <a:lnTo>
                  <a:pt x="9817" y="41897"/>
                </a:lnTo>
                <a:lnTo>
                  <a:pt x="7404" y="40093"/>
                </a:lnTo>
                <a:lnTo>
                  <a:pt x="6769" y="38874"/>
                </a:lnTo>
                <a:lnTo>
                  <a:pt x="6540" y="37211"/>
                </a:lnTo>
                <a:lnTo>
                  <a:pt x="1117" y="36398"/>
                </a:lnTo>
                <a:close/>
              </a:path>
              <a:path w="29210" h="47625">
                <a:moveTo>
                  <a:pt x="29019" y="29362"/>
                </a:moveTo>
                <a:lnTo>
                  <a:pt x="23342" y="29362"/>
                </a:lnTo>
                <a:lnTo>
                  <a:pt x="23328" y="33667"/>
                </a:lnTo>
                <a:lnTo>
                  <a:pt x="23228" y="35382"/>
                </a:lnTo>
                <a:lnTo>
                  <a:pt x="16687" y="42418"/>
                </a:lnTo>
                <a:lnTo>
                  <a:pt x="26229" y="42418"/>
                </a:lnTo>
                <a:lnTo>
                  <a:pt x="26403" y="42240"/>
                </a:lnTo>
                <a:lnTo>
                  <a:pt x="28498" y="37960"/>
                </a:lnTo>
                <a:lnTo>
                  <a:pt x="29019" y="34328"/>
                </a:lnTo>
                <a:lnTo>
                  <a:pt x="29019" y="29362"/>
                </a:lnTo>
                <a:close/>
              </a:path>
              <a:path w="29210" h="47625">
                <a:moveTo>
                  <a:pt x="18148" y="0"/>
                </a:moveTo>
                <a:lnTo>
                  <a:pt x="11353" y="0"/>
                </a:lnTo>
                <a:lnTo>
                  <a:pt x="8782" y="736"/>
                </a:lnTo>
                <a:lnTo>
                  <a:pt x="4483" y="3619"/>
                </a:lnTo>
                <a:lnTo>
                  <a:pt x="2844" y="5676"/>
                </a:lnTo>
                <a:lnTo>
                  <a:pt x="571" y="10985"/>
                </a:lnTo>
                <a:lnTo>
                  <a:pt x="0" y="13881"/>
                </a:lnTo>
                <a:lnTo>
                  <a:pt x="0" y="21590"/>
                </a:lnTo>
                <a:lnTo>
                  <a:pt x="1244" y="25501"/>
                </a:lnTo>
                <a:lnTo>
                  <a:pt x="6197" y="32042"/>
                </a:lnTo>
                <a:lnTo>
                  <a:pt x="9702" y="33667"/>
                </a:lnTo>
                <a:lnTo>
                  <a:pt x="17868" y="33667"/>
                </a:lnTo>
                <a:lnTo>
                  <a:pt x="20904" y="32232"/>
                </a:lnTo>
                <a:lnTo>
                  <a:pt x="23342" y="29362"/>
                </a:lnTo>
                <a:lnTo>
                  <a:pt x="29019" y="29362"/>
                </a:lnTo>
                <a:lnTo>
                  <a:pt x="29019" y="29044"/>
                </a:lnTo>
                <a:lnTo>
                  <a:pt x="12179" y="29044"/>
                </a:lnTo>
                <a:lnTo>
                  <a:pt x="10020" y="28054"/>
                </a:lnTo>
                <a:lnTo>
                  <a:pt x="6591" y="24091"/>
                </a:lnTo>
                <a:lnTo>
                  <a:pt x="5760" y="21018"/>
                </a:lnTo>
                <a:lnTo>
                  <a:pt x="5740" y="12649"/>
                </a:lnTo>
                <a:lnTo>
                  <a:pt x="6603" y="9664"/>
                </a:lnTo>
                <a:lnTo>
                  <a:pt x="8343" y="7658"/>
                </a:lnTo>
                <a:lnTo>
                  <a:pt x="10071" y="5626"/>
                </a:lnTo>
                <a:lnTo>
                  <a:pt x="12191" y="4622"/>
                </a:lnTo>
                <a:lnTo>
                  <a:pt x="23804" y="4622"/>
                </a:lnTo>
                <a:lnTo>
                  <a:pt x="21348" y="1562"/>
                </a:lnTo>
                <a:lnTo>
                  <a:pt x="18148" y="0"/>
                </a:lnTo>
                <a:close/>
              </a:path>
              <a:path w="29210" h="47625">
                <a:moveTo>
                  <a:pt x="23804" y="4622"/>
                </a:moveTo>
                <a:lnTo>
                  <a:pt x="17183" y="4622"/>
                </a:lnTo>
                <a:lnTo>
                  <a:pt x="19315" y="5626"/>
                </a:lnTo>
                <a:lnTo>
                  <a:pt x="22910" y="9728"/>
                </a:lnTo>
                <a:lnTo>
                  <a:pt x="23774" y="12649"/>
                </a:lnTo>
                <a:lnTo>
                  <a:pt x="23812" y="21018"/>
                </a:lnTo>
                <a:lnTo>
                  <a:pt x="22948" y="24117"/>
                </a:lnTo>
                <a:lnTo>
                  <a:pt x="19469" y="28067"/>
                </a:lnTo>
                <a:lnTo>
                  <a:pt x="17322" y="29044"/>
                </a:lnTo>
                <a:lnTo>
                  <a:pt x="29019" y="29044"/>
                </a:lnTo>
                <a:lnTo>
                  <a:pt x="29019" y="4711"/>
                </a:lnTo>
                <a:lnTo>
                  <a:pt x="23875" y="4711"/>
                </a:lnTo>
                <a:close/>
              </a:path>
              <a:path w="29210" h="47625">
                <a:moveTo>
                  <a:pt x="29019" y="736"/>
                </a:moveTo>
                <a:lnTo>
                  <a:pt x="23875" y="736"/>
                </a:lnTo>
                <a:lnTo>
                  <a:pt x="23875" y="4711"/>
                </a:lnTo>
                <a:lnTo>
                  <a:pt x="29019" y="4711"/>
                </a:lnTo>
                <a:lnTo>
                  <a:pt x="29019" y="7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167383" y="862168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40444" y="883459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61935" y="8847149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114832" y="8847149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1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69" y="5765"/>
                </a:lnTo>
                <a:lnTo>
                  <a:pt x="23941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80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1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167383" y="883459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40444" y="905174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61935" y="906429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4493" y="4825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14832" y="906429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1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69" y="5765"/>
                </a:lnTo>
                <a:lnTo>
                  <a:pt x="23941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4480" y="4825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7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1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7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67383" y="905174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444" y="928751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61935" y="9300070"/>
            <a:ext cx="45085" cy="33655"/>
          </a:xfrm>
          <a:custGeom>
            <a:avLst/>
            <a:gdLst/>
            <a:ahLst/>
            <a:cxnLst/>
            <a:rect l="l" t="t" r="r" b="b"/>
            <a:pathLst>
              <a:path w="45085" h="33654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3654">
                <a:moveTo>
                  <a:pt x="23947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3654">
                <a:moveTo>
                  <a:pt x="43834" y="4826"/>
                </a:moveTo>
                <a:lnTo>
                  <a:pt x="34493" y="4826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506" y="8115"/>
                </a:lnTo>
                <a:lnTo>
                  <a:pt x="38887" y="9093"/>
                </a:lnTo>
                <a:lnTo>
                  <a:pt x="38965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3654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3654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14832" y="9300070"/>
            <a:ext cx="45085" cy="33655"/>
          </a:xfrm>
          <a:custGeom>
            <a:avLst/>
            <a:gdLst/>
            <a:ahLst/>
            <a:cxnLst/>
            <a:rect l="l" t="t" r="r" b="b"/>
            <a:pathLst>
              <a:path w="45085" h="33654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3654">
                <a:moveTo>
                  <a:pt x="23941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6" y="5765"/>
                </a:lnTo>
                <a:lnTo>
                  <a:pt x="24269" y="5765"/>
                </a:lnTo>
                <a:lnTo>
                  <a:pt x="23941" y="4826"/>
                </a:lnTo>
                <a:close/>
              </a:path>
              <a:path w="45085" h="33654">
                <a:moveTo>
                  <a:pt x="43834" y="4826"/>
                </a:moveTo>
                <a:lnTo>
                  <a:pt x="34480" y="4826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3654">
                <a:moveTo>
                  <a:pt x="37706" y="0"/>
                </a:moveTo>
                <a:lnTo>
                  <a:pt x="30264" y="0"/>
                </a:lnTo>
                <a:lnTo>
                  <a:pt x="26885" y="1917"/>
                </a:lnTo>
                <a:lnTo>
                  <a:pt x="24269" y="5765"/>
                </a:lnTo>
                <a:lnTo>
                  <a:pt x="28816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06" y="0"/>
                </a:lnTo>
                <a:close/>
              </a:path>
              <a:path w="45085" h="33654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1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7383" y="928751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73209" y="9194469"/>
            <a:ext cx="4191635" cy="0"/>
          </a:xfrm>
          <a:custGeom>
            <a:avLst/>
            <a:gdLst/>
            <a:ahLst/>
            <a:cxnLst/>
            <a:rect l="l" t="t" r="r" b="b"/>
            <a:pathLst>
              <a:path w="4191635">
                <a:moveTo>
                  <a:pt x="0" y="0"/>
                </a:moveTo>
                <a:lnTo>
                  <a:pt x="4191596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03429" y="7161796"/>
            <a:ext cx="609553" cy="186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08632" y="723664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31019" y="723583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1579" y="1638"/>
                </a:lnTo>
                <a:lnTo>
                  <a:pt x="476" y="2768"/>
                </a:lnTo>
                <a:lnTo>
                  <a:pt x="0" y="3898"/>
                </a:lnTo>
                <a:lnTo>
                  <a:pt x="6" y="7366"/>
                </a:lnTo>
                <a:lnTo>
                  <a:pt x="487" y="8585"/>
                </a:lnTo>
                <a:lnTo>
                  <a:pt x="1579" y="9702"/>
                </a:lnTo>
                <a:lnTo>
                  <a:pt x="2684" y="10795"/>
                </a:lnTo>
                <a:lnTo>
                  <a:pt x="4005" y="11341"/>
                </a:lnTo>
                <a:lnTo>
                  <a:pt x="7065" y="11341"/>
                </a:lnTo>
                <a:lnTo>
                  <a:pt x="8361" y="10795"/>
                </a:lnTo>
                <a:lnTo>
                  <a:pt x="10149" y="9017"/>
                </a:lnTo>
                <a:lnTo>
                  <a:pt x="4690" y="9017"/>
                </a:lnTo>
                <a:lnTo>
                  <a:pt x="3916" y="8686"/>
                </a:lnTo>
                <a:lnTo>
                  <a:pt x="2620" y="7366"/>
                </a:lnTo>
                <a:lnTo>
                  <a:pt x="2313" y="6578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53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53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39" y="3898"/>
                </a:lnTo>
                <a:lnTo>
                  <a:pt x="8854" y="4673"/>
                </a:lnTo>
                <a:lnTo>
                  <a:pt x="8869" y="6578"/>
                </a:lnTo>
                <a:lnTo>
                  <a:pt x="8539" y="7366"/>
                </a:lnTo>
                <a:lnTo>
                  <a:pt x="7230" y="8686"/>
                </a:lnTo>
                <a:lnTo>
                  <a:pt x="6468" y="9017"/>
                </a:lnTo>
                <a:lnTo>
                  <a:pt x="10149" y="9017"/>
                </a:lnTo>
                <a:lnTo>
                  <a:pt x="10568" y="8585"/>
                </a:lnTo>
                <a:lnTo>
                  <a:pt x="11063" y="7366"/>
                </a:lnTo>
                <a:lnTo>
                  <a:pt x="11021" y="3898"/>
                </a:lnTo>
                <a:lnTo>
                  <a:pt x="10558" y="2768"/>
                </a:lnTo>
                <a:lnTo>
                  <a:pt x="10053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47082" y="7236638"/>
            <a:ext cx="17780" cy="47625"/>
          </a:xfrm>
          <a:custGeom>
            <a:avLst/>
            <a:gdLst/>
            <a:ahLst/>
            <a:cxnLst/>
            <a:rect l="l" t="t" r="r" b="b"/>
            <a:pathLst>
              <a:path w="17780" h="47625">
                <a:moveTo>
                  <a:pt x="17640" y="0"/>
                </a:moveTo>
                <a:lnTo>
                  <a:pt x="13182" y="0"/>
                </a:lnTo>
                <a:lnTo>
                  <a:pt x="0" y="47002"/>
                </a:lnTo>
                <a:lnTo>
                  <a:pt x="4495" y="47002"/>
                </a:lnTo>
                <a:lnTo>
                  <a:pt x="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66678" y="7249187"/>
            <a:ext cx="27940" cy="34925"/>
          </a:xfrm>
          <a:custGeom>
            <a:avLst/>
            <a:gdLst/>
            <a:ahLst/>
            <a:cxnLst/>
            <a:rect l="l" t="t" r="r" b="b"/>
            <a:pathLst>
              <a:path w="27939" h="34925">
                <a:moveTo>
                  <a:pt x="5524" y="22987"/>
                </a:moveTo>
                <a:lnTo>
                  <a:pt x="0" y="23850"/>
                </a:lnTo>
                <a:lnTo>
                  <a:pt x="622" y="27343"/>
                </a:lnTo>
                <a:lnTo>
                  <a:pt x="2044" y="29984"/>
                </a:lnTo>
                <a:lnTo>
                  <a:pt x="6527" y="33528"/>
                </a:lnTo>
                <a:lnTo>
                  <a:pt x="9804" y="34417"/>
                </a:lnTo>
                <a:lnTo>
                  <a:pt x="16662" y="34417"/>
                </a:lnTo>
                <a:lnTo>
                  <a:pt x="18973" y="33972"/>
                </a:lnTo>
                <a:lnTo>
                  <a:pt x="23063" y="32181"/>
                </a:lnTo>
                <a:lnTo>
                  <a:pt x="24625" y="30911"/>
                </a:lnTo>
                <a:lnTo>
                  <a:pt x="25338" y="29832"/>
                </a:lnTo>
                <a:lnTo>
                  <a:pt x="11506" y="29832"/>
                </a:lnTo>
                <a:lnTo>
                  <a:pt x="9525" y="29248"/>
                </a:lnTo>
                <a:lnTo>
                  <a:pt x="6692" y="26885"/>
                </a:lnTo>
                <a:lnTo>
                  <a:pt x="5829" y="25196"/>
                </a:lnTo>
                <a:lnTo>
                  <a:pt x="5524" y="22987"/>
                </a:lnTo>
                <a:close/>
              </a:path>
              <a:path w="27939" h="34925">
                <a:moveTo>
                  <a:pt x="15633" y="0"/>
                </a:moveTo>
                <a:lnTo>
                  <a:pt x="1004" y="11391"/>
                </a:lnTo>
                <a:lnTo>
                  <a:pt x="1333" y="12585"/>
                </a:lnTo>
                <a:lnTo>
                  <a:pt x="17336" y="20510"/>
                </a:lnTo>
                <a:lnTo>
                  <a:pt x="19202" y="21120"/>
                </a:lnTo>
                <a:lnTo>
                  <a:pt x="21056" y="22339"/>
                </a:lnTo>
                <a:lnTo>
                  <a:pt x="21615" y="23329"/>
                </a:lnTo>
                <a:lnTo>
                  <a:pt x="21615" y="25996"/>
                </a:lnTo>
                <a:lnTo>
                  <a:pt x="20993" y="27228"/>
                </a:lnTo>
                <a:lnTo>
                  <a:pt x="18503" y="29324"/>
                </a:lnTo>
                <a:lnTo>
                  <a:pt x="16611" y="29832"/>
                </a:lnTo>
                <a:lnTo>
                  <a:pt x="25338" y="29832"/>
                </a:lnTo>
                <a:lnTo>
                  <a:pt x="26797" y="27622"/>
                </a:lnTo>
                <a:lnTo>
                  <a:pt x="27303" y="25996"/>
                </a:lnTo>
                <a:lnTo>
                  <a:pt x="27343" y="22098"/>
                </a:lnTo>
                <a:lnTo>
                  <a:pt x="26889" y="20497"/>
                </a:lnTo>
                <a:lnTo>
                  <a:pt x="25120" y="17945"/>
                </a:lnTo>
                <a:lnTo>
                  <a:pt x="23901" y="16979"/>
                </a:lnTo>
                <a:lnTo>
                  <a:pt x="22269" y="16294"/>
                </a:lnTo>
                <a:lnTo>
                  <a:pt x="20777" y="15633"/>
                </a:lnTo>
                <a:lnTo>
                  <a:pt x="18021" y="14770"/>
                </a:lnTo>
                <a:lnTo>
                  <a:pt x="11341" y="12966"/>
                </a:lnTo>
                <a:lnTo>
                  <a:pt x="9702" y="12496"/>
                </a:lnTo>
                <a:lnTo>
                  <a:pt x="8178" y="11887"/>
                </a:lnTo>
                <a:lnTo>
                  <a:pt x="7454" y="11391"/>
                </a:lnTo>
                <a:lnTo>
                  <a:pt x="7010" y="10795"/>
                </a:lnTo>
                <a:lnTo>
                  <a:pt x="6553" y="10223"/>
                </a:lnTo>
                <a:lnTo>
                  <a:pt x="6324" y="9563"/>
                </a:lnTo>
                <a:lnTo>
                  <a:pt x="6324" y="7708"/>
                </a:lnTo>
                <a:lnTo>
                  <a:pt x="6870" y="6718"/>
                </a:lnTo>
                <a:lnTo>
                  <a:pt x="9067" y="5016"/>
                </a:lnTo>
                <a:lnTo>
                  <a:pt x="10896" y="4597"/>
                </a:lnTo>
                <a:lnTo>
                  <a:pt x="24505" y="4597"/>
                </a:lnTo>
                <a:lnTo>
                  <a:pt x="23253" y="2882"/>
                </a:lnTo>
                <a:lnTo>
                  <a:pt x="21805" y="1866"/>
                </a:lnTo>
                <a:lnTo>
                  <a:pt x="17894" y="381"/>
                </a:lnTo>
                <a:lnTo>
                  <a:pt x="15633" y="0"/>
                </a:lnTo>
                <a:close/>
              </a:path>
              <a:path w="27939" h="34925">
                <a:moveTo>
                  <a:pt x="24505" y="4597"/>
                </a:moveTo>
                <a:lnTo>
                  <a:pt x="15621" y="4597"/>
                </a:lnTo>
                <a:lnTo>
                  <a:pt x="17297" y="5067"/>
                </a:lnTo>
                <a:lnTo>
                  <a:pt x="19672" y="6972"/>
                </a:lnTo>
                <a:lnTo>
                  <a:pt x="20396" y="8293"/>
                </a:lnTo>
                <a:lnTo>
                  <a:pt x="20650" y="9994"/>
                </a:lnTo>
                <a:lnTo>
                  <a:pt x="26111" y="9245"/>
                </a:lnTo>
                <a:lnTo>
                  <a:pt x="25755" y="7112"/>
                </a:lnTo>
                <a:lnTo>
                  <a:pt x="25107" y="5422"/>
                </a:lnTo>
                <a:lnTo>
                  <a:pt x="24505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098882" y="7249197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19698" y="0"/>
                </a:moveTo>
                <a:lnTo>
                  <a:pt x="10744" y="0"/>
                </a:lnTo>
                <a:lnTo>
                  <a:pt x="7048" y="1523"/>
                </a:lnTo>
                <a:lnTo>
                  <a:pt x="1346" y="7645"/>
                </a:lnTo>
                <a:lnTo>
                  <a:pt x="0" y="11709"/>
                </a:lnTo>
                <a:lnTo>
                  <a:pt x="0" y="23063"/>
                </a:lnTo>
                <a:lnTo>
                  <a:pt x="1321" y="27000"/>
                </a:lnTo>
                <a:lnTo>
                  <a:pt x="4127" y="29971"/>
                </a:lnTo>
                <a:lnTo>
                  <a:pt x="6960" y="32931"/>
                </a:lnTo>
                <a:lnTo>
                  <a:pt x="10795" y="34416"/>
                </a:lnTo>
                <a:lnTo>
                  <a:pt x="19431" y="34416"/>
                </a:lnTo>
                <a:lnTo>
                  <a:pt x="22568" y="33477"/>
                </a:lnTo>
                <a:lnTo>
                  <a:pt x="27411" y="29819"/>
                </a:lnTo>
                <a:lnTo>
                  <a:pt x="12890" y="29819"/>
                </a:lnTo>
                <a:lnTo>
                  <a:pt x="10592" y="28867"/>
                </a:lnTo>
                <a:lnTo>
                  <a:pt x="6921" y="25018"/>
                </a:lnTo>
                <a:lnTo>
                  <a:pt x="5893" y="22250"/>
                </a:lnTo>
                <a:lnTo>
                  <a:pt x="5690" y="18630"/>
                </a:lnTo>
                <a:lnTo>
                  <a:pt x="30239" y="18630"/>
                </a:lnTo>
                <a:lnTo>
                  <a:pt x="30264" y="14046"/>
                </a:lnTo>
                <a:lnTo>
                  <a:pt x="5994" y="14046"/>
                </a:lnTo>
                <a:lnTo>
                  <a:pt x="6185" y="11163"/>
                </a:lnTo>
                <a:lnTo>
                  <a:pt x="7137" y="8877"/>
                </a:lnTo>
                <a:lnTo>
                  <a:pt x="10630" y="5435"/>
                </a:lnTo>
                <a:lnTo>
                  <a:pt x="12789" y="4584"/>
                </a:lnTo>
                <a:lnTo>
                  <a:pt x="26169" y="4584"/>
                </a:lnTo>
                <a:lnTo>
                  <a:pt x="23292" y="1498"/>
                </a:lnTo>
                <a:lnTo>
                  <a:pt x="19698" y="0"/>
                </a:lnTo>
                <a:close/>
              </a:path>
              <a:path w="30480" h="34925">
                <a:moveTo>
                  <a:pt x="24320" y="23063"/>
                </a:moveTo>
                <a:lnTo>
                  <a:pt x="23470" y="25425"/>
                </a:lnTo>
                <a:lnTo>
                  <a:pt x="22309" y="27152"/>
                </a:lnTo>
                <a:lnTo>
                  <a:pt x="19431" y="29286"/>
                </a:lnTo>
                <a:lnTo>
                  <a:pt x="17678" y="29819"/>
                </a:lnTo>
                <a:lnTo>
                  <a:pt x="27411" y="29819"/>
                </a:lnTo>
                <a:lnTo>
                  <a:pt x="29172" y="27152"/>
                </a:lnTo>
                <a:lnTo>
                  <a:pt x="30086" y="23774"/>
                </a:lnTo>
                <a:lnTo>
                  <a:pt x="24320" y="23063"/>
                </a:lnTo>
                <a:close/>
              </a:path>
              <a:path w="30480" h="34925">
                <a:moveTo>
                  <a:pt x="26169" y="4584"/>
                </a:moveTo>
                <a:lnTo>
                  <a:pt x="18186" y="4584"/>
                </a:lnTo>
                <a:lnTo>
                  <a:pt x="20498" y="5664"/>
                </a:lnTo>
                <a:lnTo>
                  <a:pt x="23431" y="9194"/>
                </a:lnTo>
                <a:lnTo>
                  <a:pt x="24092" y="11163"/>
                </a:lnTo>
                <a:lnTo>
                  <a:pt x="24191" y="11937"/>
                </a:lnTo>
                <a:lnTo>
                  <a:pt x="24384" y="14046"/>
                </a:lnTo>
                <a:lnTo>
                  <a:pt x="30264" y="14046"/>
                </a:lnTo>
                <a:lnTo>
                  <a:pt x="30277" y="11709"/>
                </a:lnTo>
                <a:lnTo>
                  <a:pt x="28880" y="7492"/>
                </a:lnTo>
                <a:lnTo>
                  <a:pt x="26169" y="4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34272" y="7249190"/>
            <a:ext cx="29209" cy="34925"/>
          </a:xfrm>
          <a:custGeom>
            <a:avLst/>
            <a:gdLst/>
            <a:ahLst/>
            <a:cxnLst/>
            <a:rect l="l" t="t" r="r" b="b"/>
            <a:pathLst>
              <a:path w="29210" h="34925">
                <a:moveTo>
                  <a:pt x="18580" y="0"/>
                </a:moveTo>
                <a:lnTo>
                  <a:pt x="12179" y="0"/>
                </a:lnTo>
                <a:lnTo>
                  <a:pt x="9550" y="673"/>
                </a:lnTo>
                <a:lnTo>
                  <a:pt x="4737" y="3340"/>
                </a:lnTo>
                <a:lnTo>
                  <a:pt x="2946" y="5333"/>
                </a:lnTo>
                <a:lnTo>
                  <a:pt x="584" y="10667"/>
                </a:lnTo>
                <a:lnTo>
                  <a:pt x="0" y="13779"/>
                </a:lnTo>
                <a:lnTo>
                  <a:pt x="0" y="22834"/>
                </a:lnTo>
                <a:lnTo>
                  <a:pt x="1358" y="27063"/>
                </a:lnTo>
                <a:lnTo>
                  <a:pt x="4089" y="30022"/>
                </a:lnTo>
                <a:lnTo>
                  <a:pt x="6845" y="32956"/>
                </a:lnTo>
                <a:lnTo>
                  <a:pt x="10464" y="34416"/>
                </a:lnTo>
                <a:lnTo>
                  <a:pt x="18567" y="34416"/>
                </a:lnTo>
                <a:lnTo>
                  <a:pt x="21602" y="33350"/>
                </a:lnTo>
                <a:lnTo>
                  <a:pt x="25675" y="29832"/>
                </a:lnTo>
                <a:lnTo>
                  <a:pt x="12179" y="29832"/>
                </a:lnTo>
                <a:lnTo>
                  <a:pt x="9969" y="28828"/>
                </a:lnTo>
                <a:lnTo>
                  <a:pt x="6578" y="24815"/>
                </a:lnTo>
                <a:lnTo>
                  <a:pt x="5743" y="21615"/>
                </a:lnTo>
                <a:lnTo>
                  <a:pt x="5740" y="12814"/>
                </a:lnTo>
                <a:lnTo>
                  <a:pt x="6616" y="9639"/>
                </a:lnTo>
                <a:lnTo>
                  <a:pt x="10121" y="5613"/>
                </a:lnTo>
                <a:lnTo>
                  <a:pt x="12407" y="4597"/>
                </a:lnTo>
                <a:lnTo>
                  <a:pt x="26083" y="4597"/>
                </a:lnTo>
                <a:lnTo>
                  <a:pt x="21501" y="914"/>
                </a:lnTo>
                <a:lnTo>
                  <a:pt x="18580" y="0"/>
                </a:lnTo>
                <a:close/>
              </a:path>
              <a:path w="29210" h="34925">
                <a:moveTo>
                  <a:pt x="23190" y="21615"/>
                </a:moveTo>
                <a:lnTo>
                  <a:pt x="22796" y="24409"/>
                </a:lnTo>
                <a:lnTo>
                  <a:pt x="21869" y="26466"/>
                </a:lnTo>
                <a:lnTo>
                  <a:pt x="18935" y="29159"/>
                </a:lnTo>
                <a:lnTo>
                  <a:pt x="17106" y="29832"/>
                </a:lnTo>
                <a:lnTo>
                  <a:pt x="25675" y="29832"/>
                </a:lnTo>
                <a:lnTo>
                  <a:pt x="26542" y="29082"/>
                </a:lnTo>
                <a:lnTo>
                  <a:pt x="28079" y="26111"/>
                </a:lnTo>
                <a:lnTo>
                  <a:pt x="28676" y="22326"/>
                </a:lnTo>
                <a:lnTo>
                  <a:pt x="23190" y="21615"/>
                </a:lnTo>
                <a:close/>
              </a:path>
              <a:path w="29210" h="34925">
                <a:moveTo>
                  <a:pt x="26083" y="4597"/>
                </a:moveTo>
                <a:lnTo>
                  <a:pt x="17081" y="4597"/>
                </a:lnTo>
                <a:lnTo>
                  <a:pt x="18668" y="5156"/>
                </a:lnTo>
                <a:lnTo>
                  <a:pt x="21285" y="7378"/>
                </a:lnTo>
                <a:lnTo>
                  <a:pt x="22212" y="9042"/>
                </a:lnTo>
                <a:lnTo>
                  <a:pt x="22732" y="11264"/>
                </a:lnTo>
                <a:lnTo>
                  <a:pt x="28155" y="10426"/>
                </a:lnTo>
                <a:lnTo>
                  <a:pt x="27508" y="7099"/>
                </a:lnTo>
                <a:lnTo>
                  <a:pt x="2608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67383" y="723664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42"/>
                </a:lnTo>
                <a:lnTo>
                  <a:pt x="4991" y="9296"/>
                </a:lnTo>
                <a:lnTo>
                  <a:pt x="6261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5011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314133" y="6114236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91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381306" y="6114241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49715" y="6114241"/>
            <a:ext cx="58419" cy="73025"/>
          </a:xfrm>
          <a:custGeom>
            <a:avLst/>
            <a:gdLst/>
            <a:ahLst/>
            <a:cxnLst/>
            <a:rect l="l" t="t" r="r" b="b"/>
            <a:pathLst>
              <a:path w="58420" h="73025">
                <a:moveTo>
                  <a:pt x="14681" y="0"/>
                </a:moveTo>
                <a:lnTo>
                  <a:pt x="0" y="0"/>
                </a:lnTo>
                <a:lnTo>
                  <a:pt x="0" y="72720"/>
                </a:lnTo>
                <a:lnTo>
                  <a:pt x="14681" y="72720"/>
                </a:lnTo>
                <a:lnTo>
                  <a:pt x="14681" y="40919"/>
                </a:lnTo>
                <a:lnTo>
                  <a:pt x="58140" y="40919"/>
                </a:lnTo>
                <a:lnTo>
                  <a:pt x="58140" y="28625"/>
                </a:lnTo>
                <a:lnTo>
                  <a:pt x="14681" y="28625"/>
                </a:lnTo>
                <a:lnTo>
                  <a:pt x="14681" y="0"/>
                </a:lnTo>
                <a:close/>
              </a:path>
              <a:path w="58420" h="73025">
                <a:moveTo>
                  <a:pt x="58140" y="40919"/>
                </a:moveTo>
                <a:lnTo>
                  <a:pt x="43459" y="40919"/>
                </a:lnTo>
                <a:lnTo>
                  <a:pt x="43459" y="72720"/>
                </a:lnTo>
                <a:lnTo>
                  <a:pt x="58140" y="72720"/>
                </a:lnTo>
                <a:lnTo>
                  <a:pt x="58140" y="40919"/>
                </a:lnTo>
                <a:close/>
              </a:path>
              <a:path w="58420" h="73025">
                <a:moveTo>
                  <a:pt x="58140" y="0"/>
                </a:moveTo>
                <a:lnTo>
                  <a:pt x="43459" y="0"/>
                </a:lnTo>
                <a:lnTo>
                  <a:pt x="43459" y="28625"/>
                </a:lnTo>
                <a:lnTo>
                  <a:pt x="58140" y="28625"/>
                </a:lnTo>
                <a:lnTo>
                  <a:pt x="58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47696" y="6113943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13487" y="52082"/>
                </a:moveTo>
                <a:lnTo>
                  <a:pt x="0" y="53721"/>
                </a:lnTo>
                <a:lnTo>
                  <a:pt x="698" y="59842"/>
                </a:lnTo>
                <a:lnTo>
                  <a:pt x="3200" y="64795"/>
                </a:lnTo>
                <a:lnTo>
                  <a:pt x="11874" y="72377"/>
                </a:lnTo>
                <a:lnTo>
                  <a:pt x="17335" y="74256"/>
                </a:lnTo>
                <a:lnTo>
                  <a:pt x="30861" y="74256"/>
                </a:lnTo>
                <a:lnTo>
                  <a:pt x="36664" y="72009"/>
                </a:lnTo>
                <a:lnTo>
                  <a:pt x="45986" y="63017"/>
                </a:lnTo>
                <a:lnTo>
                  <a:pt x="46122" y="62699"/>
                </a:lnTo>
                <a:lnTo>
                  <a:pt x="21132" y="62699"/>
                </a:lnTo>
                <a:lnTo>
                  <a:pt x="18846" y="61785"/>
                </a:lnTo>
                <a:lnTo>
                  <a:pt x="15074" y="58153"/>
                </a:lnTo>
                <a:lnTo>
                  <a:pt x="13919" y="55524"/>
                </a:lnTo>
                <a:lnTo>
                  <a:pt x="13487" y="52082"/>
                </a:lnTo>
                <a:close/>
              </a:path>
              <a:path w="48895" h="74295">
                <a:moveTo>
                  <a:pt x="43972" y="39192"/>
                </a:moveTo>
                <a:lnTo>
                  <a:pt x="27012" y="39192"/>
                </a:lnTo>
                <a:lnTo>
                  <a:pt x="29324" y="40208"/>
                </a:lnTo>
                <a:lnTo>
                  <a:pt x="33083" y="44310"/>
                </a:lnTo>
                <a:lnTo>
                  <a:pt x="33931" y="46786"/>
                </a:lnTo>
                <a:lnTo>
                  <a:pt x="34036" y="54305"/>
                </a:lnTo>
                <a:lnTo>
                  <a:pt x="33045" y="57238"/>
                </a:lnTo>
                <a:lnTo>
                  <a:pt x="31051" y="59423"/>
                </a:lnTo>
                <a:lnTo>
                  <a:pt x="29108" y="61607"/>
                </a:lnTo>
                <a:lnTo>
                  <a:pt x="26682" y="62699"/>
                </a:lnTo>
                <a:lnTo>
                  <a:pt x="46122" y="62699"/>
                </a:lnTo>
                <a:lnTo>
                  <a:pt x="48323" y="57569"/>
                </a:lnTo>
                <a:lnTo>
                  <a:pt x="48323" y="46786"/>
                </a:lnTo>
                <a:lnTo>
                  <a:pt x="47066" y="43040"/>
                </a:lnTo>
                <a:lnTo>
                  <a:pt x="43972" y="39192"/>
                </a:lnTo>
                <a:close/>
              </a:path>
              <a:path w="48895" h="74295">
                <a:moveTo>
                  <a:pt x="43912" y="11455"/>
                </a:moveTo>
                <a:lnTo>
                  <a:pt x="25488" y="11455"/>
                </a:lnTo>
                <a:lnTo>
                  <a:pt x="27419" y="12179"/>
                </a:lnTo>
                <a:lnTo>
                  <a:pt x="30327" y="15087"/>
                </a:lnTo>
                <a:lnTo>
                  <a:pt x="31051" y="17043"/>
                </a:lnTo>
                <a:lnTo>
                  <a:pt x="31051" y="22364"/>
                </a:lnTo>
                <a:lnTo>
                  <a:pt x="30060" y="24688"/>
                </a:lnTo>
                <a:lnTo>
                  <a:pt x="26098" y="28155"/>
                </a:lnTo>
                <a:lnTo>
                  <a:pt x="23215" y="28968"/>
                </a:lnTo>
                <a:lnTo>
                  <a:pt x="19429" y="28968"/>
                </a:lnTo>
                <a:lnTo>
                  <a:pt x="17907" y="40233"/>
                </a:lnTo>
                <a:lnTo>
                  <a:pt x="20383" y="39535"/>
                </a:lnTo>
                <a:lnTo>
                  <a:pt x="22529" y="39192"/>
                </a:lnTo>
                <a:lnTo>
                  <a:pt x="43972" y="39192"/>
                </a:lnTo>
                <a:lnTo>
                  <a:pt x="42062" y="36817"/>
                </a:lnTo>
                <a:lnTo>
                  <a:pt x="38747" y="34823"/>
                </a:lnTo>
                <a:lnTo>
                  <a:pt x="34582" y="33921"/>
                </a:lnTo>
                <a:lnTo>
                  <a:pt x="41554" y="30124"/>
                </a:lnTo>
                <a:lnTo>
                  <a:pt x="42346" y="28968"/>
                </a:lnTo>
                <a:lnTo>
                  <a:pt x="23215" y="28968"/>
                </a:lnTo>
                <a:lnTo>
                  <a:pt x="19443" y="28867"/>
                </a:lnTo>
                <a:lnTo>
                  <a:pt x="42416" y="28867"/>
                </a:lnTo>
                <a:lnTo>
                  <a:pt x="45046" y="25031"/>
                </a:lnTo>
                <a:lnTo>
                  <a:pt x="45046" y="14147"/>
                </a:lnTo>
                <a:lnTo>
                  <a:pt x="43912" y="11455"/>
                </a:lnTo>
                <a:close/>
              </a:path>
              <a:path w="48895" h="74295">
                <a:moveTo>
                  <a:pt x="30314" y="0"/>
                </a:moveTo>
                <a:lnTo>
                  <a:pt x="19456" y="0"/>
                </a:lnTo>
                <a:lnTo>
                  <a:pt x="15836" y="749"/>
                </a:lnTo>
                <a:lnTo>
                  <a:pt x="1041" y="18999"/>
                </a:lnTo>
                <a:lnTo>
                  <a:pt x="13893" y="21183"/>
                </a:lnTo>
                <a:lnTo>
                  <a:pt x="14249" y="17995"/>
                </a:lnTo>
                <a:lnTo>
                  <a:pt x="15278" y="15582"/>
                </a:lnTo>
                <a:lnTo>
                  <a:pt x="18656" y="12280"/>
                </a:lnTo>
                <a:lnTo>
                  <a:pt x="20688" y="11455"/>
                </a:lnTo>
                <a:lnTo>
                  <a:pt x="43912" y="11455"/>
                </a:lnTo>
                <a:lnTo>
                  <a:pt x="43345" y="10109"/>
                </a:lnTo>
                <a:lnTo>
                  <a:pt x="35801" y="2171"/>
                </a:lnTo>
                <a:lnTo>
                  <a:pt x="303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602904" y="6113942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5" h="73025">
                <a:moveTo>
                  <a:pt x="47628" y="11557"/>
                </a:moveTo>
                <a:lnTo>
                  <a:pt x="28397" y="11557"/>
                </a:lnTo>
                <a:lnTo>
                  <a:pt x="30695" y="12395"/>
                </a:lnTo>
                <a:lnTo>
                  <a:pt x="32346" y="14084"/>
                </a:lnTo>
                <a:lnTo>
                  <a:pt x="34036" y="15735"/>
                </a:lnTo>
                <a:lnTo>
                  <a:pt x="34886" y="18122"/>
                </a:lnTo>
                <a:lnTo>
                  <a:pt x="34874" y="24041"/>
                </a:lnTo>
                <a:lnTo>
                  <a:pt x="12636" y="48907"/>
                </a:lnTo>
                <a:lnTo>
                  <a:pt x="7416" y="54724"/>
                </a:lnTo>
                <a:lnTo>
                  <a:pt x="2120" y="63500"/>
                </a:lnTo>
                <a:lnTo>
                  <a:pt x="533" y="68122"/>
                </a:lnTo>
                <a:lnTo>
                  <a:pt x="0" y="73025"/>
                </a:lnTo>
                <a:lnTo>
                  <a:pt x="48869" y="73025"/>
                </a:lnTo>
                <a:lnTo>
                  <a:pt x="48869" y="60071"/>
                </a:lnTo>
                <a:lnTo>
                  <a:pt x="21196" y="60071"/>
                </a:lnTo>
                <a:lnTo>
                  <a:pt x="21920" y="58813"/>
                </a:lnTo>
                <a:lnTo>
                  <a:pt x="36804" y="44132"/>
                </a:lnTo>
                <a:lnTo>
                  <a:pt x="39839" y="41033"/>
                </a:lnTo>
                <a:lnTo>
                  <a:pt x="48869" y="14478"/>
                </a:lnTo>
                <a:lnTo>
                  <a:pt x="47628" y="11557"/>
                </a:lnTo>
                <a:close/>
              </a:path>
              <a:path w="48895" h="73025">
                <a:moveTo>
                  <a:pt x="32981" y="0"/>
                </a:moveTo>
                <a:lnTo>
                  <a:pt x="19253" y="0"/>
                </a:lnTo>
                <a:lnTo>
                  <a:pt x="13792" y="1663"/>
                </a:lnTo>
                <a:lnTo>
                  <a:pt x="5067" y="8343"/>
                </a:lnTo>
                <a:lnTo>
                  <a:pt x="2476" y="13855"/>
                </a:lnTo>
                <a:lnTo>
                  <a:pt x="1638" y="21526"/>
                </a:lnTo>
                <a:lnTo>
                  <a:pt x="15532" y="22910"/>
                </a:lnTo>
                <a:lnTo>
                  <a:pt x="15798" y="18846"/>
                </a:lnTo>
                <a:lnTo>
                  <a:pt x="16789" y="15938"/>
                </a:lnTo>
                <a:lnTo>
                  <a:pt x="20231" y="12433"/>
                </a:lnTo>
                <a:lnTo>
                  <a:pt x="22542" y="11557"/>
                </a:lnTo>
                <a:lnTo>
                  <a:pt x="47628" y="11557"/>
                </a:lnTo>
                <a:lnTo>
                  <a:pt x="46824" y="9664"/>
                </a:lnTo>
                <a:lnTo>
                  <a:pt x="38620" y="1930"/>
                </a:lnTo>
                <a:lnTo>
                  <a:pt x="32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436154" y="630414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6286" y="60032"/>
                </a:lnTo>
                <a:lnTo>
                  <a:pt x="9994" y="63347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69"/>
                </a:lnTo>
                <a:lnTo>
                  <a:pt x="7810" y="46050"/>
                </a:lnTo>
                <a:close/>
              </a:path>
              <a:path w="41910" h="65404">
                <a:moveTo>
                  <a:pt x="37070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22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70" y="32893"/>
                </a:lnTo>
                <a:close/>
              </a:path>
              <a:path w="41910" h="65404">
                <a:moveTo>
                  <a:pt x="35061" y="6413"/>
                </a:moveTo>
                <a:lnTo>
                  <a:pt x="23164" y="6413"/>
                </a:lnTo>
                <a:lnTo>
                  <a:pt x="25679" y="7366"/>
                </a:lnTo>
                <a:lnTo>
                  <a:pt x="29540" y="11112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0" y="26987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893"/>
                </a:lnTo>
                <a:lnTo>
                  <a:pt x="37070" y="32893"/>
                </a:lnTo>
                <a:lnTo>
                  <a:pt x="36461" y="32092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898"/>
                </a:lnTo>
                <a:lnTo>
                  <a:pt x="34133" y="26898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896"/>
                </a:lnTo>
                <a:lnTo>
                  <a:pt x="36195" y="8331"/>
                </a:lnTo>
                <a:lnTo>
                  <a:pt x="35061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35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0558" y="11112"/>
                </a:lnTo>
                <a:lnTo>
                  <a:pt x="14528" y="7366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21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84492" y="630413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57" y="9677"/>
                </a:lnTo>
                <a:lnTo>
                  <a:pt x="32893" y="11785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24"/>
                </a:lnTo>
                <a:lnTo>
                  <a:pt x="4152" y="7848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59781" y="653088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25577" y="6464"/>
                </a:lnTo>
                <a:lnTo>
                  <a:pt x="28447" y="7543"/>
                </a:lnTo>
                <a:lnTo>
                  <a:pt x="30657" y="9677"/>
                </a:lnTo>
                <a:lnTo>
                  <a:pt x="32880" y="11785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65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10329" y="67477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7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61351" y="6748884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14"/>
                </a:lnTo>
                <a:lnTo>
                  <a:pt x="16929" y="62814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510274" y="67489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00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8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8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8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38" y="22491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417377" y="69649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60834" y="696494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10274" y="696495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435763" y="7217689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6247" y="57924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44" y="60426"/>
                </a:lnTo>
                <a:lnTo>
                  <a:pt x="37029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10" y="35864"/>
                </a:lnTo>
                <a:lnTo>
                  <a:pt x="14854" y="31089"/>
                </a:lnTo>
                <a:lnTo>
                  <a:pt x="7772" y="31089"/>
                </a:lnTo>
                <a:lnTo>
                  <a:pt x="15798" y="8521"/>
                </a:lnTo>
                <a:lnTo>
                  <a:pt x="17678" y="7124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68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60" y="58559"/>
                </a:lnTo>
                <a:lnTo>
                  <a:pt x="37029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4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8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85553" y="721769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421198" y="744924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76892" y="7503984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495339" y="744924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385608" y="767513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436110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39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85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485553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534995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39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86631" y="7918076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60429" y="790752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513561" y="7962520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33510" y="79075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6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0" y="6476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433548" y="813859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85553" y="813946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17377" y="837357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459781" y="837357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25577" y="6464"/>
                </a:lnTo>
                <a:lnTo>
                  <a:pt x="28447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7"/>
                </a:lnTo>
                <a:lnTo>
                  <a:pt x="32778" y="23583"/>
                </a:lnTo>
                <a:lnTo>
                  <a:pt x="27901" y="30226"/>
                </a:lnTo>
                <a:lnTo>
                  <a:pt x="23240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1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8"/>
                </a:lnTo>
                <a:lnTo>
                  <a:pt x="10909" y="56388"/>
                </a:lnTo>
                <a:lnTo>
                  <a:pt x="11772" y="54965"/>
                </a:lnTo>
                <a:lnTo>
                  <a:pt x="12865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7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40"/>
                </a:lnTo>
                <a:lnTo>
                  <a:pt x="10731" y="12115"/>
                </a:lnTo>
                <a:lnTo>
                  <a:pt x="15239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510274" y="83735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408828" y="8590511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460831" y="859138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510274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385608" y="882490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35763" y="882489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14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6247" y="57924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44" y="60426"/>
                </a:lnTo>
                <a:lnTo>
                  <a:pt x="37029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4"/>
                </a:lnTo>
                <a:lnTo>
                  <a:pt x="8991" y="39179"/>
                </a:lnTo>
                <a:lnTo>
                  <a:pt x="10210" y="35864"/>
                </a:lnTo>
                <a:lnTo>
                  <a:pt x="14854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68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60" y="58559"/>
                </a:lnTo>
                <a:lnTo>
                  <a:pt x="37029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4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9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485553" y="882602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534995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11299" y="9042180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85"/>
                </a:lnTo>
                <a:lnTo>
                  <a:pt x="2592" y="19570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78"/>
                </a:lnTo>
                <a:lnTo>
                  <a:pt x="36875" y="32778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45" y="26517"/>
                </a:lnTo>
                <a:lnTo>
                  <a:pt x="35535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18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75" y="32778"/>
                </a:moveTo>
                <a:lnTo>
                  <a:pt x="24561" y="32778"/>
                </a:lnTo>
                <a:lnTo>
                  <a:pt x="27686" y="33997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75" y="32778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04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204" y="19570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35" y="26390"/>
                </a:lnTo>
                <a:lnTo>
                  <a:pt x="38556" y="22110"/>
                </a:lnTo>
                <a:lnTo>
                  <a:pt x="39331" y="19570"/>
                </a:lnTo>
                <a:lnTo>
                  <a:pt x="39238" y="11785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460831" y="904330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510274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392654" y="927033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36110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85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485553" y="927146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534995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823399" y="6114236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42227" y="55067"/>
                </a:lnTo>
                <a:lnTo>
                  <a:pt x="40957" y="57162"/>
                </a:lnTo>
                <a:lnTo>
                  <a:pt x="36728" y="60578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890568" y="6114241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958981" y="6114241"/>
            <a:ext cx="58419" cy="73025"/>
          </a:xfrm>
          <a:custGeom>
            <a:avLst/>
            <a:gdLst/>
            <a:ahLst/>
            <a:cxnLst/>
            <a:rect l="l" t="t" r="r" b="b"/>
            <a:pathLst>
              <a:path w="58420" h="73025">
                <a:moveTo>
                  <a:pt x="14681" y="0"/>
                </a:moveTo>
                <a:lnTo>
                  <a:pt x="0" y="0"/>
                </a:lnTo>
                <a:lnTo>
                  <a:pt x="0" y="72720"/>
                </a:lnTo>
                <a:lnTo>
                  <a:pt x="14681" y="72720"/>
                </a:lnTo>
                <a:lnTo>
                  <a:pt x="14681" y="40919"/>
                </a:lnTo>
                <a:lnTo>
                  <a:pt x="58140" y="40919"/>
                </a:lnTo>
                <a:lnTo>
                  <a:pt x="58140" y="28625"/>
                </a:lnTo>
                <a:lnTo>
                  <a:pt x="14681" y="28625"/>
                </a:lnTo>
                <a:lnTo>
                  <a:pt x="14681" y="0"/>
                </a:lnTo>
                <a:close/>
              </a:path>
              <a:path w="58420" h="73025">
                <a:moveTo>
                  <a:pt x="58140" y="40919"/>
                </a:moveTo>
                <a:lnTo>
                  <a:pt x="43459" y="40919"/>
                </a:lnTo>
                <a:lnTo>
                  <a:pt x="43459" y="72720"/>
                </a:lnTo>
                <a:lnTo>
                  <a:pt x="58140" y="72720"/>
                </a:lnTo>
                <a:lnTo>
                  <a:pt x="58140" y="40919"/>
                </a:lnTo>
                <a:close/>
              </a:path>
              <a:path w="58420" h="73025">
                <a:moveTo>
                  <a:pt x="58140" y="0"/>
                </a:moveTo>
                <a:lnTo>
                  <a:pt x="43459" y="0"/>
                </a:lnTo>
                <a:lnTo>
                  <a:pt x="43459" y="28625"/>
                </a:lnTo>
                <a:lnTo>
                  <a:pt x="58140" y="28625"/>
                </a:lnTo>
                <a:lnTo>
                  <a:pt x="58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055020" y="6113936"/>
            <a:ext cx="52705" cy="73025"/>
          </a:xfrm>
          <a:custGeom>
            <a:avLst/>
            <a:gdLst/>
            <a:ahLst/>
            <a:cxnLst/>
            <a:rect l="l" t="t" r="r" b="b"/>
            <a:pathLst>
              <a:path w="52704" h="73025">
                <a:moveTo>
                  <a:pt x="43268" y="58394"/>
                </a:moveTo>
                <a:lnTo>
                  <a:pt x="29768" y="58394"/>
                </a:lnTo>
                <a:lnTo>
                  <a:pt x="29768" y="73025"/>
                </a:lnTo>
                <a:lnTo>
                  <a:pt x="43268" y="73025"/>
                </a:lnTo>
                <a:lnTo>
                  <a:pt x="43268" y="58394"/>
                </a:lnTo>
                <a:close/>
              </a:path>
              <a:path w="52704" h="73025">
                <a:moveTo>
                  <a:pt x="43268" y="0"/>
                </a:moveTo>
                <a:lnTo>
                  <a:pt x="31559" y="0"/>
                </a:lnTo>
                <a:lnTo>
                  <a:pt x="34" y="46139"/>
                </a:lnTo>
                <a:lnTo>
                  <a:pt x="0" y="58394"/>
                </a:lnTo>
                <a:lnTo>
                  <a:pt x="52285" y="58394"/>
                </a:lnTo>
                <a:lnTo>
                  <a:pt x="52285" y="46139"/>
                </a:lnTo>
                <a:lnTo>
                  <a:pt x="13055" y="46139"/>
                </a:lnTo>
                <a:lnTo>
                  <a:pt x="29768" y="21285"/>
                </a:lnTo>
                <a:lnTo>
                  <a:pt x="43268" y="21285"/>
                </a:lnTo>
                <a:lnTo>
                  <a:pt x="43268" y="0"/>
                </a:lnTo>
                <a:close/>
              </a:path>
              <a:path w="52704" h="73025">
                <a:moveTo>
                  <a:pt x="43268" y="21285"/>
                </a:moveTo>
                <a:lnTo>
                  <a:pt x="29768" y="21285"/>
                </a:lnTo>
                <a:lnTo>
                  <a:pt x="29768" y="46139"/>
                </a:lnTo>
                <a:lnTo>
                  <a:pt x="43268" y="46139"/>
                </a:lnTo>
                <a:lnTo>
                  <a:pt x="43268" y="21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112170" y="6113942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5" h="73025">
                <a:moveTo>
                  <a:pt x="47628" y="11557"/>
                </a:moveTo>
                <a:lnTo>
                  <a:pt x="28397" y="11557"/>
                </a:lnTo>
                <a:lnTo>
                  <a:pt x="30695" y="12395"/>
                </a:lnTo>
                <a:lnTo>
                  <a:pt x="32346" y="14084"/>
                </a:lnTo>
                <a:lnTo>
                  <a:pt x="34036" y="15735"/>
                </a:lnTo>
                <a:lnTo>
                  <a:pt x="34874" y="18122"/>
                </a:lnTo>
                <a:lnTo>
                  <a:pt x="34874" y="24041"/>
                </a:lnTo>
                <a:lnTo>
                  <a:pt x="12636" y="48907"/>
                </a:lnTo>
                <a:lnTo>
                  <a:pt x="7416" y="54724"/>
                </a:lnTo>
                <a:lnTo>
                  <a:pt x="2120" y="63500"/>
                </a:lnTo>
                <a:lnTo>
                  <a:pt x="533" y="68122"/>
                </a:lnTo>
                <a:lnTo>
                  <a:pt x="0" y="73025"/>
                </a:lnTo>
                <a:lnTo>
                  <a:pt x="48869" y="73025"/>
                </a:lnTo>
                <a:lnTo>
                  <a:pt x="48869" y="60071"/>
                </a:lnTo>
                <a:lnTo>
                  <a:pt x="21183" y="60071"/>
                </a:lnTo>
                <a:lnTo>
                  <a:pt x="21920" y="58813"/>
                </a:lnTo>
                <a:lnTo>
                  <a:pt x="36791" y="44132"/>
                </a:lnTo>
                <a:lnTo>
                  <a:pt x="39839" y="41033"/>
                </a:lnTo>
                <a:lnTo>
                  <a:pt x="48869" y="14478"/>
                </a:lnTo>
                <a:lnTo>
                  <a:pt x="47628" y="11557"/>
                </a:lnTo>
                <a:close/>
              </a:path>
              <a:path w="48895" h="73025">
                <a:moveTo>
                  <a:pt x="32969" y="0"/>
                </a:moveTo>
                <a:lnTo>
                  <a:pt x="19253" y="0"/>
                </a:lnTo>
                <a:lnTo>
                  <a:pt x="13792" y="1663"/>
                </a:lnTo>
                <a:lnTo>
                  <a:pt x="5067" y="8343"/>
                </a:lnTo>
                <a:lnTo>
                  <a:pt x="2463" y="13855"/>
                </a:lnTo>
                <a:lnTo>
                  <a:pt x="1638" y="21526"/>
                </a:lnTo>
                <a:lnTo>
                  <a:pt x="15532" y="22910"/>
                </a:lnTo>
                <a:lnTo>
                  <a:pt x="15798" y="18846"/>
                </a:lnTo>
                <a:lnTo>
                  <a:pt x="16789" y="15938"/>
                </a:lnTo>
                <a:lnTo>
                  <a:pt x="20231" y="12433"/>
                </a:lnTo>
                <a:lnTo>
                  <a:pt x="22542" y="11557"/>
                </a:lnTo>
                <a:lnTo>
                  <a:pt x="47628" y="11557"/>
                </a:lnTo>
                <a:lnTo>
                  <a:pt x="46824" y="9664"/>
                </a:lnTo>
                <a:lnTo>
                  <a:pt x="38620" y="1930"/>
                </a:lnTo>
                <a:lnTo>
                  <a:pt x="32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942811" y="6304391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5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5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5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993756" y="630413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5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24"/>
                </a:lnTo>
                <a:lnTo>
                  <a:pt x="4152" y="7848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969035" y="653088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919595" y="67477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7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969035" y="67477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7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019540" y="67489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00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8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8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8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38" y="22491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926641" y="69649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970101" y="696494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74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019540" y="696495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942811" y="7217952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994816" y="721769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970618" y="7450079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894871" y="767513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945026" y="7675133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39" y="8743"/>
                </a:lnTo>
                <a:lnTo>
                  <a:pt x="1434" y="19313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23" y="35852"/>
                </a:lnTo>
                <a:lnTo>
                  <a:pt x="14854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601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07"/>
                </a:lnTo>
                <a:lnTo>
                  <a:pt x="37601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85"/>
                </a:lnTo>
                <a:lnTo>
                  <a:pt x="9652" y="28219"/>
                </a:lnTo>
                <a:lnTo>
                  <a:pt x="7772" y="31089"/>
                </a:lnTo>
                <a:lnTo>
                  <a:pt x="14854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601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994816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39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044261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95894" y="7918076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969696" y="790752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022823" y="7962520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042774" y="79075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6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0" y="6476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942811" y="8138598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994816" y="813946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926641" y="837357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969035" y="837357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019540" y="83735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920657" y="859025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24"/>
                </a:lnTo>
                <a:lnTo>
                  <a:pt x="13576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61"/>
                </a:lnTo>
                <a:lnTo>
                  <a:pt x="40944" y="17005"/>
                </a:lnTo>
                <a:lnTo>
                  <a:pt x="39154" y="12890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970097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019540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895977" y="882489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28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7" y="6426"/>
                </a:moveTo>
                <a:lnTo>
                  <a:pt x="23164" y="6426"/>
                </a:lnTo>
                <a:lnTo>
                  <a:pt x="25679" y="7391"/>
                </a:lnTo>
                <a:lnTo>
                  <a:pt x="29552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22"/>
                </a:lnTo>
                <a:lnTo>
                  <a:pt x="35067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87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26"/>
                </a:lnTo>
                <a:lnTo>
                  <a:pt x="35067" y="6426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951362" y="882490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994816" y="882602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044261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901921" y="904218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942811" y="904243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994816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044261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901921" y="927033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951362" y="927033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994816" y="927146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044261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320212" y="6114236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387381" y="6114241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93" y="72720"/>
                </a:lnTo>
                <a:lnTo>
                  <a:pt x="59093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455794" y="6114241"/>
            <a:ext cx="58419" cy="73025"/>
          </a:xfrm>
          <a:custGeom>
            <a:avLst/>
            <a:gdLst/>
            <a:ahLst/>
            <a:cxnLst/>
            <a:rect l="l" t="t" r="r" b="b"/>
            <a:pathLst>
              <a:path w="58420" h="73025">
                <a:moveTo>
                  <a:pt x="14681" y="0"/>
                </a:moveTo>
                <a:lnTo>
                  <a:pt x="0" y="0"/>
                </a:lnTo>
                <a:lnTo>
                  <a:pt x="0" y="72720"/>
                </a:lnTo>
                <a:lnTo>
                  <a:pt x="14681" y="72720"/>
                </a:lnTo>
                <a:lnTo>
                  <a:pt x="14681" y="40919"/>
                </a:lnTo>
                <a:lnTo>
                  <a:pt x="58140" y="40919"/>
                </a:lnTo>
                <a:lnTo>
                  <a:pt x="58140" y="28625"/>
                </a:lnTo>
                <a:lnTo>
                  <a:pt x="14681" y="28625"/>
                </a:lnTo>
                <a:lnTo>
                  <a:pt x="14681" y="0"/>
                </a:lnTo>
                <a:close/>
              </a:path>
              <a:path w="58420" h="73025">
                <a:moveTo>
                  <a:pt x="58140" y="40919"/>
                </a:moveTo>
                <a:lnTo>
                  <a:pt x="43459" y="40919"/>
                </a:lnTo>
                <a:lnTo>
                  <a:pt x="43459" y="72720"/>
                </a:lnTo>
                <a:lnTo>
                  <a:pt x="58140" y="72720"/>
                </a:lnTo>
                <a:lnTo>
                  <a:pt x="58140" y="40919"/>
                </a:lnTo>
                <a:close/>
              </a:path>
              <a:path w="58420" h="73025">
                <a:moveTo>
                  <a:pt x="58140" y="0"/>
                </a:moveTo>
                <a:lnTo>
                  <a:pt x="43459" y="0"/>
                </a:lnTo>
                <a:lnTo>
                  <a:pt x="43459" y="28625"/>
                </a:lnTo>
                <a:lnTo>
                  <a:pt x="58140" y="28625"/>
                </a:lnTo>
                <a:lnTo>
                  <a:pt x="58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554465" y="6115225"/>
            <a:ext cx="49530" cy="73025"/>
          </a:xfrm>
          <a:custGeom>
            <a:avLst/>
            <a:gdLst/>
            <a:ahLst/>
            <a:cxnLst/>
            <a:rect l="l" t="t" r="r" b="b"/>
            <a:pathLst>
              <a:path w="49529" h="73025">
                <a:moveTo>
                  <a:pt x="13893" y="51600"/>
                </a:moveTo>
                <a:lnTo>
                  <a:pt x="0" y="53035"/>
                </a:lnTo>
                <a:lnTo>
                  <a:pt x="825" y="59118"/>
                </a:lnTo>
                <a:lnTo>
                  <a:pt x="3352" y="63969"/>
                </a:lnTo>
                <a:lnTo>
                  <a:pt x="11823" y="71170"/>
                </a:lnTo>
                <a:lnTo>
                  <a:pt x="17297" y="72974"/>
                </a:lnTo>
                <a:lnTo>
                  <a:pt x="32410" y="72974"/>
                </a:lnTo>
                <a:lnTo>
                  <a:pt x="38976" y="69773"/>
                </a:lnTo>
                <a:lnTo>
                  <a:pt x="44855" y="61810"/>
                </a:lnTo>
                <a:lnTo>
                  <a:pt x="21615" y="61810"/>
                </a:lnTo>
                <a:lnTo>
                  <a:pt x="19367" y="60909"/>
                </a:lnTo>
                <a:lnTo>
                  <a:pt x="15468" y="57238"/>
                </a:lnTo>
                <a:lnTo>
                  <a:pt x="14287" y="54736"/>
                </a:lnTo>
                <a:lnTo>
                  <a:pt x="13893" y="51600"/>
                </a:lnTo>
                <a:close/>
              </a:path>
              <a:path w="49529" h="73025">
                <a:moveTo>
                  <a:pt x="46639" y="34188"/>
                </a:moveTo>
                <a:lnTo>
                  <a:pt x="26974" y="34188"/>
                </a:lnTo>
                <a:lnTo>
                  <a:pt x="29565" y="35305"/>
                </a:lnTo>
                <a:lnTo>
                  <a:pt x="31559" y="37553"/>
                </a:lnTo>
                <a:lnTo>
                  <a:pt x="33566" y="39776"/>
                </a:lnTo>
                <a:lnTo>
                  <a:pt x="34582" y="43116"/>
                </a:lnTo>
                <a:lnTo>
                  <a:pt x="34582" y="52336"/>
                </a:lnTo>
                <a:lnTo>
                  <a:pt x="33566" y="55918"/>
                </a:lnTo>
                <a:lnTo>
                  <a:pt x="31559" y="58292"/>
                </a:lnTo>
                <a:lnTo>
                  <a:pt x="29540" y="60642"/>
                </a:lnTo>
                <a:lnTo>
                  <a:pt x="27076" y="61810"/>
                </a:lnTo>
                <a:lnTo>
                  <a:pt x="44855" y="61810"/>
                </a:lnTo>
                <a:lnTo>
                  <a:pt x="47180" y="58661"/>
                </a:lnTo>
                <a:lnTo>
                  <a:pt x="48920" y="53314"/>
                </a:lnTo>
                <a:lnTo>
                  <a:pt x="48907" y="40157"/>
                </a:lnTo>
                <a:lnTo>
                  <a:pt x="46761" y="34315"/>
                </a:lnTo>
                <a:close/>
              </a:path>
              <a:path w="49529" h="73025">
                <a:moveTo>
                  <a:pt x="45694" y="0"/>
                </a:moveTo>
                <a:lnTo>
                  <a:pt x="8826" y="0"/>
                </a:lnTo>
                <a:lnTo>
                  <a:pt x="1689" y="37858"/>
                </a:lnTo>
                <a:lnTo>
                  <a:pt x="13004" y="39496"/>
                </a:lnTo>
                <a:lnTo>
                  <a:pt x="16179" y="35953"/>
                </a:lnTo>
                <a:lnTo>
                  <a:pt x="19761" y="34188"/>
                </a:lnTo>
                <a:lnTo>
                  <a:pt x="46639" y="34188"/>
                </a:lnTo>
                <a:lnTo>
                  <a:pt x="38236" y="25399"/>
                </a:lnTo>
                <a:lnTo>
                  <a:pt x="17221" y="25399"/>
                </a:lnTo>
                <a:lnTo>
                  <a:pt x="19405" y="13055"/>
                </a:lnTo>
                <a:lnTo>
                  <a:pt x="45694" y="13055"/>
                </a:lnTo>
                <a:lnTo>
                  <a:pt x="45694" y="0"/>
                </a:lnTo>
                <a:close/>
              </a:path>
              <a:path w="49529" h="73025">
                <a:moveTo>
                  <a:pt x="32918" y="23075"/>
                </a:moveTo>
                <a:lnTo>
                  <a:pt x="23495" y="23075"/>
                </a:lnTo>
                <a:lnTo>
                  <a:pt x="20320" y="23850"/>
                </a:lnTo>
                <a:lnTo>
                  <a:pt x="17221" y="25399"/>
                </a:lnTo>
                <a:lnTo>
                  <a:pt x="38236" y="25399"/>
                </a:lnTo>
                <a:lnTo>
                  <a:pt x="32918" y="23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614490" y="6113936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73"/>
                </a:lnTo>
                <a:lnTo>
                  <a:pt x="3644" y="17208"/>
                </a:lnTo>
                <a:lnTo>
                  <a:pt x="0" y="18402"/>
                </a:lnTo>
                <a:lnTo>
                  <a:pt x="0" y="31051"/>
                </a:lnTo>
                <a:lnTo>
                  <a:pt x="6921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442187" y="630526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5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5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19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5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26"/>
                </a:lnTo>
                <a:lnTo>
                  <a:pt x="11468" y="30340"/>
                </a:lnTo>
                <a:lnTo>
                  <a:pt x="13500" y="29222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5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497616" y="630413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5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5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466954" y="653087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2"/>
                </a:lnTo>
                <a:lnTo>
                  <a:pt x="14643" y="65036"/>
                </a:lnTo>
                <a:lnTo>
                  <a:pt x="26416" y="65023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29857" y="36423"/>
                </a:lnTo>
                <a:lnTo>
                  <a:pt x="32207" y="38734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6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66" y="7378"/>
                </a:lnTo>
                <a:lnTo>
                  <a:pt x="27609" y="9245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1"/>
                </a:lnTo>
                <a:lnTo>
                  <a:pt x="17614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3"/>
                </a:lnTo>
                <a:lnTo>
                  <a:pt x="34113" y="26923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21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13"/>
                </a:lnTo>
                <a:lnTo>
                  <a:pt x="1739" y="11264"/>
                </a:ln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1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416407" y="67477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57" y="9677"/>
                </a:lnTo>
                <a:lnTo>
                  <a:pt x="32893" y="11785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7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465856" y="67477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38" y="6464"/>
                </a:moveTo>
                <a:lnTo>
                  <a:pt x="25577" y="6464"/>
                </a:lnTo>
                <a:lnTo>
                  <a:pt x="28460" y="7531"/>
                </a:lnTo>
                <a:lnTo>
                  <a:pt x="30657" y="9677"/>
                </a:lnTo>
                <a:lnTo>
                  <a:pt x="32880" y="11785"/>
                </a:lnTo>
                <a:lnTo>
                  <a:pt x="33997" y="14389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77" y="53568"/>
                </a:lnTo>
                <a:lnTo>
                  <a:pt x="15532" y="50761"/>
                </a:lnTo>
                <a:lnTo>
                  <a:pt x="18541" y="48082"/>
                </a:lnTo>
                <a:lnTo>
                  <a:pt x="28841" y="39395"/>
                </a:lnTo>
                <a:lnTo>
                  <a:pt x="32854" y="35661"/>
                </a:lnTo>
                <a:lnTo>
                  <a:pt x="35255" y="32943"/>
                </a:lnTo>
                <a:lnTo>
                  <a:pt x="37702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4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23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52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516352" y="67489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00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8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8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43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8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38" y="22491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423452" y="69649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466900" y="696494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86" y="48488"/>
                </a:moveTo>
                <a:lnTo>
                  <a:pt x="1181" y="49187"/>
                </a:lnTo>
                <a:lnTo>
                  <a:pt x="1816" y="54190"/>
                </a:lnTo>
                <a:lnTo>
                  <a:pt x="3708" y="58089"/>
                </a:lnTo>
                <a:lnTo>
                  <a:pt x="10020" y="63614"/>
                </a:lnTo>
                <a:lnTo>
                  <a:pt x="14084" y="64985"/>
                </a:lnTo>
                <a:lnTo>
                  <a:pt x="23749" y="64985"/>
                </a:lnTo>
                <a:lnTo>
                  <a:pt x="27838" y="63728"/>
                </a:lnTo>
                <a:lnTo>
                  <a:pt x="34810" y="58699"/>
                </a:lnTo>
                <a:lnTo>
                  <a:pt x="34911" y="58559"/>
                </a:lnTo>
                <a:lnTo>
                  <a:pt x="16433" y="58559"/>
                </a:lnTo>
                <a:lnTo>
                  <a:pt x="14135" y="57772"/>
                </a:lnTo>
                <a:lnTo>
                  <a:pt x="10541" y="54584"/>
                </a:lnTo>
                <a:lnTo>
                  <a:pt x="9321" y="52019"/>
                </a:lnTo>
                <a:lnTo>
                  <a:pt x="8686" y="48488"/>
                </a:lnTo>
                <a:close/>
              </a:path>
              <a:path w="41910" h="65404">
                <a:moveTo>
                  <a:pt x="41855" y="33947"/>
                </a:moveTo>
                <a:lnTo>
                  <a:pt x="34036" y="33947"/>
                </a:lnTo>
                <a:lnTo>
                  <a:pt x="34067" y="38912"/>
                </a:lnTo>
                <a:lnTo>
                  <a:pt x="33693" y="41935"/>
                </a:lnTo>
                <a:lnTo>
                  <a:pt x="25527" y="56908"/>
                </a:lnTo>
                <a:lnTo>
                  <a:pt x="23736" y="58013"/>
                </a:lnTo>
                <a:lnTo>
                  <a:pt x="21640" y="58559"/>
                </a:lnTo>
                <a:lnTo>
                  <a:pt x="34911" y="58559"/>
                </a:lnTo>
                <a:lnTo>
                  <a:pt x="37439" y="55041"/>
                </a:lnTo>
                <a:lnTo>
                  <a:pt x="40970" y="45402"/>
                </a:lnTo>
                <a:lnTo>
                  <a:pt x="41859" y="38912"/>
                </a:lnTo>
                <a:lnTo>
                  <a:pt x="41855" y="33947"/>
                </a:lnTo>
                <a:close/>
              </a:path>
              <a:path w="41910" h="65404">
                <a:moveTo>
                  <a:pt x="24155" y="0"/>
                </a:moveTo>
                <a:lnTo>
                  <a:pt x="14287" y="0"/>
                </a:lnTo>
                <a:lnTo>
                  <a:pt x="9512" y="1968"/>
                </a:lnTo>
                <a:lnTo>
                  <a:pt x="1905" y="9842"/>
                </a:lnTo>
                <a:lnTo>
                  <a:pt x="0" y="15036"/>
                </a:lnTo>
                <a:lnTo>
                  <a:pt x="0" y="27749"/>
                </a:lnTo>
                <a:lnTo>
                  <a:pt x="1828" y="32778"/>
                </a:lnTo>
                <a:lnTo>
                  <a:pt x="9131" y="40424"/>
                </a:lnTo>
                <a:lnTo>
                  <a:pt x="13576" y="42329"/>
                </a:lnTo>
                <a:lnTo>
                  <a:pt x="21996" y="42329"/>
                </a:lnTo>
                <a:lnTo>
                  <a:pt x="24930" y="41567"/>
                </a:lnTo>
                <a:lnTo>
                  <a:pt x="30340" y="38468"/>
                </a:lnTo>
                <a:lnTo>
                  <a:pt x="32473" y="36436"/>
                </a:lnTo>
                <a:lnTo>
                  <a:pt x="33111" y="35420"/>
                </a:lnTo>
                <a:lnTo>
                  <a:pt x="17170" y="35420"/>
                </a:lnTo>
                <a:lnTo>
                  <a:pt x="14147" y="34162"/>
                </a:lnTo>
                <a:lnTo>
                  <a:pt x="11684" y="31648"/>
                </a:lnTo>
                <a:lnTo>
                  <a:pt x="9258" y="29108"/>
                </a:lnTo>
                <a:lnTo>
                  <a:pt x="8039" y="25806"/>
                </a:lnTo>
                <a:lnTo>
                  <a:pt x="8118" y="17005"/>
                </a:lnTo>
                <a:lnTo>
                  <a:pt x="9321" y="13563"/>
                </a:lnTo>
                <a:lnTo>
                  <a:pt x="14478" y="7899"/>
                </a:lnTo>
                <a:lnTo>
                  <a:pt x="17500" y="6476"/>
                </a:lnTo>
                <a:lnTo>
                  <a:pt x="35534" y="6476"/>
                </a:lnTo>
                <a:lnTo>
                  <a:pt x="34798" y="5575"/>
                </a:lnTo>
                <a:lnTo>
                  <a:pt x="27940" y="1117"/>
                </a:lnTo>
                <a:lnTo>
                  <a:pt x="24155" y="0"/>
                </a:lnTo>
                <a:close/>
              </a:path>
              <a:path w="41910" h="65404">
                <a:moveTo>
                  <a:pt x="35534" y="6476"/>
                </a:moveTo>
                <a:lnTo>
                  <a:pt x="24333" y="6476"/>
                </a:lnTo>
                <a:lnTo>
                  <a:pt x="27190" y="7797"/>
                </a:lnTo>
                <a:lnTo>
                  <a:pt x="31965" y="13055"/>
                </a:lnTo>
                <a:lnTo>
                  <a:pt x="33172" y="16611"/>
                </a:lnTo>
                <a:lnTo>
                  <a:pt x="33100" y="25806"/>
                </a:lnTo>
                <a:lnTo>
                  <a:pt x="32004" y="29108"/>
                </a:lnTo>
                <a:lnTo>
                  <a:pt x="27343" y="34162"/>
                </a:lnTo>
                <a:lnTo>
                  <a:pt x="24371" y="35420"/>
                </a:lnTo>
                <a:lnTo>
                  <a:pt x="33111" y="35420"/>
                </a:lnTo>
                <a:lnTo>
                  <a:pt x="34036" y="33947"/>
                </a:lnTo>
                <a:lnTo>
                  <a:pt x="41855" y="33947"/>
                </a:lnTo>
                <a:lnTo>
                  <a:pt x="41846" y="22974"/>
                </a:lnTo>
                <a:lnTo>
                  <a:pt x="40957" y="17005"/>
                </a:lnTo>
                <a:lnTo>
                  <a:pt x="39166" y="12903"/>
                </a:lnTo>
                <a:lnTo>
                  <a:pt x="37401" y="8762"/>
                </a:lnTo>
                <a:lnTo>
                  <a:pt x="35534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516352" y="696495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442233" y="721768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72" y="32918"/>
                </a:moveTo>
                <a:lnTo>
                  <a:pt x="24536" y="32918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2" y="32918"/>
                </a:lnTo>
                <a:close/>
              </a:path>
              <a:path w="41910" h="65404">
                <a:moveTo>
                  <a:pt x="35068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12"/>
                </a:lnTo>
                <a:lnTo>
                  <a:pt x="16270" y="27012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18"/>
                </a:lnTo>
                <a:lnTo>
                  <a:pt x="37072" y="32918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09" y="27012"/>
                </a:lnTo>
                <a:lnTo>
                  <a:pt x="20866" y="27012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8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68" y="1447"/>
                </a:lnTo>
                <a:lnTo>
                  <a:pt x="7289" y="4343"/>
                </a:lnTo>
                <a:lnTo>
                  <a:pt x="3898" y="7213"/>
                </a:lnTo>
                <a:lnTo>
                  <a:pt x="1727" y="11264"/>
                </a:ln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68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491632" y="721882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448177" y="744899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497616" y="744899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392790" y="767512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79" y="7391"/>
                </a:lnTo>
                <a:lnTo>
                  <a:pt x="27609" y="9245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448177" y="767514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491632" y="767626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7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1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541070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51"/>
                </a:lnTo>
                <a:lnTo>
                  <a:pt x="804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77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392709" y="7918076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466507" y="790752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519638" y="7962520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40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539586" y="79075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6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0" y="6476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417118" y="813833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44" y="60426"/>
                </a:lnTo>
                <a:lnTo>
                  <a:pt x="37029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54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3" y="58559"/>
                </a:lnTo>
                <a:lnTo>
                  <a:pt x="37029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54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8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466906" y="813946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20" y="54432"/>
                </a:lnTo>
                <a:lnTo>
                  <a:pt x="10223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9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51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202" y="46951"/>
                </a:lnTo>
                <a:lnTo>
                  <a:pt x="42202" y="35153"/>
                </a:lnTo>
                <a:lnTo>
                  <a:pt x="40284" y="30200"/>
                </a:lnTo>
                <a:lnTo>
                  <a:pt x="37589" y="27482"/>
                </a:lnTo>
                <a:close/>
              </a:path>
              <a:path w="42545" h="64134">
                <a:moveTo>
                  <a:pt x="39204" y="0"/>
                </a:moveTo>
                <a:lnTo>
                  <a:pt x="7556" y="0"/>
                </a:lnTo>
                <a:lnTo>
                  <a:pt x="1397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9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51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423452" y="837357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464346" y="8373831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516352" y="83735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398733" y="859025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442233" y="859024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9994" y="63373"/>
                </a:lnTo>
                <a:lnTo>
                  <a:pt x="14643" y="65024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22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12"/>
                </a:lnTo>
                <a:lnTo>
                  <a:pt x="10668" y="1447"/>
                </a:lnTo>
                <a:lnTo>
                  <a:pt x="7289" y="4343"/>
                </a:lnTo>
                <a:lnTo>
                  <a:pt x="3898" y="7213"/>
                </a:lnTo>
                <a:lnTo>
                  <a:pt x="1727" y="11264"/>
                </a:ln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91279" y="8590250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601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54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07"/>
                </a:lnTo>
                <a:lnTo>
                  <a:pt x="37601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601" y="29527"/>
                </a:lnTo>
                <a:lnTo>
                  <a:pt x="32854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35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541070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84" y="53390"/>
                </a:lnTo>
                <a:lnTo>
                  <a:pt x="9245" y="49911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392790" y="882489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88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22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42097" y="8824900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85"/>
                </a:lnTo>
                <a:lnTo>
                  <a:pt x="2592" y="19570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78"/>
                </a:lnTo>
                <a:lnTo>
                  <a:pt x="36875" y="32778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17"/>
                </a:lnTo>
                <a:lnTo>
                  <a:pt x="35548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18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75" y="32778"/>
                </a:moveTo>
                <a:lnTo>
                  <a:pt x="24561" y="32778"/>
                </a:lnTo>
                <a:lnTo>
                  <a:pt x="27686" y="33997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75" y="32778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04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204" y="19570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8" y="26390"/>
                </a:lnTo>
                <a:lnTo>
                  <a:pt x="38556" y="22110"/>
                </a:lnTo>
                <a:lnTo>
                  <a:pt x="39331" y="19570"/>
                </a:lnTo>
                <a:lnTo>
                  <a:pt x="39238" y="11785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91632" y="882602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541070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398733" y="904218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39626" y="904243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491632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541070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398733" y="927033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441127" y="927033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58"/>
                </a:lnTo>
                <a:lnTo>
                  <a:pt x="3816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24"/>
                </a:lnTo>
                <a:lnTo>
                  <a:pt x="4152" y="7848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6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491632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541070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72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55" y="8191"/>
                </a:lnTo>
                <a:lnTo>
                  <a:pt x="29781" y="11633"/>
                </a:lnTo>
                <a:lnTo>
                  <a:pt x="32245" y="15074"/>
                </a:lnTo>
                <a:lnTo>
                  <a:pt x="33477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834517" y="6114236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23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8000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91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8000" y="46926"/>
                </a:lnTo>
                <a:lnTo>
                  <a:pt x="5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901689" y="6114241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970100" y="6114241"/>
            <a:ext cx="58419" cy="73025"/>
          </a:xfrm>
          <a:custGeom>
            <a:avLst/>
            <a:gdLst/>
            <a:ahLst/>
            <a:cxnLst/>
            <a:rect l="l" t="t" r="r" b="b"/>
            <a:pathLst>
              <a:path w="58420" h="73025">
                <a:moveTo>
                  <a:pt x="14681" y="0"/>
                </a:moveTo>
                <a:lnTo>
                  <a:pt x="0" y="0"/>
                </a:lnTo>
                <a:lnTo>
                  <a:pt x="0" y="72720"/>
                </a:lnTo>
                <a:lnTo>
                  <a:pt x="14681" y="72720"/>
                </a:lnTo>
                <a:lnTo>
                  <a:pt x="14681" y="40919"/>
                </a:lnTo>
                <a:lnTo>
                  <a:pt x="58140" y="40919"/>
                </a:lnTo>
                <a:lnTo>
                  <a:pt x="58140" y="28625"/>
                </a:lnTo>
                <a:lnTo>
                  <a:pt x="14681" y="28625"/>
                </a:lnTo>
                <a:lnTo>
                  <a:pt x="14681" y="0"/>
                </a:lnTo>
                <a:close/>
              </a:path>
              <a:path w="58420" h="73025">
                <a:moveTo>
                  <a:pt x="58140" y="40919"/>
                </a:moveTo>
                <a:lnTo>
                  <a:pt x="43459" y="40919"/>
                </a:lnTo>
                <a:lnTo>
                  <a:pt x="43459" y="72720"/>
                </a:lnTo>
                <a:lnTo>
                  <a:pt x="58140" y="72720"/>
                </a:lnTo>
                <a:lnTo>
                  <a:pt x="58140" y="40919"/>
                </a:lnTo>
                <a:close/>
              </a:path>
              <a:path w="58420" h="73025">
                <a:moveTo>
                  <a:pt x="58140" y="0"/>
                </a:moveTo>
                <a:lnTo>
                  <a:pt x="43459" y="0"/>
                </a:lnTo>
                <a:lnTo>
                  <a:pt x="43459" y="28625"/>
                </a:lnTo>
                <a:lnTo>
                  <a:pt x="58140" y="28625"/>
                </a:lnTo>
                <a:lnTo>
                  <a:pt x="58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068575" y="6115220"/>
            <a:ext cx="48260" cy="71755"/>
          </a:xfrm>
          <a:custGeom>
            <a:avLst/>
            <a:gdLst/>
            <a:ahLst/>
            <a:cxnLst/>
            <a:rect l="l" t="t" r="r" b="b"/>
            <a:pathLst>
              <a:path w="48260" h="71754">
                <a:moveTo>
                  <a:pt x="47675" y="0"/>
                </a:moveTo>
                <a:lnTo>
                  <a:pt x="0" y="0"/>
                </a:lnTo>
                <a:lnTo>
                  <a:pt x="0" y="12953"/>
                </a:lnTo>
                <a:lnTo>
                  <a:pt x="31575" y="13110"/>
                </a:lnTo>
                <a:lnTo>
                  <a:pt x="25432" y="21903"/>
                </a:lnTo>
                <a:lnTo>
                  <a:pt x="19701" y="32744"/>
                </a:lnTo>
                <a:lnTo>
                  <a:pt x="13942" y="46936"/>
                </a:lnTo>
                <a:lnTo>
                  <a:pt x="10954" y="59435"/>
                </a:lnTo>
                <a:lnTo>
                  <a:pt x="9766" y="71742"/>
                </a:lnTo>
                <a:lnTo>
                  <a:pt x="23215" y="71742"/>
                </a:lnTo>
                <a:lnTo>
                  <a:pt x="23177" y="65328"/>
                </a:lnTo>
                <a:lnTo>
                  <a:pt x="24218" y="58051"/>
                </a:lnTo>
                <a:lnTo>
                  <a:pt x="39738" y="19557"/>
                </a:lnTo>
                <a:lnTo>
                  <a:pt x="47675" y="10121"/>
                </a:lnTo>
                <a:lnTo>
                  <a:pt x="476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125232" y="6113933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31963" y="0"/>
                </a:moveTo>
                <a:lnTo>
                  <a:pt x="886" y="25533"/>
                </a:lnTo>
                <a:lnTo>
                  <a:pt x="0" y="42595"/>
                </a:lnTo>
                <a:lnTo>
                  <a:pt x="2082" y="56114"/>
                </a:lnTo>
                <a:lnTo>
                  <a:pt x="6944" y="65735"/>
                </a:lnTo>
                <a:lnTo>
                  <a:pt x="11669" y="71424"/>
                </a:lnTo>
                <a:lnTo>
                  <a:pt x="17701" y="74269"/>
                </a:lnTo>
                <a:lnTo>
                  <a:pt x="31900" y="74269"/>
                </a:lnTo>
                <a:lnTo>
                  <a:pt x="37501" y="72021"/>
                </a:lnTo>
                <a:lnTo>
                  <a:pt x="46225" y="63017"/>
                </a:lnTo>
                <a:lnTo>
                  <a:pt x="46337" y="62712"/>
                </a:lnTo>
                <a:lnTo>
                  <a:pt x="23061" y="62712"/>
                </a:lnTo>
                <a:lnTo>
                  <a:pt x="20686" y="61480"/>
                </a:lnTo>
                <a:lnTo>
                  <a:pt x="18603" y="59042"/>
                </a:lnTo>
                <a:lnTo>
                  <a:pt x="16520" y="56553"/>
                </a:lnTo>
                <a:lnTo>
                  <a:pt x="15479" y="53047"/>
                </a:lnTo>
                <a:lnTo>
                  <a:pt x="15479" y="44424"/>
                </a:lnTo>
                <a:lnTo>
                  <a:pt x="16406" y="41325"/>
                </a:lnTo>
                <a:lnTo>
                  <a:pt x="20102" y="37122"/>
                </a:lnTo>
                <a:lnTo>
                  <a:pt x="22375" y="36067"/>
                </a:lnTo>
                <a:lnTo>
                  <a:pt x="45566" y="36067"/>
                </a:lnTo>
                <a:lnTo>
                  <a:pt x="41710" y="31953"/>
                </a:lnTo>
                <a:lnTo>
                  <a:pt x="14285" y="31953"/>
                </a:lnTo>
                <a:lnTo>
                  <a:pt x="14806" y="23583"/>
                </a:lnTo>
                <a:lnTo>
                  <a:pt x="16088" y="18072"/>
                </a:lnTo>
                <a:lnTo>
                  <a:pt x="20152" y="12788"/>
                </a:lnTo>
                <a:lnTo>
                  <a:pt x="22654" y="11468"/>
                </a:lnTo>
                <a:lnTo>
                  <a:pt x="45686" y="11468"/>
                </a:lnTo>
                <a:lnTo>
                  <a:pt x="43762" y="7746"/>
                </a:lnTo>
                <a:lnTo>
                  <a:pt x="40129" y="4673"/>
                </a:lnTo>
                <a:lnTo>
                  <a:pt x="36523" y="1562"/>
                </a:lnTo>
                <a:lnTo>
                  <a:pt x="31963" y="0"/>
                </a:lnTo>
                <a:close/>
              </a:path>
              <a:path w="48895" h="74295">
                <a:moveTo>
                  <a:pt x="45566" y="36067"/>
                </a:moveTo>
                <a:lnTo>
                  <a:pt x="27823" y="36067"/>
                </a:lnTo>
                <a:lnTo>
                  <a:pt x="30135" y="37172"/>
                </a:lnTo>
                <a:lnTo>
                  <a:pt x="33843" y="41579"/>
                </a:lnTo>
                <a:lnTo>
                  <a:pt x="34770" y="45034"/>
                </a:lnTo>
                <a:lnTo>
                  <a:pt x="34770" y="54355"/>
                </a:lnTo>
                <a:lnTo>
                  <a:pt x="33906" y="57670"/>
                </a:lnTo>
                <a:lnTo>
                  <a:pt x="30477" y="61696"/>
                </a:lnTo>
                <a:lnTo>
                  <a:pt x="28318" y="62712"/>
                </a:lnTo>
                <a:lnTo>
                  <a:pt x="46337" y="62712"/>
                </a:lnTo>
                <a:lnTo>
                  <a:pt x="48410" y="57061"/>
                </a:lnTo>
                <a:lnTo>
                  <a:pt x="48298" y="42289"/>
                </a:lnTo>
                <a:lnTo>
                  <a:pt x="46327" y="36880"/>
                </a:lnTo>
                <a:lnTo>
                  <a:pt x="45566" y="36067"/>
                </a:lnTo>
                <a:close/>
              </a:path>
              <a:path w="48895" h="74295">
                <a:moveTo>
                  <a:pt x="33056" y="25806"/>
                </a:moveTo>
                <a:lnTo>
                  <a:pt x="22070" y="25806"/>
                </a:lnTo>
                <a:lnTo>
                  <a:pt x="17752" y="27851"/>
                </a:lnTo>
                <a:lnTo>
                  <a:pt x="14285" y="31953"/>
                </a:lnTo>
                <a:lnTo>
                  <a:pt x="41710" y="31953"/>
                </a:lnTo>
                <a:lnTo>
                  <a:pt x="38021" y="28016"/>
                </a:lnTo>
                <a:lnTo>
                  <a:pt x="33056" y="25806"/>
                </a:lnTo>
                <a:close/>
              </a:path>
              <a:path w="48895" h="74295">
                <a:moveTo>
                  <a:pt x="45686" y="11468"/>
                </a:moveTo>
                <a:lnTo>
                  <a:pt x="27810" y="11468"/>
                </a:lnTo>
                <a:lnTo>
                  <a:pt x="29614" y="12128"/>
                </a:lnTo>
                <a:lnTo>
                  <a:pt x="32395" y="14770"/>
                </a:lnTo>
                <a:lnTo>
                  <a:pt x="33246" y="16827"/>
                </a:lnTo>
                <a:lnTo>
                  <a:pt x="33576" y="19596"/>
                </a:lnTo>
                <a:lnTo>
                  <a:pt x="47076" y="18110"/>
                </a:lnTo>
                <a:lnTo>
                  <a:pt x="46073" y="12217"/>
                </a:lnTo>
                <a:lnTo>
                  <a:pt x="45686" y="114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957017" y="6305225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4">
                <a:moveTo>
                  <a:pt x="41186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03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86" y="6070"/>
                </a:lnTo>
                <a:lnTo>
                  <a:pt x="411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005587" y="6304131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6"/>
                </a:lnTo>
                <a:lnTo>
                  <a:pt x="1436" y="19309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44" y="60426"/>
                </a:lnTo>
                <a:lnTo>
                  <a:pt x="37029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66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85" y="29514"/>
                </a:moveTo>
                <a:lnTo>
                  <a:pt x="25222" y="29514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4" y="39166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3" y="58559"/>
                </a:lnTo>
                <a:lnTo>
                  <a:pt x="37029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85" y="29514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85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14"/>
                </a:lnTo>
                <a:lnTo>
                  <a:pt x="37585" y="29514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978652" y="6531141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930712" y="67477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7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981218" y="67489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00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8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26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8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8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38" y="22491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030657" y="674779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28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937762" y="69649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981221" y="696494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85" y="58699"/>
                </a:lnTo>
                <a:lnTo>
                  <a:pt x="34886" y="58559"/>
                </a:lnTo>
                <a:lnTo>
                  <a:pt x="16408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6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14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09" y="6476"/>
                </a:lnTo>
                <a:lnTo>
                  <a:pt x="34772" y="5575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09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903"/>
                </a:lnTo>
                <a:lnTo>
                  <a:pt x="37376" y="8762"/>
                </a:lnTo>
                <a:lnTo>
                  <a:pt x="35509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030657" y="696495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955433" y="721769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26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59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005938" y="721769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962481" y="744899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005982" y="744898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24"/>
                </a:lnTo>
                <a:lnTo>
                  <a:pt x="31534" y="63106"/>
                </a:lnTo>
                <a:lnTo>
                  <a:pt x="36326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29857" y="36423"/>
                </a:lnTo>
                <a:lnTo>
                  <a:pt x="32207" y="38735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59"/>
                </a:lnTo>
                <a:lnTo>
                  <a:pt x="36326" y="58559"/>
                </a:lnTo>
                <a:lnTo>
                  <a:pt x="39636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29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6195" y="8343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898" y="7213"/>
                </a:lnTo>
                <a:lnTo>
                  <a:pt x="1739" y="11264"/>
                </a:ln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907098" y="767512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95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79" y="7391"/>
                </a:lnTo>
                <a:lnTo>
                  <a:pt x="27609" y="9245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3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962481" y="7675140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005938" y="767626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1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055378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39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907015" y="7918076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12" y="46062"/>
                </a:lnTo>
                <a:lnTo>
                  <a:pt x="12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980812" y="790752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033944" y="7962520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053895" y="79075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6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0" y="6476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931423" y="813833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8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981218" y="813946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937762" y="837357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978652" y="8373831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30657" y="83735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913041" y="859025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953931" y="8590511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005938" y="859138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1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055378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907098" y="882489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23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02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3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22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956498" y="882489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29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3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7"/>
                </a:lnTo>
                <a:lnTo>
                  <a:pt x="35521" y="6477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7"/>
                </a:moveTo>
                <a:lnTo>
                  <a:pt x="24320" y="6477"/>
                </a:lnTo>
                <a:lnTo>
                  <a:pt x="27177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3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3"/>
                </a:lnTo>
                <a:lnTo>
                  <a:pt x="35521" y="64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005938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055378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913041" y="904218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953931" y="904243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005938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055378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913041" y="927033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956537" y="927034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3"/>
                </a:lnTo>
                <a:lnTo>
                  <a:pt x="26416" y="65023"/>
                </a:lnTo>
                <a:lnTo>
                  <a:pt x="31546" y="63093"/>
                </a:lnTo>
                <a:lnTo>
                  <a:pt x="36317" y="58546"/>
                </a:lnTo>
                <a:lnTo>
                  <a:pt x="17170" y="58546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2"/>
                </a:moveTo>
                <a:lnTo>
                  <a:pt x="24536" y="32892"/>
                </a:lnTo>
                <a:lnTo>
                  <a:pt x="27520" y="34074"/>
                </a:lnTo>
                <a:lnTo>
                  <a:pt x="32207" y="38734"/>
                </a:lnTo>
                <a:lnTo>
                  <a:pt x="33388" y="41681"/>
                </a:lnTo>
                <a:lnTo>
                  <a:pt x="33388" y="49034"/>
                </a:lnTo>
                <a:lnTo>
                  <a:pt x="32105" y="52184"/>
                </a:lnTo>
                <a:lnTo>
                  <a:pt x="27051" y="57276"/>
                </a:lnTo>
                <a:lnTo>
                  <a:pt x="23952" y="58546"/>
                </a:lnTo>
                <a:lnTo>
                  <a:pt x="36317" y="58546"/>
                </a:lnTo>
                <a:lnTo>
                  <a:pt x="39649" y="55371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2"/>
                </a:lnTo>
                <a:close/>
              </a:path>
              <a:path w="41910" h="65404">
                <a:moveTo>
                  <a:pt x="35067" y="6413"/>
                </a:moveTo>
                <a:lnTo>
                  <a:pt x="17056" y="6413"/>
                </a:lnTo>
                <a:lnTo>
                  <a:pt x="23164" y="6426"/>
                </a:lnTo>
                <a:lnTo>
                  <a:pt x="25679" y="7365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892"/>
                </a:lnTo>
                <a:lnTo>
                  <a:pt x="37062" y="32892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65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21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005938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055378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339655" y="6114236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55470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70" y="61417"/>
                </a:lnTo>
                <a:lnTo>
                  <a:pt x="56007" y="60312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406823" y="6114241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475237" y="6114241"/>
            <a:ext cx="58419" cy="73025"/>
          </a:xfrm>
          <a:custGeom>
            <a:avLst/>
            <a:gdLst/>
            <a:ahLst/>
            <a:cxnLst/>
            <a:rect l="l" t="t" r="r" b="b"/>
            <a:pathLst>
              <a:path w="58420" h="73025">
                <a:moveTo>
                  <a:pt x="14681" y="0"/>
                </a:moveTo>
                <a:lnTo>
                  <a:pt x="0" y="0"/>
                </a:lnTo>
                <a:lnTo>
                  <a:pt x="0" y="72720"/>
                </a:lnTo>
                <a:lnTo>
                  <a:pt x="14681" y="72720"/>
                </a:lnTo>
                <a:lnTo>
                  <a:pt x="14681" y="40919"/>
                </a:lnTo>
                <a:lnTo>
                  <a:pt x="58140" y="40919"/>
                </a:lnTo>
                <a:lnTo>
                  <a:pt x="58140" y="28625"/>
                </a:lnTo>
                <a:lnTo>
                  <a:pt x="14681" y="28625"/>
                </a:lnTo>
                <a:lnTo>
                  <a:pt x="14681" y="0"/>
                </a:lnTo>
                <a:close/>
              </a:path>
              <a:path w="58420" h="73025">
                <a:moveTo>
                  <a:pt x="58140" y="40919"/>
                </a:moveTo>
                <a:lnTo>
                  <a:pt x="43459" y="40919"/>
                </a:lnTo>
                <a:lnTo>
                  <a:pt x="43459" y="72720"/>
                </a:lnTo>
                <a:lnTo>
                  <a:pt x="58140" y="72720"/>
                </a:lnTo>
                <a:lnTo>
                  <a:pt x="58140" y="40919"/>
                </a:lnTo>
                <a:close/>
              </a:path>
              <a:path w="58420" h="73025">
                <a:moveTo>
                  <a:pt x="58140" y="0"/>
                </a:moveTo>
                <a:lnTo>
                  <a:pt x="43459" y="0"/>
                </a:lnTo>
                <a:lnTo>
                  <a:pt x="43459" y="28625"/>
                </a:lnTo>
                <a:lnTo>
                  <a:pt x="58140" y="28625"/>
                </a:lnTo>
                <a:lnTo>
                  <a:pt x="58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572738" y="6113933"/>
            <a:ext cx="48895" cy="74930"/>
          </a:xfrm>
          <a:custGeom>
            <a:avLst/>
            <a:gdLst/>
            <a:ahLst/>
            <a:cxnLst/>
            <a:rect l="l" t="t" r="r" b="b"/>
            <a:pathLst>
              <a:path w="48895" h="74929">
                <a:moveTo>
                  <a:pt x="14757" y="54724"/>
                </a:moveTo>
                <a:lnTo>
                  <a:pt x="1270" y="56210"/>
                </a:lnTo>
                <a:lnTo>
                  <a:pt x="2260" y="62229"/>
                </a:lnTo>
                <a:lnTo>
                  <a:pt x="4508" y="66763"/>
                </a:lnTo>
                <a:lnTo>
                  <a:pt x="11518" y="72809"/>
                </a:lnTo>
                <a:lnTo>
                  <a:pt x="16116" y="74320"/>
                </a:lnTo>
                <a:lnTo>
                  <a:pt x="22960" y="74296"/>
                </a:lnTo>
                <a:lnTo>
                  <a:pt x="33499" y="71102"/>
                </a:lnTo>
                <a:lnTo>
                  <a:pt x="41687" y="62814"/>
                </a:lnTo>
                <a:lnTo>
                  <a:pt x="20561" y="62814"/>
                </a:lnTo>
                <a:lnTo>
                  <a:pt x="18732" y="62153"/>
                </a:lnTo>
                <a:lnTo>
                  <a:pt x="15951" y="59499"/>
                </a:lnTo>
                <a:lnTo>
                  <a:pt x="15087" y="57467"/>
                </a:lnTo>
                <a:lnTo>
                  <a:pt x="14757" y="54724"/>
                </a:lnTo>
                <a:close/>
              </a:path>
              <a:path w="48895" h="74929">
                <a:moveTo>
                  <a:pt x="47766" y="42367"/>
                </a:moveTo>
                <a:lnTo>
                  <a:pt x="34061" y="42367"/>
                </a:lnTo>
                <a:lnTo>
                  <a:pt x="33502" y="50698"/>
                </a:lnTo>
                <a:lnTo>
                  <a:pt x="32197" y="56210"/>
                </a:lnTo>
                <a:lnTo>
                  <a:pt x="28168" y="61480"/>
                </a:lnTo>
                <a:lnTo>
                  <a:pt x="25730" y="62814"/>
                </a:lnTo>
                <a:lnTo>
                  <a:pt x="41687" y="62814"/>
                </a:lnTo>
                <a:lnTo>
                  <a:pt x="44399" y="60068"/>
                </a:lnTo>
                <a:lnTo>
                  <a:pt x="47410" y="48777"/>
                </a:lnTo>
                <a:lnTo>
                  <a:pt x="47766" y="42367"/>
                </a:lnTo>
                <a:close/>
              </a:path>
              <a:path w="48895" h="74929">
                <a:moveTo>
                  <a:pt x="30568" y="0"/>
                </a:moveTo>
                <a:lnTo>
                  <a:pt x="16421" y="0"/>
                </a:lnTo>
                <a:lnTo>
                  <a:pt x="10820" y="2273"/>
                </a:lnTo>
                <a:lnTo>
                  <a:pt x="2070" y="11302"/>
                </a:lnTo>
                <a:lnTo>
                  <a:pt x="96" y="16662"/>
                </a:lnTo>
                <a:lnTo>
                  <a:pt x="0" y="32005"/>
                </a:lnTo>
                <a:lnTo>
                  <a:pt x="1943" y="37439"/>
                </a:lnTo>
                <a:lnTo>
                  <a:pt x="6083" y="41871"/>
                </a:lnTo>
                <a:lnTo>
                  <a:pt x="10248" y="46278"/>
                </a:lnTo>
                <a:lnTo>
                  <a:pt x="15189" y="48475"/>
                </a:lnTo>
                <a:lnTo>
                  <a:pt x="26174" y="48475"/>
                </a:lnTo>
                <a:lnTo>
                  <a:pt x="30556" y="46443"/>
                </a:lnTo>
                <a:lnTo>
                  <a:pt x="34061" y="42367"/>
                </a:lnTo>
                <a:lnTo>
                  <a:pt x="47766" y="42367"/>
                </a:lnTo>
                <a:lnTo>
                  <a:pt x="47994" y="38252"/>
                </a:lnTo>
                <a:lnTo>
                  <a:pt x="20510" y="38252"/>
                </a:lnTo>
                <a:lnTo>
                  <a:pt x="18199" y="37160"/>
                </a:lnTo>
                <a:lnTo>
                  <a:pt x="14503" y="32765"/>
                </a:lnTo>
                <a:lnTo>
                  <a:pt x="13576" y="29311"/>
                </a:lnTo>
                <a:lnTo>
                  <a:pt x="13576" y="19977"/>
                </a:lnTo>
                <a:lnTo>
                  <a:pt x="14414" y="16662"/>
                </a:lnTo>
                <a:lnTo>
                  <a:pt x="17818" y="12585"/>
                </a:lnTo>
                <a:lnTo>
                  <a:pt x="19977" y="11556"/>
                </a:lnTo>
                <a:lnTo>
                  <a:pt x="42856" y="11556"/>
                </a:lnTo>
                <a:lnTo>
                  <a:pt x="41351" y="8585"/>
                </a:lnTo>
                <a:lnTo>
                  <a:pt x="36626" y="2870"/>
                </a:lnTo>
                <a:lnTo>
                  <a:pt x="30568" y="0"/>
                </a:lnTo>
                <a:close/>
              </a:path>
              <a:path w="48895" h="74929">
                <a:moveTo>
                  <a:pt x="42856" y="11556"/>
                </a:moveTo>
                <a:lnTo>
                  <a:pt x="25260" y="11556"/>
                </a:lnTo>
                <a:lnTo>
                  <a:pt x="27647" y="12801"/>
                </a:lnTo>
                <a:lnTo>
                  <a:pt x="31775" y="17767"/>
                </a:lnTo>
                <a:lnTo>
                  <a:pt x="32816" y="21247"/>
                </a:lnTo>
                <a:lnTo>
                  <a:pt x="32816" y="29857"/>
                </a:lnTo>
                <a:lnTo>
                  <a:pt x="31889" y="32956"/>
                </a:lnTo>
                <a:lnTo>
                  <a:pt x="28219" y="37198"/>
                </a:lnTo>
                <a:lnTo>
                  <a:pt x="25971" y="38252"/>
                </a:lnTo>
                <a:lnTo>
                  <a:pt x="47994" y="38252"/>
                </a:lnTo>
                <a:lnTo>
                  <a:pt x="48287" y="32956"/>
                </a:lnTo>
                <a:lnTo>
                  <a:pt x="48291" y="31686"/>
                </a:lnTo>
                <a:lnTo>
                  <a:pt x="46207" y="18175"/>
                </a:lnTo>
                <a:lnTo>
                  <a:pt x="42856" y="11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630314" y="6113937"/>
            <a:ext cx="46990" cy="74295"/>
          </a:xfrm>
          <a:custGeom>
            <a:avLst/>
            <a:gdLst/>
            <a:ahLst/>
            <a:cxnLst/>
            <a:rect l="l" t="t" r="r" b="b"/>
            <a:pathLst>
              <a:path w="46989" h="74295">
                <a:moveTo>
                  <a:pt x="30514" y="0"/>
                </a:moveTo>
                <a:lnTo>
                  <a:pt x="16417" y="0"/>
                </a:lnTo>
                <a:lnTo>
                  <a:pt x="10931" y="2476"/>
                </a:lnTo>
                <a:lnTo>
                  <a:pt x="3363" y="14036"/>
                </a:lnTo>
                <a:lnTo>
                  <a:pt x="771" y="25659"/>
                </a:lnTo>
                <a:lnTo>
                  <a:pt x="0" y="42950"/>
                </a:lnTo>
                <a:lnTo>
                  <a:pt x="1995" y="56848"/>
                </a:lnTo>
                <a:lnTo>
                  <a:pt x="6346" y="66128"/>
                </a:lnTo>
                <a:lnTo>
                  <a:pt x="10677" y="71551"/>
                </a:lnTo>
                <a:lnTo>
                  <a:pt x="16392" y="74269"/>
                </a:lnTo>
                <a:lnTo>
                  <a:pt x="30514" y="74269"/>
                </a:lnTo>
                <a:lnTo>
                  <a:pt x="36001" y="71780"/>
                </a:lnTo>
                <a:lnTo>
                  <a:pt x="41851" y="62712"/>
                </a:lnTo>
                <a:lnTo>
                  <a:pt x="21777" y="62712"/>
                </a:lnTo>
                <a:lnTo>
                  <a:pt x="20278" y="62179"/>
                </a:lnTo>
                <a:lnTo>
                  <a:pt x="17662" y="60058"/>
                </a:lnTo>
                <a:lnTo>
                  <a:pt x="16582" y="57950"/>
                </a:lnTo>
                <a:lnTo>
                  <a:pt x="14868" y="51561"/>
                </a:lnTo>
                <a:lnTo>
                  <a:pt x="14436" y="45694"/>
                </a:lnTo>
                <a:lnTo>
                  <a:pt x="14436" y="28625"/>
                </a:lnTo>
                <a:lnTo>
                  <a:pt x="21777" y="11557"/>
                </a:lnTo>
                <a:lnTo>
                  <a:pt x="41967" y="11557"/>
                </a:lnTo>
                <a:lnTo>
                  <a:pt x="39988" y="7543"/>
                </a:lnTo>
                <a:lnTo>
                  <a:pt x="36013" y="2514"/>
                </a:lnTo>
                <a:lnTo>
                  <a:pt x="30514" y="0"/>
                </a:lnTo>
                <a:close/>
              </a:path>
              <a:path w="46989" h="74295">
                <a:moveTo>
                  <a:pt x="41967" y="11557"/>
                </a:moveTo>
                <a:lnTo>
                  <a:pt x="25155" y="11557"/>
                </a:lnTo>
                <a:lnTo>
                  <a:pt x="26641" y="12103"/>
                </a:lnTo>
                <a:lnTo>
                  <a:pt x="27936" y="13195"/>
                </a:lnTo>
                <a:lnTo>
                  <a:pt x="29257" y="14249"/>
                </a:lnTo>
                <a:lnTo>
                  <a:pt x="30336" y="16383"/>
                </a:lnTo>
                <a:lnTo>
                  <a:pt x="32064" y="22771"/>
                </a:lnTo>
                <a:lnTo>
                  <a:pt x="32495" y="28625"/>
                </a:lnTo>
                <a:lnTo>
                  <a:pt x="32495" y="45694"/>
                </a:lnTo>
                <a:lnTo>
                  <a:pt x="25155" y="62712"/>
                </a:lnTo>
                <a:lnTo>
                  <a:pt x="41851" y="62712"/>
                </a:lnTo>
                <a:lnTo>
                  <a:pt x="43697" y="59850"/>
                </a:lnTo>
                <a:lnTo>
                  <a:pt x="46177" y="48126"/>
                </a:lnTo>
                <a:lnTo>
                  <a:pt x="46880" y="30618"/>
                </a:lnTo>
                <a:lnTo>
                  <a:pt x="44667" y="17032"/>
                </a:lnTo>
                <a:lnTo>
                  <a:pt x="41967" y="115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424468" y="630413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2" y="19570"/>
                </a:lnTo>
                <a:lnTo>
                  <a:pt x="3352" y="22110"/>
                </a:lnTo>
                <a:lnTo>
                  <a:pt x="6494" y="26517"/>
                </a:lnTo>
                <a:lnTo>
                  <a:pt x="8877" y="28206"/>
                </a:lnTo>
                <a:lnTo>
                  <a:pt x="12115" y="29387"/>
                </a:lnTo>
                <a:lnTo>
                  <a:pt x="8242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93" y="64985"/>
                </a:lnTo>
                <a:lnTo>
                  <a:pt x="27254" y="64973"/>
                </a:lnTo>
                <a:lnTo>
                  <a:pt x="32308" y="63131"/>
                </a:lnTo>
                <a:lnTo>
                  <a:pt x="37069" y="58559"/>
                </a:lnTo>
                <a:lnTo>
                  <a:pt x="18656" y="58559"/>
                </a:lnTo>
                <a:lnTo>
                  <a:pt x="16408" y="57988"/>
                </a:lnTo>
                <a:lnTo>
                  <a:pt x="8039" y="47764"/>
                </a:lnTo>
                <a:lnTo>
                  <a:pt x="8084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66"/>
                </a:lnTo>
                <a:lnTo>
                  <a:pt x="36866" y="32766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58" y="26517"/>
                </a:lnTo>
                <a:lnTo>
                  <a:pt x="35548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23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66" y="32766"/>
                </a:moveTo>
                <a:lnTo>
                  <a:pt x="24561" y="32766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9" y="58559"/>
                </a:lnTo>
                <a:lnTo>
                  <a:pt x="40017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66" y="32766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04"/>
                </a:lnTo>
                <a:lnTo>
                  <a:pt x="28308" y="9372"/>
                </a:lnTo>
                <a:lnTo>
                  <a:pt x="30302" y="11315"/>
                </a:lnTo>
                <a:lnTo>
                  <a:pt x="31209" y="13487"/>
                </a:lnTo>
                <a:lnTo>
                  <a:pt x="31204" y="19570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8" y="26390"/>
                </a:lnTo>
                <a:lnTo>
                  <a:pt x="38556" y="22110"/>
                </a:lnTo>
                <a:lnTo>
                  <a:pt x="39331" y="19570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474006" y="630413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33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33" y="38912"/>
                </a:lnTo>
                <a:lnTo>
                  <a:pt x="41833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54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0" y="35432"/>
                </a:lnTo>
                <a:lnTo>
                  <a:pt x="17157" y="35432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11" y="6476"/>
                </a:lnTo>
                <a:lnTo>
                  <a:pt x="34772" y="5575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11" y="6476"/>
                </a:move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32"/>
                </a:lnTo>
                <a:lnTo>
                  <a:pt x="33090" y="35432"/>
                </a:lnTo>
                <a:lnTo>
                  <a:pt x="34023" y="33947"/>
                </a:lnTo>
                <a:lnTo>
                  <a:pt x="41833" y="33947"/>
                </a:lnTo>
                <a:lnTo>
                  <a:pt x="41833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76" y="8750"/>
                </a:lnTo>
                <a:lnTo>
                  <a:pt x="3551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527133" y="6359128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89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51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548147" y="630413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04" y="41554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0" y="35432"/>
                </a:lnTo>
                <a:lnTo>
                  <a:pt x="17157" y="35432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24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4" y="6476"/>
                </a:move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32"/>
                </a:lnTo>
                <a:lnTo>
                  <a:pt x="33090" y="35432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50"/>
                </a:lnTo>
                <a:lnTo>
                  <a:pt x="35524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483789" y="6531141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435847" y="67477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31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7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486351" y="67489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00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8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909" y="37426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8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8" y="27482"/>
                </a:lnTo>
                <a:lnTo>
                  <a:pt x="34704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704" y="24574"/>
                </a:lnTo>
                <a:lnTo>
                  <a:pt x="32638" y="22491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535792" y="674779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28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40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52" y="685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60" y="42951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442895" y="696495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486356" y="696494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33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41"/>
                </a:lnTo>
                <a:lnTo>
                  <a:pt x="40957" y="45402"/>
                </a:lnTo>
                <a:lnTo>
                  <a:pt x="41833" y="38912"/>
                </a:lnTo>
                <a:lnTo>
                  <a:pt x="41833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99"/>
                </a:lnTo>
                <a:lnTo>
                  <a:pt x="17487" y="6476"/>
                </a:lnTo>
                <a:lnTo>
                  <a:pt x="35509" y="6476"/>
                </a:lnTo>
                <a:lnTo>
                  <a:pt x="34772" y="5575"/>
                </a:lnTo>
                <a:lnTo>
                  <a:pt x="27914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09" y="6476"/>
                </a:moveTo>
                <a:lnTo>
                  <a:pt x="24320" y="6476"/>
                </a:lnTo>
                <a:lnTo>
                  <a:pt x="27177" y="7797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33" y="33947"/>
                </a:lnTo>
                <a:lnTo>
                  <a:pt x="41833" y="22974"/>
                </a:lnTo>
                <a:lnTo>
                  <a:pt x="40944" y="17005"/>
                </a:lnTo>
                <a:lnTo>
                  <a:pt x="39154" y="12903"/>
                </a:lnTo>
                <a:lnTo>
                  <a:pt x="37376" y="8762"/>
                </a:lnTo>
                <a:lnTo>
                  <a:pt x="35509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535792" y="696495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467616" y="7217698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511071" y="7218822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430546" y="744899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473911" y="7448987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6403" y="0"/>
                </a:moveTo>
                <a:lnTo>
                  <a:pt x="15316" y="0"/>
                </a:lnTo>
                <a:lnTo>
                  <a:pt x="10883" y="1574"/>
                </a:lnTo>
                <a:lnTo>
                  <a:pt x="4229" y="7886"/>
                </a:lnTo>
                <a:lnTo>
                  <a:pt x="2565" y="11772"/>
                </a:lnTo>
                <a:lnTo>
                  <a:pt x="2595" y="19583"/>
                </a:lnTo>
                <a:lnTo>
                  <a:pt x="12115" y="29387"/>
                </a:lnTo>
                <a:lnTo>
                  <a:pt x="8229" y="30403"/>
                </a:lnTo>
                <a:lnTo>
                  <a:pt x="5245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30" y="55689"/>
                </a:lnTo>
                <a:lnTo>
                  <a:pt x="9626" y="63131"/>
                </a:lnTo>
                <a:lnTo>
                  <a:pt x="14681" y="64985"/>
                </a:lnTo>
                <a:lnTo>
                  <a:pt x="27254" y="64985"/>
                </a:lnTo>
                <a:lnTo>
                  <a:pt x="32308" y="63131"/>
                </a:lnTo>
                <a:lnTo>
                  <a:pt x="37061" y="58559"/>
                </a:lnTo>
                <a:lnTo>
                  <a:pt x="18656" y="58559"/>
                </a:lnTo>
                <a:lnTo>
                  <a:pt x="16408" y="58000"/>
                </a:lnTo>
                <a:lnTo>
                  <a:pt x="12218" y="55689"/>
                </a:lnTo>
                <a:lnTo>
                  <a:pt x="10668" y="54089"/>
                </a:lnTo>
                <a:lnTo>
                  <a:pt x="8547" y="49923"/>
                </a:lnTo>
                <a:lnTo>
                  <a:pt x="8039" y="47764"/>
                </a:lnTo>
                <a:lnTo>
                  <a:pt x="8088" y="41770"/>
                </a:lnTo>
                <a:lnTo>
                  <a:pt x="9232" y="38849"/>
                </a:lnTo>
                <a:lnTo>
                  <a:pt x="14071" y="33985"/>
                </a:lnTo>
                <a:lnTo>
                  <a:pt x="17119" y="32778"/>
                </a:lnTo>
                <a:lnTo>
                  <a:pt x="36875" y="32778"/>
                </a:lnTo>
                <a:lnTo>
                  <a:pt x="33858" y="30657"/>
                </a:lnTo>
                <a:lnTo>
                  <a:pt x="29959" y="29387"/>
                </a:lnTo>
                <a:lnTo>
                  <a:pt x="33108" y="28206"/>
                </a:lnTo>
                <a:lnTo>
                  <a:pt x="35445" y="26530"/>
                </a:lnTo>
                <a:lnTo>
                  <a:pt x="35544" y="26390"/>
                </a:lnTo>
                <a:lnTo>
                  <a:pt x="17919" y="26390"/>
                </a:lnTo>
                <a:lnTo>
                  <a:pt x="15405" y="25438"/>
                </a:lnTo>
                <a:lnTo>
                  <a:pt x="11518" y="21615"/>
                </a:lnTo>
                <a:lnTo>
                  <a:pt x="10618" y="19329"/>
                </a:lnTo>
                <a:lnTo>
                  <a:pt x="10553" y="13487"/>
                </a:lnTo>
                <a:lnTo>
                  <a:pt x="11531" y="11201"/>
                </a:lnTo>
                <a:lnTo>
                  <a:pt x="15468" y="7378"/>
                </a:lnTo>
                <a:lnTo>
                  <a:pt x="17945" y="6426"/>
                </a:lnTo>
                <a:lnTo>
                  <a:pt x="35900" y="6426"/>
                </a:lnTo>
                <a:lnTo>
                  <a:pt x="30873" y="1625"/>
                </a:lnTo>
                <a:lnTo>
                  <a:pt x="26403" y="0"/>
                </a:lnTo>
                <a:close/>
              </a:path>
              <a:path w="42545" h="65404">
                <a:moveTo>
                  <a:pt x="36875" y="32778"/>
                </a:moveTo>
                <a:lnTo>
                  <a:pt x="24561" y="32778"/>
                </a:lnTo>
                <a:lnTo>
                  <a:pt x="27686" y="34010"/>
                </a:lnTo>
                <a:lnTo>
                  <a:pt x="32689" y="38925"/>
                </a:lnTo>
                <a:lnTo>
                  <a:pt x="33839" y="41770"/>
                </a:lnTo>
                <a:lnTo>
                  <a:pt x="33947" y="49504"/>
                </a:lnTo>
                <a:lnTo>
                  <a:pt x="32740" y="52552"/>
                </a:lnTo>
                <a:lnTo>
                  <a:pt x="27876" y="57353"/>
                </a:lnTo>
                <a:lnTo>
                  <a:pt x="24790" y="58559"/>
                </a:lnTo>
                <a:lnTo>
                  <a:pt x="37061" y="58559"/>
                </a:lnTo>
                <a:lnTo>
                  <a:pt x="40005" y="55727"/>
                </a:lnTo>
                <a:lnTo>
                  <a:pt x="41935" y="51155"/>
                </a:lnTo>
                <a:lnTo>
                  <a:pt x="41935" y="41770"/>
                </a:lnTo>
                <a:lnTo>
                  <a:pt x="40906" y="38392"/>
                </a:lnTo>
                <a:lnTo>
                  <a:pt x="36875" y="32778"/>
                </a:lnTo>
                <a:close/>
              </a:path>
              <a:path w="42545" h="65404">
                <a:moveTo>
                  <a:pt x="35900" y="6426"/>
                </a:moveTo>
                <a:lnTo>
                  <a:pt x="23876" y="6426"/>
                </a:lnTo>
                <a:lnTo>
                  <a:pt x="26339" y="7416"/>
                </a:lnTo>
                <a:lnTo>
                  <a:pt x="28308" y="9385"/>
                </a:lnTo>
                <a:lnTo>
                  <a:pt x="30302" y="11315"/>
                </a:lnTo>
                <a:lnTo>
                  <a:pt x="31209" y="13487"/>
                </a:lnTo>
                <a:lnTo>
                  <a:pt x="31187" y="19583"/>
                </a:lnTo>
                <a:lnTo>
                  <a:pt x="30327" y="21666"/>
                </a:lnTo>
                <a:lnTo>
                  <a:pt x="26479" y="25450"/>
                </a:lnTo>
                <a:lnTo>
                  <a:pt x="24028" y="26390"/>
                </a:lnTo>
                <a:lnTo>
                  <a:pt x="35544" y="26390"/>
                </a:lnTo>
                <a:lnTo>
                  <a:pt x="38556" y="22110"/>
                </a:lnTo>
                <a:lnTo>
                  <a:pt x="39331" y="19583"/>
                </a:lnTo>
                <a:lnTo>
                  <a:pt x="39233" y="11772"/>
                </a:lnTo>
                <a:lnTo>
                  <a:pt x="37642" y="8077"/>
                </a:lnTo>
                <a:lnTo>
                  <a:pt x="35900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527133" y="7503984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51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548141" y="745011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409625" y="7675393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461632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35" y="53339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9733" y="53390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511071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560515" y="767514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73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51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9" y="42951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412152" y="7918076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485950" y="790752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4198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539082" y="7962520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40" y="8902"/>
                </a:lnTo>
                <a:lnTo>
                  <a:pt x="4864" y="11531"/>
                </a:lnTo>
                <a:lnTo>
                  <a:pt x="4419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559029" y="790752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76"/>
                </a:moveTo>
                <a:lnTo>
                  <a:pt x="25577" y="6476"/>
                </a:lnTo>
                <a:lnTo>
                  <a:pt x="28460" y="7543"/>
                </a:lnTo>
                <a:lnTo>
                  <a:pt x="30657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74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6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0" y="6476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436558" y="8138334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7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54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98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54" y="24549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8"/>
                </a:lnTo>
                <a:lnTo>
                  <a:pt x="31445" y="11163"/>
                </a:lnTo>
                <a:lnTo>
                  <a:pt x="32435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486351" y="813946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442895" y="837357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486873" y="8374663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535792" y="83735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411127" y="859025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7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22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461632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511071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560515" y="859025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412187" y="882602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461632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511071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560515" y="882490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418176" y="904218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461632" y="904330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43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511071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560515" y="904218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418176" y="9270339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461672" y="927034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3"/>
                </a:lnTo>
                <a:lnTo>
                  <a:pt x="26416" y="65023"/>
                </a:lnTo>
                <a:lnTo>
                  <a:pt x="31546" y="63093"/>
                </a:lnTo>
                <a:lnTo>
                  <a:pt x="36317" y="58546"/>
                </a:lnTo>
                <a:lnTo>
                  <a:pt x="17170" y="58546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2"/>
                </a:moveTo>
                <a:lnTo>
                  <a:pt x="24536" y="32892"/>
                </a:lnTo>
                <a:lnTo>
                  <a:pt x="27520" y="34074"/>
                </a:lnTo>
                <a:lnTo>
                  <a:pt x="32207" y="38734"/>
                </a:lnTo>
                <a:lnTo>
                  <a:pt x="33388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6"/>
                </a:lnTo>
                <a:lnTo>
                  <a:pt x="23952" y="58546"/>
                </a:lnTo>
                <a:lnTo>
                  <a:pt x="36317" y="58546"/>
                </a:lnTo>
                <a:lnTo>
                  <a:pt x="39649" y="55371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2"/>
                </a:lnTo>
                <a:close/>
              </a:path>
              <a:path w="41910" h="65404">
                <a:moveTo>
                  <a:pt x="35067" y="6413"/>
                </a:moveTo>
                <a:lnTo>
                  <a:pt x="17056" y="6413"/>
                </a:lnTo>
                <a:lnTo>
                  <a:pt x="23164" y="6426"/>
                </a:lnTo>
                <a:lnTo>
                  <a:pt x="25679" y="7365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7000"/>
                </a:lnTo>
                <a:lnTo>
                  <a:pt x="16270" y="27000"/>
                </a:lnTo>
                <a:lnTo>
                  <a:pt x="15405" y="33769"/>
                </a:lnTo>
                <a:lnTo>
                  <a:pt x="17614" y="33185"/>
                </a:lnTo>
                <a:lnTo>
                  <a:pt x="19443" y="32892"/>
                </a:lnTo>
                <a:lnTo>
                  <a:pt x="37062" y="32892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09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65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21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511071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560515" y="927033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546214" y="952273"/>
            <a:ext cx="4366174" cy="287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624320" y="4006992"/>
            <a:ext cx="1080135" cy="216535"/>
          </a:xfrm>
          <a:custGeom>
            <a:avLst/>
            <a:gdLst/>
            <a:ahLst/>
            <a:cxnLst/>
            <a:rect l="l" t="t" r="r" b="b"/>
            <a:pathLst>
              <a:path w="1080135" h="216535">
                <a:moveTo>
                  <a:pt x="1034147" y="0"/>
                </a:moveTo>
                <a:lnTo>
                  <a:pt x="45629" y="0"/>
                </a:lnTo>
                <a:lnTo>
                  <a:pt x="6224" y="30362"/>
                </a:lnTo>
                <a:lnTo>
                  <a:pt x="0" y="155165"/>
                </a:lnTo>
                <a:lnTo>
                  <a:pt x="1683" y="171347"/>
                </a:lnTo>
                <a:lnTo>
                  <a:pt x="22763" y="207710"/>
                </a:lnTo>
                <a:lnTo>
                  <a:pt x="45846" y="216014"/>
                </a:lnTo>
                <a:lnTo>
                  <a:pt x="1034364" y="216013"/>
                </a:lnTo>
                <a:lnTo>
                  <a:pt x="1073770" y="185652"/>
                </a:lnTo>
                <a:lnTo>
                  <a:pt x="1079994" y="60848"/>
                </a:lnTo>
                <a:lnTo>
                  <a:pt x="1078311" y="44666"/>
                </a:lnTo>
                <a:lnTo>
                  <a:pt x="1057230" y="8303"/>
                </a:lnTo>
                <a:lnTo>
                  <a:pt x="1034147" y="0"/>
                </a:lnTo>
                <a:close/>
              </a:path>
            </a:pathLst>
          </a:custGeom>
          <a:solidFill>
            <a:srgbClr val="A3AF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908492" y="2607741"/>
            <a:ext cx="466090" cy="102235"/>
          </a:xfrm>
          <a:custGeom>
            <a:avLst/>
            <a:gdLst/>
            <a:ahLst/>
            <a:cxnLst/>
            <a:rect l="l" t="t" r="r" b="b"/>
            <a:pathLst>
              <a:path w="466089" h="102235">
                <a:moveTo>
                  <a:pt x="20193" y="406"/>
                </a:moveTo>
                <a:lnTo>
                  <a:pt x="0" y="406"/>
                </a:lnTo>
                <a:lnTo>
                  <a:pt x="0" y="53746"/>
                </a:lnTo>
                <a:lnTo>
                  <a:pt x="10502" y="93725"/>
                </a:lnTo>
                <a:lnTo>
                  <a:pt x="31508" y="102107"/>
                </a:lnTo>
                <a:lnTo>
                  <a:pt x="48971" y="102107"/>
                </a:lnTo>
                <a:lnTo>
                  <a:pt x="76283" y="84848"/>
                </a:lnTo>
                <a:lnTo>
                  <a:pt x="34810" y="84848"/>
                </a:lnTo>
                <a:lnTo>
                  <a:pt x="30365" y="83616"/>
                </a:lnTo>
                <a:lnTo>
                  <a:pt x="20213" y="63639"/>
                </a:lnTo>
                <a:lnTo>
                  <a:pt x="20193" y="406"/>
                </a:lnTo>
                <a:close/>
              </a:path>
              <a:path w="466089" h="102235">
                <a:moveTo>
                  <a:pt x="79743" y="406"/>
                </a:moveTo>
                <a:lnTo>
                  <a:pt x="59550" y="406"/>
                </a:lnTo>
                <a:lnTo>
                  <a:pt x="59550" y="63639"/>
                </a:lnTo>
                <a:lnTo>
                  <a:pt x="59258" y="69303"/>
                </a:lnTo>
                <a:lnTo>
                  <a:pt x="58077" y="76123"/>
                </a:lnTo>
                <a:lnTo>
                  <a:pt x="56324" y="78993"/>
                </a:lnTo>
                <a:lnTo>
                  <a:pt x="50495" y="83680"/>
                </a:lnTo>
                <a:lnTo>
                  <a:pt x="46177" y="84848"/>
                </a:lnTo>
                <a:lnTo>
                  <a:pt x="76283" y="84848"/>
                </a:lnTo>
                <a:lnTo>
                  <a:pt x="77012" y="83324"/>
                </a:lnTo>
                <a:lnTo>
                  <a:pt x="78105" y="78371"/>
                </a:lnTo>
                <a:lnTo>
                  <a:pt x="79330" y="68341"/>
                </a:lnTo>
                <a:lnTo>
                  <a:pt x="79724" y="53746"/>
                </a:lnTo>
                <a:lnTo>
                  <a:pt x="79743" y="406"/>
                </a:lnTo>
                <a:close/>
              </a:path>
              <a:path w="466089" h="102235">
                <a:moveTo>
                  <a:pt x="171488" y="406"/>
                </a:moveTo>
                <a:lnTo>
                  <a:pt x="98298" y="406"/>
                </a:lnTo>
                <a:lnTo>
                  <a:pt x="98298" y="17322"/>
                </a:lnTo>
                <a:lnTo>
                  <a:pt x="144881" y="17322"/>
                </a:lnTo>
                <a:lnTo>
                  <a:pt x="92354" y="82194"/>
                </a:lnTo>
                <a:lnTo>
                  <a:pt x="92354" y="100406"/>
                </a:lnTo>
                <a:lnTo>
                  <a:pt x="173596" y="100406"/>
                </a:lnTo>
                <a:lnTo>
                  <a:pt x="173596" y="83553"/>
                </a:lnTo>
                <a:lnTo>
                  <a:pt x="116713" y="83553"/>
                </a:lnTo>
                <a:lnTo>
                  <a:pt x="171488" y="16090"/>
                </a:lnTo>
                <a:lnTo>
                  <a:pt x="171488" y="406"/>
                </a:lnTo>
                <a:close/>
              </a:path>
              <a:path w="466089" h="102235">
                <a:moveTo>
                  <a:pt x="206616" y="406"/>
                </a:moveTo>
                <a:lnTo>
                  <a:pt x="186423" y="406"/>
                </a:lnTo>
                <a:lnTo>
                  <a:pt x="186423" y="100406"/>
                </a:lnTo>
                <a:lnTo>
                  <a:pt x="206616" y="100406"/>
                </a:lnTo>
                <a:lnTo>
                  <a:pt x="206616" y="56680"/>
                </a:lnTo>
                <a:lnTo>
                  <a:pt x="266369" y="56680"/>
                </a:lnTo>
                <a:lnTo>
                  <a:pt x="266369" y="39763"/>
                </a:lnTo>
                <a:lnTo>
                  <a:pt x="206616" y="39763"/>
                </a:lnTo>
                <a:lnTo>
                  <a:pt x="206616" y="406"/>
                </a:lnTo>
                <a:close/>
              </a:path>
              <a:path w="466089" h="102235">
                <a:moveTo>
                  <a:pt x="266369" y="56680"/>
                </a:moveTo>
                <a:lnTo>
                  <a:pt x="246176" y="56680"/>
                </a:lnTo>
                <a:lnTo>
                  <a:pt x="246176" y="100406"/>
                </a:lnTo>
                <a:lnTo>
                  <a:pt x="266369" y="100406"/>
                </a:lnTo>
                <a:lnTo>
                  <a:pt x="266369" y="56680"/>
                </a:lnTo>
                <a:close/>
              </a:path>
              <a:path w="466089" h="102235">
                <a:moveTo>
                  <a:pt x="266369" y="406"/>
                </a:moveTo>
                <a:lnTo>
                  <a:pt x="246176" y="406"/>
                </a:lnTo>
                <a:lnTo>
                  <a:pt x="246176" y="39763"/>
                </a:lnTo>
                <a:lnTo>
                  <a:pt x="266369" y="39763"/>
                </a:lnTo>
                <a:lnTo>
                  <a:pt x="266369" y="406"/>
                </a:lnTo>
                <a:close/>
              </a:path>
              <a:path w="466089" h="102235">
                <a:moveTo>
                  <a:pt x="387375" y="1765"/>
                </a:moveTo>
                <a:lnTo>
                  <a:pt x="321830" y="1765"/>
                </a:lnTo>
                <a:lnTo>
                  <a:pt x="321830" y="19570"/>
                </a:lnTo>
                <a:lnTo>
                  <a:pt x="365417" y="19570"/>
                </a:lnTo>
                <a:lnTo>
                  <a:pt x="358099" y="29715"/>
                </a:lnTo>
                <a:lnTo>
                  <a:pt x="341125" y="66755"/>
                </a:lnTo>
                <a:lnTo>
                  <a:pt x="335908" y="90834"/>
                </a:lnTo>
                <a:lnTo>
                  <a:pt x="353758" y="100406"/>
                </a:lnTo>
                <a:lnTo>
                  <a:pt x="354479" y="88712"/>
                </a:lnTo>
                <a:lnTo>
                  <a:pt x="356767" y="75769"/>
                </a:lnTo>
                <a:lnTo>
                  <a:pt x="370187" y="39851"/>
                </a:lnTo>
                <a:lnTo>
                  <a:pt x="385038" y="18122"/>
                </a:lnTo>
                <a:lnTo>
                  <a:pt x="387375" y="1765"/>
                </a:lnTo>
                <a:close/>
              </a:path>
              <a:path w="466089" h="102235">
                <a:moveTo>
                  <a:pt x="443674" y="0"/>
                </a:moveTo>
                <a:lnTo>
                  <a:pt x="436079" y="0"/>
                </a:lnTo>
                <a:lnTo>
                  <a:pt x="423047" y="2317"/>
                </a:lnTo>
                <a:lnTo>
                  <a:pt x="412336" y="9279"/>
                </a:lnTo>
                <a:lnTo>
                  <a:pt x="405664" y="19304"/>
                </a:lnTo>
                <a:lnTo>
                  <a:pt x="401591" y="30840"/>
                </a:lnTo>
                <a:lnTo>
                  <a:pt x="399789" y="43929"/>
                </a:lnTo>
                <a:lnTo>
                  <a:pt x="399844" y="47544"/>
                </a:lnTo>
                <a:lnTo>
                  <a:pt x="405902" y="85235"/>
                </a:lnTo>
                <a:lnTo>
                  <a:pt x="427494" y="101432"/>
                </a:lnTo>
                <a:lnTo>
                  <a:pt x="443338" y="100451"/>
                </a:lnTo>
                <a:lnTo>
                  <a:pt x="453612" y="96047"/>
                </a:lnTo>
                <a:lnTo>
                  <a:pt x="461314" y="86220"/>
                </a:lnTo>
                <a:lnTo>
                  <a:pt x="431444" y="86220"/>
                </a:lnTo>
                <a:lnTo>
                  <a:pt x="428167" y="84518"/>
                </a:lnTo>
                <a:lnTo>
                  <a:pt x="422440" y="77749"/>
                </a:lnTo>
                <a:lnTo>
                  <a:pt x="421101" y="73259"/>
                </a:lnTo>
                <a:lnTo>
                  <a:pt x="421005" y="61074"/>
                </a:lnTo>
                <a:lnTo>
                  <a:pt x="422287" y="56807"/>
                </a:lnTo>
                <a:lnTo>
                  <a:pt x="427380" y="51028"/>
                </a:lnTo>
                <a:lnTo>
                  <a:pt x="430491" y="49580"/>
                </a:lnTo>
                <a:lnTo>
                  <a:pt x="461060" y="49580"/>
                </a:lnTo>
                <a:lnTo>
                  <a:pt x="460163" y="47544"/>
                </a:lnTo>
                <a:lnTo>
                  <a:pt x="455771" y="43929"/>
                </a:lnTo>
                <a:lnTo>
                  <a:pt x="419379" y="43929"/>
                </a:lnTo>
                <a:lnTo>
                  <a:pt x="420103" y="32423"/>
                </a:lnTo>
                <a:lnTo>
                  <a:pt x="421868" y="24841"/>
                </a:lnTo>
                <a:lnTo>
                  <a:pt x="427456" y="17576"/>
                </a:lnTo>
                <a:lnTo>
                  <a:pt x="430872" y="15747"/>
                </a:lnTo>
                <a:lnTo>
                  <a:pt x="462552" y="15747"/>
                </a:lnTo>
                <a:lnTo>
                  <a:pt x="459930" y="10629"/>
                </a:lnTo>
                <a:lnTo>
                  <a:pt x="449961" y="2120"/>
                </a:lnTo>
                <a:lnTo>
                  <a:pt x="443674" y="0"/>
                </a:lnTo>
                <a:close/>
              </a:path>
              <a:path w="466089" h="102235">
                <a:moveTo>
                  <a:pt x="461060" y="49580"/>
                </a:moveTo>
                <a:lnTo>
                  <a:pt x="437997" y="49580"/>
                </a:lnTo>
                <a:lnTo>
                  <a:pt x="441172" y="51092"/>
                </a:lnTo>
                <a:lnTo>
                  <a:pt x="446265" y="57149"/>
                </a:lnTo>
                <a:lnTo>
                  <a:pt x="447548" y="61912"/>
                </a:lnTo>
                <a:lnTo>
                  <a:pt x="447548" y="74739"/>
                </a:lnTo>
                <a:lnTo>
                  <a:pt x="446366" y="79286"/>
                </a:lnTo>
                <a:lnTo>
                  <a:pt x="441629" y="84823"/>
                </a:lnTo>
                <a:lnTo>
                  <a:pt x="438683" y="86220"/>
                </a:lnTo>
                <a:lnTo>
                  <a:pt x="461314" y="86220"/>
                </a:lnTo>
                <a:lnTo>
                  <a:pt x="462484" y="84727"/>
                </a:lnTo>
                <a:lnTo>
                  <a:pt x="466027" y="73259"/>
                </a:lnTo>
                <a:lnTo>
                  <a:pt x="464716" y="57883"/>
                </a:lnTo>
                <a:lnTo>
                  <a:pt x="461060" y="49580"/>
                </a:lnTo>
                <a:close/>
              </a:path>
              <a:path w="466089" h="102235">
                <a:moveTo>
                  <a:pt x="430085" y="35471"/>
                </a:moveTo>
                <a:lnTo>
                  <a:pt x="424141" y="38290"/>
                </a:lnTo>
                <a:lnTo>
                  <a:pt x="419379" y="43929"/>
                </a:lnTo>
                <a:lnTo>
                  <a:pt x="455771" y="43929"/>
                </a:lnTo>
                <a:lnTo>
                  <a:pt x="448863" y="38244"/>
                </a:lnTo>
                <a:lnTo>
                  <a:pt x="437695" y="35475"/>
                </a:lnTo>
                <a:lnTo>
                  <a:pt x="430085" y="35471"/>
                </a:lnTo>
                <a:close/>
              </a:path>
              <a:path w="466089" h="102235">
                <a:moveTo>
                  <a:pt x="462552" y="15747"/>
                </a:moveTo>
                <a:lnTo>
                  <a:pt x="437972" y="15747"/>
                </a:lnTo>
                <a:lnTo>
                  <a:pt x="440448" y="16662"/>
                </a:lnTo>
                <a:lnTo>
                  <a:pt x="444271" y="20294"/>
                </a:lnTo>
                <a:lnTo>
                  <a:pt x="445452" y="23113"/>
                </a:lnTo>
                <a:lnTo>
                  <a:pt x="445909" y="26936"/>
                </a:lnTo>
                <a:lnTo>
                  <a:pt x="464464" y="24891"/>
                </a:lnTo>
                <a:lnTo>
                  <a:pt x="463092" y="16802"/>
                </a:lnTo>
                <a:lnTo>
                  <a:pt x="462552" y="157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940346" y="4065899"/>
            <a:ext cx="464820" cy="102235"/>
          </a:xfrm>
          <a:custGeom>
            <a:avLst/>
            <a:gdLst/>
            <a:ahLst/>
            <a:cxnLst/>
            <a:rect l="l" t="t" r="r" b="b"/>
            <a:pathLst>
              <a:path w="464819" h="102235">
                <a:moveTo>
                  <a:pt x="20193" y="406"/>
                </a:moveTo>
                <a:lnTo>
                  <a:pt x="0" y="406"/>
                </a:lnTo>
                <a:lnTo>
                  <a:pt x="0" y="53746"/>
                </a:lnTo>
                <a:lnTo>
                  <a:pt x="10502" y="93725"/>
                </a:lnTo>
                <a:lnTo>
                  <a:pt x="31508" y="102107"/>
                </a:lnTo>
                <a:lnTo>
                  <a:pt x="48971" y="102107"/>
                </a:lnTo>
                <a:lnTo>
                  <a:pt x="76283" y="84848"/>
                </a:lnTo>
                <a:lnTo>
                  <a:pt x="34810" y="84848"/>
                </a:lnTo>
                <a:lnTo>
                  <a:pt x="30365" y="83616"/>
                </a:lnTo>
                <a:lnTo>
                  <a:pt x="20213" y="63639"/>
                </a:lnTo>
                <a:lnTo>
                  <a:pt x="20193" y="406"/>
                </a:lnTo>
                <a:close/>
              </a:path>
              <a:path w="464819" h="102235">
                <a:moveTo>
                  <a:pt x="79743" y="406"/>
                </a:moveTo>
                <a:lnTo>
                  <a:pt x="59550" y="406"/>
                </a:lnTo>
                <a:lnTo>
                  <a:pt x="59550" y="63639"/>
                </a:lnTo>
                <a:lnTo>
                  <a:pt x="59258" y="69303"/>
                </a:lnTo>
                <a:lnTo>
                  <a:pt x="58077" y="76123"/>
                </a:lnTo>
                <a:lnTo>
                  <a:pt x="56324" y="78993"/>
                </a:lnTo>
                <a:lnTo>
                  <a:pt x="50495" y="83680"/>
                </a:lnTo>
                <a:lnTo>
                  <a:pt x="46177" y="84848"/>
                </a:lnTo>
                <a:lnTo>
                  <a:pt x="76283" y="84848"/>
                </a:lnTo>
                <a:lnTo>
                  <a:pt x="77012" y="83324"/>
                </a:lnTo>
                <a:lnTo>
                  <a:pt x="78105" y="78371"/>
                </a:lnTo>
                <a:lnTo>
                  <a:pt x="79330" y="68341"/>
                </a:lnTo>
                <a:lnTo>
                  <a:pt x="79724" y="53746"/>
                </a:lnTo>
                <a:lnTo>
                  <a:pt x="79743" y="406"/>
                </a:lnTo>
                <a:close/>
              </a:path>
              <a:path w="464819" h="102235">
                <a:moveTo>
                  <a:pt x="171488" y="406"/>
                </a:moveTo>
                <a:lnTo>
                  <a:pt x="98298" y="406"/>
                </a:lnTo>
                <a:lnTo>
                  <a:pt x="98298" y="17322"/>
                </a:lnTo>
                <a:lnTo>
                  <a:pt x="144881" y="17322"/>
                </a:lnTo>
                <a:lnTo>
                  <a:pt x="92354" y="82194"/>
                </a:lnTo>
                <a:lnTo>
                  <a:pt x="92354" y="100406"/>
                </a:lnTo>
                <a:lnTo>
                  <a:pt x="173596" y="100406"/>
                </a:lnTo>
                <a:lnTo>
                  <a:pt x="173596" y="83553"/>
                </a:lnTo>
                <a:lnTo>
                  <a:pt x="116713" y="83553"/>
                </a:lnTo>
                <a:lnTo>
                  <a:pt x="171488" y="16090"/>
                </a:lnTo>
                <a:lnTo>
                  <a:pt x="171488" y="406"/>
                </a:lnTo>
                <a:close/>
              </a:path>
              <a:path w="464819" h="102235">
                <a:moveTo>
                  <a:pt x="206616" y="406"/>
                </a:moveTo>
                <a:lnTo>
                  <a:pt x="186423" y="406"/>
                </a:lnTo>
                <a:lnTo>
                  <a:pt x="186423" y="100406"/>
                </a:lnTo>
                <a:lnTo>
                  <a:pt x="206616" y="100406"/>
                </a:lnTo>
                <a:lnTo>
                  <a:pt x="206616" y="56680"/>
                </a:lnTo>
                <a:lnTo>
                  <a:pt x="266369" y="56680"/>
                </a:lnTo>
                <a:lnTo>
                  <a:pt x="266369" y="39763"/>
                </a:lnTo>
                <a:lnTo>
                  <a:pt x="206616" y="39763"/>
                </a:lnTo>
                <a:lnTo>
                  <a:pt x="206616" y="406"/>
                </a:lnTo>
                <a:close/>
              </a:path>
              <a:path w="464819" h="102235">
                <a:moveTo>
                  <a:pt x="266369" y="56680"/>
                </a:moveTo>
                <a:lnTo>
                  <a:pt x="246176" y="56680"/>
                </a:lnTo>
                <a:lnTo>
                  <a:pt x="246176" y="100406"/>
                </a:lnTo>
                <a:lnTo>
                  <a:pt x="266369" y="100406"/>
                </a:lnTo>
                <a:lnTo>
                  <a:pt x="266369" y="56680"/>
                </a:lnTo>
                <a:close/>
              </a:path>
              <a:path w="464819" h="102235">
                <a:moveTo>
                  <a:pt x="266369" y="406"/>
                </a:moveTo>
                <a:lnTo>
                  <a:pt x="246176" y="406"/>
                </a:lnTo>
                <a:lnTo>
                  <a:pt x="246176" y="39763"/>
                </a:lnTo>
                <a:lnTo>
                  <a:pt x="266369" y="39763"/>
                </a:lnTo>
                <a:lnTo>
                  <a:pt x="266369" y="406"/>
                </a:lnTo>
                <a:close/>
              </a:path>
              <a:path w="464819" h="102235">
                <a:moveTo>
                  <a:pt x="339699" y="71615"/>
                </a:moveTo>
                <a:lnTo>
                  <a:pt x="321144" y="73863"/>
                </a:lnTo>
                <a:lnTo>
                  <a:pt x="322097" y="82283"/>
                </a:lnTo>
                <a:lnTo>
                  <a:pt x="325551" y="89090"/>
                </a:lnTo>
                <a:lnTo>
                  <a:pt x="337477" y="99504"/>
                </a:lnTo>
                <a:lnTo>
                  <a:pt x="344970" y="102107"/>
                </a:lnTo>
                <a:lnTo>
                  <a:pt x="354025" y="102107"/>
                </a:lnTo>
                <a:lnTo>
                  <a:pt x="367044" y="99840"/>
                </a:lnTo>
                <a:lnTo>
                  <a:pt x="377760" y="93032"/>
                </a:lnTo>
                <a:lnTo>
                  <a:pt x="384378" y="86652"/>
                </a:lnTo>
                <a:lnTo>
                  <a:pt x="384563" y="86220"/>
                </a:lnTo>
                <a:lnTo>
                  <a:pt x="350202" y="86220"/>
                </a:lnTo>
                <a:lnTo>
                  <a:pt x="347065" y="84962"/>
                </a:lnTo>
                <a:lnTo>
                  <a:pt x="341884" y="79959"/>
                </a:lnTo>
                <a:lnTo>
                  <a:pt x="340296" y="76352"/>
                </a:lnTo>
                <a:lnTo>
                  <a:pt x="339699" y="71615"/>
                </a:lnTo>
                <a:close/>
              </a:path>
              <a:path w="464819" h="102235">
                <a:moveTo>
                  <a:pt x="381614" y="53886"/>
                </a:moveTo>
                <a:lnTo>
                  <a:pt x="358305" y="53886"/>
                </a:lnTo>
                <a:lnTo>
                  <a:pt x="361454" y="55295"/>
                </a:lnTo>
                <a:lnTo>
                  <a:pt x="366649" y="60934"/>
                </a:lnTo>
                <a:lnTo>
                  <a:pt x="367944" y="64757"/>
                </a:lnTo>
                <a:lnTo>
                  <a:pt x="367944" y="74663"/>
                </a:lnTo>
                <a:lnTo>
                  <a:pt x="366585" y="78714"/>
                </a:lnTo>
                <a:lnTo>
                  <a:pt x="361175" y="84708"/>
                </a:lnTo>
                <a:lnTo>
                  <a:pt x="357847" y="86220"/>
                </a:lnTo>
                <a:lnTo>
                  <a:pt x="384563" y="86220"/>
                </a:lnTo>
                <a:lnTo>
                  <a:pt x="387591" y="79171"/>
                </a:lnTo>
                <a:lnTo>
                  <a:pt x="387591" y="64338"/>
                </a:lnTo>
                <a:lnTo>
                  <a:pt x="385864" y="59181"/>
                </a:lnTo>
                <a:lnTo>
                  <a:pt x="381614" y="53886"/>
                </a:lnTo>
                <a:close/>
              </a:path>
              <a:path w="464819" h="102235">
                <a:moveTo>
                  <a:pt x="381521" y="15747"/>
                </a:moveTo>
                <a:lnTo>
                  <a:pt x="356184" y="15747"/>
                </a:lnTo>
                <a:lnTo>
                  <a:pt x="358838" y="16751"/>
                </a:lnTo>
                <a:lnTo>
                  <a:pt x="362851" y="20751"/>
                </a:lnTo>
                <a:lnTo>
                  <a:pt x="363842" y="23431"/>
                </a:lnTo>
                <a:lnTo>
                  <a:pt x="363842" y="30759"/>
                </a:lnTo>
                <a:lnTo>
                  <a:pt x="362483" y="33934"/>
                </a:lnTo>
                <a:lnTo>
                  <a:pt x="357022" y="38709"/>
                </a:lnTo>
                <a:lnTo>
                  <a:pt x="353072" y="39827"/>
                </a:lnTo>
                <a:lnTo>
                  <a:pt x="347873" y="39827"/>
                </a:lnTo>
                <a:lnTo>
                  <a:pt x="345770" y="55321"/>
                </a:lnTo>
                <a:lnTo>
                  <a:pt x="349186" y="54355"/>
                </a:lnTo>
                <a:lnTo>
                  <a:pt x="352120" y="53886"/>
                </a:lnTo>
                <a:lnTo>
                  <a:pt x="381614" y="53886"/>
                </a:lnTo>
                <a:lnTo>
                  <a:pt x="379006" y="50634"/>
                </a:lnTo>
                <a:lnTo>
                  <a:pt x="374421" y="47878"/>
                </a:lnTo>
                <a:lnTo>
                  <a:pt x="368693" y="46647"/>
                </a:lnTo>
                <a:lnTo>
                  <a:pt x="376728" y="39827"/>
                </a:lnTo>
                <a:lnTo>
                  <a:pt x="353072" y="39827"/>
                </a:lnTo>
                <a:lnTo>
                  <a:pt x="347891" y="39700"/>
                </a:lnTo>
                <a:lnTo>
                  <a:pt x="376878" y="39700"/>
                </a:lnTo>
                <a:lnTo>
                  <a:pt x="379466" y="37503"/>
                </a:lnTo>
                <a:lnTo>
                  <a:pt x="383082" y="25704"/>
                </a:lnTo>
                <a:lnTo>
                  <a:pt x="383082" y="19456"/>
                </a:lnTo>
                <a:lnTo>
                  <a:pt x="381521" y="15747"/>
                </a:lnTo>
                <a:close/>
              </a:path>
              <a:path w="464819" h="102235">
                <a:moveTo>
                  <a:pt x="362826" y="0"/>
                </a:moveTo>
                <a:lnTo>
                  <a:pt x="347903" y="0"/>
                </a:lnTo>
                <a:lnTo>
                  <a:pt x="342938" y="1028"/>
                </a:lnTo>
                <a:lnTo>
                  <a:pt x="322580" y="26123"/>
                </a:lnTo>
                <a:lnTo>
                  <a:pt x="340245" y="29121"/>
                </a:lnTo>
                <a:lnTo>
                  <a:pt x="340741" y="24752"/>
                </a:lnTo>
                <a:lnTo>
                  <a:pt x="342150" y="21437"/>
                </a:lnTo>
                <a:lnTo>
                  <a:pt x="346798" y="16890"/>
                </a:lnTo>
                <a:lnTo>
                  <a:pt x="349592" y="15747"/>
                </a:lnTo>
                <a:lnTo>
                  <a:pt x="381521" y="15747"/>
                </a:lnTo>
                <a:lnTo>
                  <a:pt x="380746" y="13906"/>
                </a:lnTo>
                <a:lnTo>
                  <a:pt x="370370" y="2997"/>
                </a:lnTo>
                <a:lnTo>
                  <a:pt x="362826" y="0"/>
                </a:lnTo>
                <a:close/>
              </a:path>
              <a:path w="464819" h="102235">
                <a:moveTo>
                  <a:pt x="462545" y="15887"/>
                </a:moveTo>
                <a:lnTo>
                  <a:pt x="436105" y="15887"/>
                </a:lnTo>
                <a:lnTo>
                  <a:pt x="439280" y="17043"/>
                </a:lnTo>
                <a:lnTo>
                  <a:pt x="443877" y="21628"/>
                </a:lnTo>
                <a:lnTo>
                  <a:pt x="445020" y="24917"/>
                </a:lnTo>
                <a:lnTo>
                  <a:pt x="445020" y="33058"/>
                </a:lnTo>
                <a:lnTo>
                  <a:pt x="443699" y="36969"/>
                </a:lnTo>
                <a:lnTo>
                  <a:pt x="439115" y="43789"/>
                </a:lnTo>
                <a:lnTo>
                  <a:pt x="433806" y="49250"/>
                </a:lnTo>
                <a:lnTo>
                  <a:pt x="425170" y="57289"/>
                </a:lnTo>
                <a:lnTo>
                  <a:pt x="414138" y="68144"/>
                </a:lnTo>
                <a:lnTo>
                  <a:pt x="406410" y="77168"/>
                </a:lnTo>
                <a:lnTo>
                  <a:pt x="399973" y="87299"/>
                </a:lnTo>
                <a:lnTo>
                  <a:pt x="397789" y="93675"/>
                </a:lnTo>
                <a:lnTo>
                  <a:pt x="397065" y="100406"/>
                </a:lnTo>
                <a:lnTo>
                  <a:pt x="464261" y="100406"/>
                </a:lnTo>
                <a:lnTo>
                  <a:pt x="464261" y="82600"/>
                </a:lnTo>
                <a:lnTo>
                  <a:pt x="426199" y="82600"/>
                </a:lnTo>
                <a:lnTo>
                  <a:pt x="427189" y="80873"/>
                </a:lnTo>
                <a:lnTo>
                  <a:pt x="428498" y="79095"/>
                </a:lnTo>
                <a:lnTo>
                  <a:pt x="431736" y="75463"/>
                </a:lnTo>
                <a:lnTo>
                  <a:pt x="435559" y="71780"/>
                </a:lnTo>
                <a:lnTo>
                  <a:pt x="447662" y="60680"/>
                </a:lnTo>
                <a:lnTo>
                  <a:pt x="451840" y="56426"/>
                </a:lnTo>
                <a:lnTo>
                  <a:pt x="457657" y="49021"/>
                </a:lnTo>
                <a:lnTo>
                  <a:pt x="460222" y="44754"/>
                </a:lnTo>
                <a:lnTo>
                  <a:pt x="463448" y="36614"/>
                </a:lnTo>
                <a:lnTo>
                  <a:pt x="464261" y="32321"/>
                </a:lnTo>
                <a:lnTo>
                  <a:pt x="464261" y="19913"/>
                </a:lnTo>
                <a:lnTo>
                  <a:pt x="462545" y="15887"/>
                </a:lnTo>
                <a:close/>
              </a:path>
              <a:path w="464819" h="102235">
                <a:moveTo>
                  <a:pt x="442404" y="0"/>
                </a:moveTo>
                <a:lnTo>
                  <a:pt x="423532" y="0"/>
                </a:lnTo>
                <a:lnTo>
                  <a:pt x="416026" y="2285"/>
                </a:lnTo>
                <a:lnTo>
                  <a:pt x="404025" y="11480"/>
                </a:lnTo>
                <a:lnTo>
                  <a:pt x="400456" y="19049"/>
                </a:lnTo>
                <a:lnTo>
                  <a:pt x="399313" y="29603"/>
                </a:lnTo>
                <a:lnTo>
                  <a:pt x="418414" y="31508"/>
                </a:lnTo>
                <a:lnTo>
                  <a:pt x="418782" y="25920"/>
                </a:lnTo>
                <a:lnTo>
                  <a:pt x="420141" y="21920"/>
                </a:lnTo>
                <a:lnTo>
                  <a:pt x="424878" y="17094"/>
                </a:lnTo>
                <a:lnTo>
                  <a:pt x="428053" y="15887"/>
                </a:lnTo>
                <a:lnTo>
                  <a:pt x="462545" y="15887"/>
                </a:lnTo>
                <a:lnTo>
                  <a:pt x="461441" y="13296"/>
                </a:lnTo>
                <a:lnTo>
                  <a:pt x="450164" y="2654"/>
                </a:lnTo>
                <a:lnTo>
                  <a:pt x="442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507733" y="3862527"/>
            <a:ext cx="4467103" cy="2082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06005" y="386090"/>
            <a:ext cx="6289848" cy="5322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 txBox="1"/>
          <p:nvPr/>
        </p:nvSpPr>
        <p:spPr>
          <a:xfrm>
            <a:off x="715175" y="400731"/>
            <a:ext cx="288290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spc="20" dirty="0">
                <a:solidFill>
                  <a:srgbClr val="00007F"/>
                </a:solidFill>
                <a:latin typeface="Century Gothic"/>
                <a:cs typeface="Century Gothic"/>
              </a:rPr>
              <a:t>SEMI-HYDR.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ROHRBIEGE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MASCHINEN </a:t>
            </a: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-45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114" dirty="0">
                <a:solidFill>
                  <a:srgbClr val="00007F"/>
                </a:solidFill>
                <a:latin typeface="Century Gothic"/>
                <a:cs typeface="Century Gothic"/>
              </a:rPr>
              <a:t>UZ</a:t>
            </a:r>
            <a:r>
              <a:rPr sz="1300" spc="80" dirty="0">
                <a:solidFill>
                  <a:srgbClr val="00007F"/>
                </a:solidFill>
                <a:latin typeface="Century Gothic"/>
                <a:cs typeface="Century Gothic"/>
              </a:rPr>
              <a:t>H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3767088" y="315163"/>
            <a:ext cx="453966" cy="2313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78688" y="10086156"/>
            <a:ext cx="6290017" cy="5715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24" name="object 3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635849"/>
              </p:ext>
            </p:extLst>
          </p:nvPr>
        </p:nvGraphicFramePr>
        <p:xfrm>
          <a:off x="1554502" y="9356873"/>
          <a:ext cx="4223091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2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724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</a:pPr>
                      <a:endParaRPr lang="de-DE" sz="1000" dirty="0">
                        <a:latin typeface="Arial"/>
                        <a:cs typeface="Arial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000" dirty="0" err="1">
                          <a:latin typeface="Arial"/>
                          <a:cs typeface="Arial"/>
                        </a:rPr>
                        <a:t>Preis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in EUR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</a:pPr>
                      <a:endParaRPr lang="de-DE" sz="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350" b="0" spc="0" baseline="3086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54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lang="de-DE" sz="14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4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4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de-DE" sz="14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de-DE" sz="14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4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Request</a:t>
                      </a:r>
                      <a:endParaRPr lang="de-DE" sz="1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197" y="9157913"/>
            <a:ext cx="3672795" cy="431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02074" y="1167733"/>
            <a:ext cx="2756417" cy="299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92467" y="2998271"/>
            <a:ext cx="1080135" cy="216535"/>
          </a:xfrm>
          <a:custGeom>
            <a:avLst/>
            <a:gdLst/>
            <a:ahLst/>
            <a:cxnLst/>
            <a:rect l="l" t="t" r="r" b="b"/>
            <a:pathLst>
              <a:path w="1080135" h="216535">
                <a:moveTo>
                  <a:pt x="1034147" y="0"/>
                </a:moveTo>
                <a:lnTo>
                  <a:pt x="45639" y="0"/>
                </a:lnTo>
                <a:lnTo>
                  <a:pt x="6225" y="30349"/>
                </a:lnTo>
                <a:lnTo>
                  <a:pt x="0" y="155153"/>
                </a:lnTo>
                <a:lnTo>
                  <a:pt x="1683" y="171335"/>
                </a:lnTo>
                <a:lnTo>
                  <a:pt x="22763" y="207697"/>
                </a:lnTo>
                <a:lnTo>
                  <a:pt x="45846" y="216001"/>
                </a:lnTo>
                <a:lnTo>
                  <a:pt x="1034364" y="216000"/>
                </a:lnTo>
                <a:lnTo>
                  <a:pt x="1073770" y="185639"/>
                </a:lnTo>
                <a:lnTo>
                  <a:pt x="1079994" y="60849"/>
                </a:lnTo>
                <a:lnTo>
                  <a:pt x="1078313" y="44664"/>
                </a:lnTo>
                <a:lnTo>
                  <a:pt x="1057233" y="8302"/>
                </a:lnTo>
                <a:lnTo>
                  <a:pt x="1034147" y="0"/>
                </a:lnTo>
                <a:close/>
              </a:path>
            </a:pathLst>
          </a:custGeom>
          <a:solidFill>
            <a:srgbClr val="A3AF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51694" y="3057167"/>
            <a:ext cx="363855" cy="102235"/>
          </a:xfrm>
          <a:custGeom>
            <a:avLst/>
            <a:gdLst/>
            <a:ahLst/>
            <a:cxnLst/>
            <a:rect l="l" t="t" r="r" b="b"/>
            <a:pathLst>
              <a:path w="363854" h="102235">
                <a:moveTo>
                  <a:pt x="20193" y="406"/>
                </a:moveTo>
                <a:lnTo>
                  <a:pt x="0" y="406"/>
                </a:lnTo>
                <a:lnTo>
                  <a:pt x="0" y="53746"/>
                </a:lnTo>
                <a:lnTo>
                  <a:pt x="10502" y="93725"/>
                </a:lnTo>
                <a:lnTo>
                  <a:pt x="31508" y="102107"/>
                </a:lnTo>
                <a:lnTo>
                  <a:pt x="48971" y="102107"/>
                </a:lnTo>
                <a:lnTo>
                  <a:pt x="76283" y="84848"/>
                </a:lnTo>
                <a:lnTo>
                  <a:pt x="34810" y="84848"/>
                </a:lnTo>
                <a:lnTo>
                  <a:pt x="30365" y="83616"/>
                </a:lnTo>
                <a:lnTo>
                  <a:pt x="20213" y="63639"/>
                </a:lnTo>
                <a:lnTo>
                  <a:pt x="20193" y="406"/>
                </a:lnTo>
                <a:close/>
              </a:path>
              <a:path w="363854" h="102235">
                <a:moveTo>
                  <a:pt x="79743" y="406"/>
                </a:moveTo>
                <a:lnTo>
                  <a:pt x="59550" y="406"/>
                </a:lnTo>
                <a:lnTo>
                  <a:pt x="59550" y="63639"/>
                </a:lnTo>
                <a:lnTo>
                  <a:pt x="59258" y="69303"/>
                </a:lnTo>
                <a:lnTo>
                  <a:pt x="58077" y="76123"/>
                </a:lnTo>
                <a:lnTo>
                  <a:pt x="56324" y="78993"/>
                </a:lnTo>
                <a:lnTo>
                  <a:pt x="50495" y="83680"/>
                </a:lnTo>
                <a:lnTo>
                  <a:pt x="46177" y="84848"/>
                </a:lnTo>
                <a:lnTo>
                  <a:pt x="76283" y="84848"/>
                </a:lnTo>
                <a:lnTo>
                  <a:pt x="77012" y="83324"/>
                </a:lnTo>
                <a:lnTo>
                  <a:pt x="78105" y="78371"/>
                </a:lnTo>
                <a:lnTo>
                  <a:pt x="79330" y="68341"/>
                </a:lnTo>
                <a:lnTo>
                  <a:pt x="79724" y="53746"/>
                </a:lnTo>
                <a:lnTo>
                  <a:pt x="79743" y="406"/>
                </a:lnTo>
                <a:close/>
              </a:path>
              <a:path w="363854" h="102235">
                <a:moveTo>
                  <a:pt x="171488" y="406"/>
                </a:moveTo>
                <a:lnTo>
                  <a:pt x="98298" y="406"/>
                </a:lnTo>
                <a:lnTo>
                  <a:pt x="98298" y="17322"/>
                </a:lnTo>
                <a:lnTo>
                  <a:pt x="144881" y="17322"/>
                </a:lnTo>
                <a:lnTo>
                  <a:pt x="92354" y="82194"/>
                </a:lnTo>
                <a:lnTo>
                  <a:pt x="92354" y="100406"/>
                </a:lnTo>
                <a:lnTo>
                  <a:pt x="173596" y="100406"/>
                </a:lnTo>
                <a:lnTo>
                  <a:pt x="173596" y="83553"/>
                </a:lnTo>
                <a:lnTo>
                  <a:pt x="116713" y="83553"/>
                </a:lnTo>
                <a:lnTo>
                  <a:pt x="171488" y="16090"/>
                </a:lnTo>
                <a:lnTo>
                  <a:pt x="171488" y="406"/>
                </a:lnTo>
                <a:close/>
              </a:path>
              <a:path w="363854" h="102235">
                <a:moveTo>
                  <a:pt x="238810" y="71615"/>
                </a:moveTo>
                <a:lnTo>
                  <a:pt x="220256" y="73863"/>
                </a:lnTo>
                <a:lnTo>
                  <a:pt x="221208" y="82283"/>
                </a:lnTo>
                <a:lnTo>
                  <a:pt x="224675" y="89090"/>
                </a:lnTo>
                <a:lnTo>
                  <a:pt x="236588" y="99504"/>
                </a:lnTo>
                <a:lnTo>
                  <a:pt x="244094" y="102107"/>
                </a:lnTo>
                <a:lnTo>
                  <a:pt x="253136" y="102107"/>
                </a:lnTo>
                <a:lnTo>
                  <a:pt x="266160" y="99840"/>
                </a:lnTo>
                <a:lnTo>
                  <a:pt x="276871" y="93032"/>
                </a:lnTo>
                <a:lnTo>
                  <a:pt x="283489" y="86652"/>
                </a:lnTo>
                <a:lnTo>
                  <a:pt x="283674" y="86220"/>
                </a:lnTo>
                <a:lnTo>
                  <a:pt x="249313" y="86220"/>
                </a:lnTo>
                <a:lnTo>
                  <a:pt x="246176" y="84962"/>
                </a:lnTo>
                <a:lnTo>
                  <a:pt x="240995" y="79959"/>
                </a:lnTo>
                <a:lnTo>
                  <a:pt x="239407" y="76352"/>
                </a:lnTo>
                <a:lnTo>
                  <a:pt x="238810" y="71615"/>
                </a:lnTo>
                <a:close/>
              </a:path>
              <a:path w="363854" h="102235">
                <a:moveTo>
                  <a:pt x="280730" y="53886"/>
                </a:moveTo>
                <a:lnTo>
                  <a:pt x="257416" y="53886"/>
                </a:lnTo>
                <a:lnTo>
                  <a:pt x="260578" y="55295"/>
                </a:lnTo>
                <a:lnTo>
                  <a:pt x="265760" y="60934"/>
                </a:lnTo>
                <a:lnTo>
                  <a:pt x="267055" y="64757"/>
                </a:lnTo>
                <a:lnTo>
                  <a:pt x="267055" y="74663"/>
                </a:lnTo>
                <a:lnTo>
                  <a:pt x="265696" y="78714"/>
                </a:lnTo>
                <a:lnTo>
                  <a:pt x="260286" y="84708"/>
                </a:lnTo>
                <a:lnTo>
                  <a:pt x="256959" y="86220"/>
                </a:lnTo>
                <a:lnTo>
                  <a:pt x="283674" y="86220"/>
                </a:lnTo>
                <a:lnTo>
                  <a:pt x="286702" y="79171"/>
                </a:lnTo>
                <a:lnTo>
                  <a:pt x="286702" y="64338"/>
                </a:lnTo>
                <a:lnTo>
                  <a:pt x="284988" y="59181"/>
                </a:lnTo>
                <a:lnTo>
                  <a:pt x="280730" y="53886"/>
                </a:lnTo>
                <a:close/>
              </a:path>
              <a:path w="363854" h="102235">
                <a:moveTo>
                  <a:pt x="280632" y="15747"/>
                </a:moveTo>
                <a:lnTo>
                  <a:pt x="255295" y="15747"/>
                </a:lnTo>
                <a:lnTo>
                  <a:pt x="257962" y="16751"/>
                </a:lnTo>
                <a:lnTo>
                  <a:pt x="261962" y="20751"/>
                </a:lnTo>
                <a:lnTo>
                  <a:pt x="262966" y="23431"/>
                </a:lnTo>
                <a:lnTo>
                  <a:pt x="262966" y="30759"/>
                </a:lnTo>
                <a:lnTo>
                  <a:pt x="261594" y="33934"/>
                </a:lnTo>
                <a:lnTo>
                  <a:pt x="256133" y="38709"/>
                </a:lnTo>
                <a:lnTo>
                  <a:pt x="252183" y="39827"/>
                </a:lnTo>
                <a:lnTo>
                  <a:pt x="246985" y="39827"/>
                </a:lnTo>
                <a:lnTo>
                  <a:pt x="244881" y="55321"/>
                </a:lnTo>
                <a:lnTo>
                  <a:pt x="248297" y="54355"/>
                </a:lnTo>
                <a:lnTo>
                  <a:pt x="251231" y="53886"/>
                </a:lnTo>
                <a:lnTo>
                  <a:pt x="280730" y="53886"/>
                </a:lnTo>
                <a:lnTo>
                  <a:pt x="278117" y="50634"/>
                </a:lnTo>
                <a:lnTo>
                  <a:pt x="273532" y="47878"/>
                </a:lnTo>
                <a:lnTo>
                  <a:pt x="267804" y="46647"/>
                </a:lnTo>
                <a:lnTo>
                  <a:pt x="275839" y="39827"/>
                </a:lnTo>
                <a:lnTo>
                  <a:pt x="252183" y="39827"/>
                </a:lnTo>
                <a:lnTo>
                  <a:pt x="247002" y="39700"/>
                </a:lnTo>
                <a:lnTo>
                  <a:pt x="275989" y="39700"/>
                </a:lnTo>
                <a:lnTo>
                  <a:pt x="278577" y="37503"/>
                </a:lnTo>
                <a:lnTo>
                  <a:pt x="282193" y="25704"/>
                </a:lnTo>
                <a:lnTo>
                  <a:pt x="282194" y="19456"/>
                </a:lnTo>
                <a:lnTo>
                  <a:pt x="280632" y="15747"/>
                </a:lnTo>
                <a:close/>
              </a:path>
              <a:path w="363854" h="102235">
                <a:moveTo>
                  <a:pt x="261937" y="0"/>
                </a:moveTo>
                <a:lnTo>
                  <a:pt x="247027" y="0"/>
                </a:lnTo>
                <a:lnTo>
                  <a:pt x="242049" y="1028"/>
                </a:lnTo>
                <a:lnTo>
                  <a:pt x="221691" y="26123"/>
                </a:lnTo>
                <a:lnTo>
                  <a:pt x="239356" y="29121"/>
                </a:lnTo>
                <a:lnTo>
                  <a:pt x="239864" y="24752"/>
                </a:lnTo>
                <a:lnTo>
                  <a:pt x="241274" y="21437"/>
                </a:lnTo>
                <a:lnTo>
                  <a:pt x="245910" y="16890"/>
                </a:lnTo>
                <a:lnTo>
                  <a:pt x="248704" y="15747"/>
                </a:lnTo>
                <a:lnTo>
                  <a:pt x="280632" y="15747"/>
                </a:lnTo>
                <a:lnTo>
                  <a:pt x="279857" y="13906"/>
                </a:lnTo>
                <a:lnTo>
                  <a:pt x="269481" y="2997"/>
                </a:lnTo>
                <a:lnTo>
                  <a:pt x="261937" y="0"/>
                </a:lnTo>
                <a:close/>
              </a:path>
              <a:path w="363854" h="102235">
                <a:moveTo>
                  <a:pt x="361656" y="15887"/>
                </a:moveTo>
                <a:lnTo>
                  <a:pt x="335216" y="15887"/>
                </a:lnTo>
                <a:lnTo>
                  <a:pt x="338391" y="17043"/>
                </a:lnTo>
                <a:lnTo>
                  <a:pt x="342988" y="21628"/>
                </a:lnTo>
                <a:lnTo>
                  <a:pt x="344131" y="24917"/>
                </a:lnTo>
                <a:lnTo>
                  <a:pt x="344131" y="33058"/>
                </a:lnTo>
                <a:lnTo>
                  <a:pt x="324281" y="57289"/>
                </a:lnTo>
                <a:lnTo>
                  <a:pt x="313249" y="68144"/>
                </a:lnTo>
                <a:lnTo>
                  <a:pt x="305521" y="77168"/>
                </a:lnTo>
                <a:lnTo>
                  <a:pt x="299085" y="87299"/>
                </a:lnTo>
                <a:lnTo>
                  <a:pt x="296913" y="93675"/>
                </a:lnTo>
                <a:lnTo>
                  <a:pt x="296176" y="100406"/>
                </a:lnTo>
                <a:lnTo>
                  <a:pt x="363372" y="100406"/>
                </a:lnTo>
                <a:lnTo>
                  <a:pt x="363372" y="82600"/>
                </a:lnTo>
                <a:lnTo>
                  <a:pt x="325310" y="82600"/>
                </a:lnTo>
                <a:lnTo>
                  <a:pt x="326301" y="80873"/>
                </a:lnTo>
                <a:lnTo>
                  <a:pt x="327609" y="79095"/>
                </a:lnTo>
                <a:lnTo>
                  <a:pt x="330847" y="75463"/>
                </a:lnTo>
                <a:lnTo>
                  <a:pt x="334670" y="71780"/>
                </a:lnTo>
                <a:lnTo>
                  <a:pt x="346773" y="60680"/>
                </a:lnTo>
                <a:lnTo>
                  <a:pt x="350951" y="56426"/>
                </a:lnTo>
                <a:lnTo>
                  <a:pt x="356781" y="49021"/>
                </a:lnTo>
                <a:lnTo>
                  <a:pt x="359333" y="44754"/>
                </a:lnTo>
                <a:lnTo>
                  <a:pt x="362559" y="36614"/>
                </a:lnTo>
                <a:lnTo>
                  <a:pt x="363372" y="32321"/>
                </a:lnTo>
                <a:lnTo>
                  <a:pt x="363372" y="19913"/>
                </a:lnTo>
                <a:lnTo>
                  <a:pt x="361656" y="15887"/>
                </a:lnTo>
                <a:close/>
              </a:path>
              <a:path w="363854" h="102235">
                <a:moveTo>
                  <a:pt x="341515" y="0"/>
                </a:moveTo>
                <a:lnTo>
                  <a:pt x="322643" y="0"/>
                </a:lnTo>
                <a:lnTo>
                  <a:pt x="315137" y="2285"/>
                </a:lnTo>
                <a:lnTo>
                  <a:pt x="303136" y="11480"/>
                </a:lnTo>
                <a:lnTo>
                  <a:pt x="299567" y="19049"/>
                </a:lnTo>
                <a:lnTo>
                  <a:pt x="298437" y="29603"/>
                </a:lnTo>
                <a:lnTo>
                  <a:pt x="317525" y="31508"/>
                </a:lnTo>
                <a:lnTo>
                  <a:pt x="317893" y="25920"/>
                </a:lnTo>
                <a:lnTo>
                  <a:pt x="319252" y="21920"/>
                </a:lnTo>
                <a:lnTo>
                  <a:pt x="323989" y="17094"/>
                </a:lnTo>
                <a:lnTo>
                  <a:pt x="327177" y="15887"/>
                </a:lnTo>
                <a:lnTo>
                  <a:pt x="361656" y="15887"/>
                </a:lnTo>
                <a:lnTo>
                  <a:pt x="360553" y="13296"/>
                </a:lnTo>
                <a:lnTo>
                  <a:pt x="349275" y="2654"/>
                </a:lnTo>
                <a:lnTo>
                  <a:pt x="3415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1794" y="1172679"/>
            <a:ext cx="1808200" cy="142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7078" y="2702991"/>
            <a:ext cx="1664126" cy="1358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6496" y="6387000"/>
            <a:ext cx="3684270" cy="2764790"/>
          </a:xfrm>
          <a:custGeom>
            <a:avLst/>
            <a:gdLst/>
            <a:ahLst/>
            <a:cxnLst/>
            <a:rect l="l" t="t" r="r" b="b"/>
            <a:pathLst>
              <a:path w="3684270" h="2764790">
                <a:moveTo>
                  <a:pt x="0" y="0"/>
                </a:moveTo>
                <a:lnTo>
                  <a:pt x="3684003" y="0"/>
                </a:lnTo>
                <a:lnTo>
                  <a:pt x="3684003" y="2764790"/>
                </a:lnTo>
                <a:lnTo>
                  <a:pt x="0" y="276479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6496" y="6387000"/>
            <a:ext cx="3684270" cy="2764790"/>
          </a:xfrm>
          <a:custGeom>
            <a:avLst/>
            <a:gdLst/>
            <a:ahLst/>
            <a:cxnLst/>
            <a:rect l="l" t="t" r="r" b="b"/>
            <a:pathLst>
              <a:path w="3684270" h="2764790">
                <a:moveTo>
                  <a:pt x="0" y="0"/>
                </a:moveTo>
                <a:lnTo>
                  <a:pt x="3684003" y="0"/>
                </a:lnTo>
                <a:lnTo>
                  <a:pt x="3684003" y="2764790"/>
                </a:lnTo>
                <a:lnTo>
                  <a:pt x="0" y="2764790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50087" y="6242169"/>
            <a:ext cx="2030730" cy="144145"/>
          </a:xfrm>
          <a:custGeom>
            <a:avLst/>
            <a:gdLst/>
            <a:ahLst/>
            <a:cxnLst/>
            <a:rect l="l" t="t" r="r" b="b"/>
            <a:pathLst>
              <a:path w="2030729" h="144145">
                <a:moveTo>
                  <a:pt x="0" y="0"/>
                </a:moveTo>
                <a:lnTo>
                  <a:pt x="2030399" y="0"/>
                </a:lnTo>
                <a:lnTo>
                  <a:pt x="2030399" y="144005"/>
                </a:lnTo>
                <a:lnTo>
                  <a:pt x="0" y="144005"/>
                </a:lnTo>
                <a:lnTo>
                  <a:pt x="0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0087" y="6242169"/>
            <a:ext cx="2030730" cy="144145"/>
          </a:xfrm>
          <a:custGeom>
            <a:avLst/>
            <a:gdLst/>
            <a:ahLst/>
            <a:cxnLst/>
            <a:rect l="l" t="t" r="r" b="b"/>
            <a:pathLst>
              <a:path w="2030729" h="144145">
                <a:moveTo>
                  <a:pt x="0" y="0"/>
                </a:moveTo>
                <a:lnTo>
                  <a:pt x="2030399" y="0"/>
                </a:lnTo>
                <a:lnTo>
                  <a:pt x="2030399" y="144005"/>
                </a:lnTo>
                <a:lnTo>
                  <a:pt x="0" y="144005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6492" y="6617396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6492" y="6847800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6492" y="7078191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6492" y="7308594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6492" y="7538997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6492" y="7769401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6492" y="7999792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6492" y="8230195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6492" y="8460585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6492" y="8921392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50096" y="6386993"/>
            <a:ext cx="0" cy="2764790"/>
          </a:xfrm>
          <a:custGeom>
            <a:avLst/>
            <a:gdLst/>
            <a:ahLst/>
            <a:cxnLst/>
            <a:rect l="l" t="t" r="r" b="b"/>
            <a:pathLst>
              <a:path h="2764790">
                <a:moveTo>
                  <a:pt x="0" y="0"/>
                </a:moveTo>
                <a:lnTo>
                  <a:pt x="0" y="2764802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57689" y="6242175"/>
            <a:ext cx="0" cy="2910205"/>
          </a:xfrm>
          <a:custGeom>
            <a:avLst/>
            <a:gdLst/>
            <a:ahLst/>
            <a:cxnLst/>
            <a:rect l="l" t="t" r="r" b="b"/>
            <a:pathLst>
              <a:path h="2910204">
                <a:moveTo>
                  <a:pt x="0" y="0"/>
                </a:moveTo>
                <a:lnTo>
                  <a:pt x="0" y="290962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65296" y="6242175"/>
            <a:ext cx="0" cy="2910205"/>
          </a:xfrm>
          <a:custGeom>
            <a:avLst/>
            <a:gdLst/>
            <a:ahLst/>
            <a:cxnLst/>
            <a:rect l="l" t="t" r="r" b="b"/>
            <a:pathLst>
              <a:path h="2910204">
                <a:moveTo>
                  <a:pt x="0" y="0"/>
                </a:moveTo>
                <a:lnTo>
                  <a:pt x="0" y="290962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72889" y="6242175"/>
            <a:ext cx="0" cy="2910205"/>
          </a:xfrm>
          <a:custGeom>
            <a:avLst/>
            <a:gdLst/>
            <a:ahLst/>
            <a:cxnLst/>
            <a:rect l="l" t="t" r="r" b="b"/>
            <a:pathLst>
              <a:path h="2910204">
                <a:moveTo>
                  <a:pt x="0" y="0"/>
                </a:moveTo>
                <a:lnTo>
                  <a:pt x="0" y="290962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6026" y="6411117"/>
            <a:ext cx="1579653" cy="877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63724" y="647530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85218" y="648785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51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38115" y="648785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908"/>
                </a:lnTo>
                <a:lnTo>
                  <a:pt x="10522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51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80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491" y="6908"/>
                </a:lnTo>
                <a:lnTo>
                  <a:pt x="43838" y="4838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10" y="508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2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508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90669" y="6475302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63724" y="6709065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85218" y="672162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9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9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9" y="4826"/>
                </a:lnTo>
                <a:lnTo>
                  <a:pt x="23634" y="3937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38115" y="672162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9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9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80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9" y="4826"/>
                </a:lnTo>
                <a:lnTo>
                  <a:pt x="23634" y="3937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90669" y="6709065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48374" y="7174368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41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70761" y="717355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1579" y="1638"/>
                </a:lnTo>
                <a:lnTo>
                  <a:pt x="476" y="2768"/>
                </a:lnTo>
                <a:lnTo>
                  <a:pt x="0" y="3898"/>
                </a:lnTo>
                <a:lnTo>
                  <a:pt x="6" y="7366"/>
                </a:lnTo>
                <a:lnTo>
                  <a:pt x="487" y="8585"/>
                </a:lnTo>
                <a:lnTo>
                  <a:pt x="1579" y="9702"/>
                </a:lnTo>
                <a:lnTo>
                  <a:pt x="2684" y="10795"/>
                </a:lnTo>
                <a:lnTo>
                  <a:pt x="4005" y="11353"/>
                </a:lnTo>
                <a:lnTo>
                  <a:pt x="7065" y="11353"/>
                </a:lnTo>
                <a:lnTo>
                  <a:pt x="8361" y="10795"/>
                </a:lnTo>
                <a:lnTo>
                  <a:pt x="10136" y="9029"/>
                </a:lnTo>
                <a:lnTo>
                  <a:pt x="4690" y="9029"/>
                </a:lnTo>
                <a:lnTo>
                  <a:pt x="3916" y="8686"/>
                </a:lnTo>
                <a:lnTo>
                  <a:pt x="2620" y="7366"/>
                </a:lnTo>
                <a:lnTo>
                  <a:pt x="2300" y="6578"/>
                </a:lnTo>
                <a:lnTo>
                  <a:pt x="2290" y="4673"/>
                </a:lnTo>
                <a:lnTo>
                  <a:pt x="2620" y="3898"/>
                </a:lnTo>
                <a:lnTo>
                  <a:pt x="3916" y="2603"/>
                </a:lnTo>
                <a:lnTo>
                  <a:pt x="4690" y="2260"/>
                </a:lnTo>
                <a:lnTo>
                  <a:pt x="10053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53" y="2260"/>
                </a:moveTo>
                <a:lnTo>
                  <a:pt x="6494" y="2260"/>
                </a:lnTo>
                <a:lnTo>
                  <a:pt x="7269" y="2603"/>
                </a:lnTo>
                <a:lnTo>
                  <a:pt x="8527" y="3898"/>
                </a:lnTo>
                <a:lnTo>
                  <a:pt x="8853" y="4673"/>
                </a:lnTo>
                <a:lnTo>
                  <a:pt x="8869" y="6578"/>
                </a:lnTo>
                <a:lnTo>
                  <a:pt x="8539" y="7366"/>
                </a:lnTo>
                <a:lnTo>
                  <a:pt x="7230" y="8686"/>
                </a:lnTo>
                <a:lnTo>
                  <a:pt x="6468" y="9029"/>
                </a:lnTo>
                <a:lnTo>
                  <a:pt x="10136" y="9029"/>
                </a:lnTo>
                <a:lnTo>
                  <a:pt x="10568" y="8585"/>
                </a:lnTo>
                <a:lnTo>
                  <a:pt x="11063" y="7366"/>
                </a:lnTo>
                <a:lnTo>
                  <a:pt x="11021" y="3898"/>
                </a:lnTo>
                <a:lnTo>
                  <a:pt x="10558" y="2768"/>
                </a:lnTo>
                <a:lnTo>
                  <a:pt x="10053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90669" y="7174368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6492" y="8690993"/>
            <a:ext cx="3684270" cy="0"/>
          </a:xfrm>
          <a:custGeom>
            <a:avLst/>
            <a:gdLst/>
            <a:ahLst/>
            <a:cxnLst/>
            <a:rect l="l" t="t" r="r" b="b"/>
            <a:pathLst>
              <a:path w="3684270">
                <a:moveTo>
                  <a:pt x="0" y="0"/>
                </a:moveTo>
                <a:lnTo>
                  <a:pt x="3684003" y="0"/>
                </a:lnTo>
              </a:path>
            </a:pathLst>
          </a:custGeom>
          <a:ln w="7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25941" y="7335117"/>
            <a:ext cx="709263" cy="17940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91912" y="764671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21" y="51155"/>
                </a:lnTo>
                <a:lnTo>
                  <a:pt x="7924" y="55702"/>
                </a:lnTo>
                <a:lnTo>
                  <a:pt x="11010" y="59588"/>
                </a:lnTo>
                <a:lnTo>
                  <a:pt x="11882" y="54051"/>
                </a:lnTo>
                <a:lnTo>
                  <a:pt x="7274" y="41924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413432" y="7647480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75" y="0"/>
                </a:moveTo>
                <a:lnTo>
                  <a:pt x="0" y="0"/>
                </a:lnTo>
                <a:lnTo>
                  <a:pt x="0" y="45453"/>
                </a:lnTo>
                <a:lnTo>
                  <a:pt x="5575" y="45453"/>
                </a:lnTo>
                <a:lnTo>
                  <a:pt x="5575" y="32397"/>
                </a:lnTo>
                <a:lnTo>
                  <a:pt x="9525" y="28613"/>
                </a:lnTo>
                <a:lnTo>
                  <a:pt x="16014" y="28613"/>
                </a:lnTo>
                <a:lnTo>
                  <a:pt x="14213" y="25920"/>
                </a:lnTo>
                <a:lnTo>
                  <a:pt x="5575" y="25920"/>
                </a:lnTo>
                <a:lnTo>
                  <a:pt x="5575" y="0"/>
                </a:lnTo>
                <a:close/>
              </a:path>
              <a:path w="27305" h="45720">
                <a:moveTo>
                  <a:pt x="16014" y="28613"/>
                </a:moveTo>
                <a:lnTo>
                  <a:pt x="9525" y="28613"/>
                </a:lnTo>
                <a:lnTo>
                  <a:pt x="20396" y="45453"/>
                </a:lnTo>
                <a:lnTo>
                  <a:pt x="27279" y="45453"/>
                </a:lnTo>
                <a:lnTo>
                  <a:pt x="16014" y="28613"/>
                </a:lnTo>
                <a:close/>
              </a:path>
              <a:path w="27305" h="45720">
                <a:moveTo>
                  <a:pt x="26009" y="12522"/>
                </a:moveTo>
                <a:lnTo>
                  <a:pt x="18783" y="12522"/>
                </a:lnTo>
                <a:lnTo>
                  <a:pt x="5575" y="25920"/>
                </a:lnTo>
                <a:lnTo>
                  <a:pt x="14213" y="25920"/>
                </a:lnTo>
                <a:lnTo>
                  <a:pt x="13423" y="24739"/>
                </a:lnTo>
                <a:lnTo>
                  <a:pt x="26009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41158" y="7660002"/>
            <a:ext cx="45720" cy="33020"/>
          </a:xfrm>
          <a:custGeom>
            <a:avLst/>
            <a:gdLst/>
            <a:ahLst/>
            <a:cxnLst/>
            <a:rect l="l" t="t" r="r" b="b"/>
            <a:pathLst>
              <a:path w="45719" h="33020">
                <a:moveTo>
                  <a:pt x="5765" y="0"/>
                </a:moveTo>
                <a:lnTo>
                  <a:pt x="0" y="0"/>
                </a:lnTo>
                <a:lnTo>
                  <a:pt x="10071" y="32931"/>
                </a:lnTo>
                <a:lnTo>
                  <a:pt x="15900" y="32931"/>
                </a:lnTo>
                <a:lnTo>
                  <a:pt x="17705" y="26073"/>
                </a:lnTo>
                <a:lnTo>
                  <a:pt x="12954" y="26073"/>
                </a:lnTo>
                <a:lnTo>
                  <a:pt x="5765" y="0"/>
                </a:lnTo>
                <a:close/>
              </a:path>
              <a:path w="45719" h="33020">
                <a:moveTo>
                  <a:pt x="27604" y="7594"/>
                </a:moveTo>
                <a:lnTo>
                  <a:pt x="22567" y="7594"/>
                </a:lnTo>
                <a:lnTo>
                  <a:pt x="23837" y="13208"/>
                </a:lnTo>
                <a:lnTo>
                  <a:pt x="29070" y="32931"/>
                </a:lnTo>
                <a:lnTo>
                  <a:pt x="34874" y="32931"/>
                </a:lnTo>
                <a:lnTo>
                  <a:pt x="37229" y="25400"/>
                </a:lnTo>
                <a:lnTo>
                  <a:pt x="32207" y="25400"/>
                </a:lnTo>
                <a:lnTo>
                  <a:pt x="27604" y="7594"/>
                </a:lnTo>
                <a:close/>
              </a:path>
              <a:path w="45719" h="33020">
                <a:moveTo>
                  <a:pt x="25641" y="0"/>
                </a:moveTo>
                <a:lnTo>
                  <a:pt x="19900" y="0"/>
                </a:lnTo>
                <a:lnTo>
                  <a:pt x="14655" y="19291"/>
                </a:lnTo>
                <a:lnTo>
                  <a:pt x="12954" y="26073"/>
                </a:lnTo>
                <a:lnTo>
                  <a:pt x="17705" y="26073"/>
                </a:lnTo>
                <a:lnTo>
                  <a:pt x="22567" y="7594"/>
                </a:lnTo>
                <a:lnTo>
                  <a:pt x="27604" y="7594"/>
                </a:lnTo>
                <a:lnTo>
                  <a:pt x="25641" y="0"/>
                </a:lnTo>
                <a:close/>
              </a:path>
              <a:path w="45719" h="33020">
                <a:moveTo>
                  <a:pt x="45173" y="0"/>
                </a:moveTo>
                <a:lnTo>
                  <a:pt x="39738" y="0"/>
                </a:lnTo>
                <a:lnTo>
                  <a:pt x="32207" y="25400"/>
                </a:lnTo>
                <a:lnTo>
                  <a:pt x="37229" y="25400"/>
                </a:lnTo>
                <a:lnTo>
                  <a:pt x="451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90669" y="7646710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8" y="35344"/>
                </a:lnTo>
                <a:lnTo>
                  <a:pt x="6012" y="47467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63724" y="787608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85218" y="788863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51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93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8" y="4838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38115" y="7888637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51" y="4838"/>
                </a:moveTo>
                <a:lnTo>
                  <a:pt x="15798" y="4838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51" y="4838"/>
                </a:lnTo>
                <a:close/>
              </a:path>
              <a:path w="45085" h="34290">
                <a:moveTo>
                  <a:pt x="43838" y="4838"/>
                </a:moveTo>
                <a:lnTo>
                  <a:pt x="34480" y="4838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8" y="4838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38"/>
                </a:lnTo>
                <a:lnTo>
                  <a:pt x="43838" y="4838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38"/>
                </a:lnTo>
                <a:lnTo>
                  <a:pt x="23951" y="4838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90669" y="7876081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63724" y="878283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85218" y="879539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7481" y="7124"/>
                </a:lnTo>
                <a:lnTo>
                  <a:pt x="28807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93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07" y="5765"/>
                </a:lnTo>
                <a:lnTo>
                  <a:pt x="28968" y="5600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38115" y="8795394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7481" y="7124"/>
                </a:lnTo>
                <a:lnTo>
                  <a:pt x="28807" y="5765"/>
                </a:lnTo>
                <a:lnTo>
                  <a:pt x="24282" y="5765"/>
                </a:lnTo>
                <a:lnTo>
                  <a:pt x="23947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0886" y="4826"/>
                </a:lnTo>
                <a:lnTo>
                  <a:pt x="34480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07" y="5765"/>
                </a:lnTo>
                <a:lnTo>
                  <a:pt x="28968" y="5600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7" y="4826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90669" y="8782837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02452" y="830550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94"/>
                </a:lnTo>
                <a:lnTo>
                  <a:pt x="4254" y="10401"/>
                </a:lnTo>
                <a:lnTo>
                  <a:pt x="800" y="20142"/>
                </a:lnTo>
                <a:lnTo>
                  <a:pt x="0" y="24853"/>
                </a:lnTo>
                <a:lnTo>
                  <a:pt x="0" y="35356"/>
                </a:lnTo>
                <a:lnTo>
                  <a:pt x="1066" y="40741"/>
                </a:lnTo>
                <a:lnTo>
                  <a:pt x="5333" y="51168"/>
                </a:lnTo>
                <a:lnTo>
                  <a:pt x="7937" y="55714"/>
                </a:lnTo>
                <a:lnTo>
                  <a:pt x="11010" y="59601"/>
                </a:lnTo>
                <a:lnTo>
                  <a:pt x="11882" y="54065"/>
                </a:lnTo>
                <a:lnTo>
                  <a:pt x="7274" y="41942"/>
                </a:lnTo>
                <a:lnTo>
                  <a:pt x="5740" y="29806"/>
                </a:lnTo>
                <a:lnTo>
                  <a:pt x="12509" y="4305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23976" y="8306289"/>
            <a:ext cx="27305" cy="45720"/>
          </a:xfrm>
          <a:custGeom>
            <a:avLst/>
            <a:gdLst/>
            <a:ahLst/>
            <a:cxnLst/>
            <a:rect l="l" t="t" r="r" b="b"/>
            <a:pathLst>
              <a:path w="27305" h="45720">
                <a:moveTo>
                  <a:pt x="5575" y="0"/>
                </a:moveTo>
                <a:lnTo>
                  <a:pt x="0" y="0"/>
                </a:lnTo>
                <a:lnTo>
                  <a:pt x="0" y="45453"/>
                </a:lnTo>
                <a:lnTo>
                  <a:pt x="5575" y="45453"/>
                </a:lnTo>
                <a:lnTo>
                  <a:pt x="5575" y="32397"/>
                </a:lnTo>
                <a:lnTo>
                  <a:pt x="9525" y="28613"/>
                </a:lnTo>
                <a:lnTo>
                  <a:pt x="16017" y="28613"/>
                </a:lnTo>
                <a:lnTo>
                  <a:pt x="14214" y="25920"/>
                </a:lnTo>
                <a:lnTo>
                  <a:pt x="5575" y="25920"/>
                </a:lnTo>
                <a:lnTo>
                  <a:pt x="5575" y="0"/>
                </a:lnTo>
                <a:close/>
              </a:path>
              <a:path w="27305" h="45720">
                <a:moveTo>
                  <a:pt x="16017" y="28613"/>
                </a:moveTo>
                <a:lnTo>
                  <a:pt x="9525" y="28613"/>
                </a:lnTo>
                <a:lnTo>
                  <a:pt x="20396" y="45453"/>
                </a:lnTo>
                <a:lnTo>
                  <a:pt x="27292" y="45453"/>
                </a:lnTo>
                <a:lnTo>
                  <a:pt x="16017" y="28613"/>
                </a:lnTo>
                <a:close/>
              </a:path>
              <a:path w="27305" h="45720">
                <a:moveTo>
                  <a:pt x="26009" y="12522"/>
                </a:moveTo>
                <a:lnTo>
                  <a:pt x="18783" y="12522"/>
                </a:lnTo>
                <a:lnTo>
                  <a:pt x="5575" y="25920"/>
                </a:lnTo>
                <a:lnTo>
                  <a:pt x="14214" y="25920"/>
                </a:lnTo>
                <a:lnTo>
                  <a:pt x="13423" y="24739"/>
                </a:lnTo>
                <a:lnTo>
                  <a:pt x="26009" y="12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53553" y="8318072"/>
            <a:ext cx="29209" cy="47625"/>
          </a:xfrm>
          <a:custGeom>
            <a:avLst/>
            <a:gdLst/>
            <a:ahLst/>
            <a:cxnLst/>
            <a:rect l="l" t="t" r="r" b="b"/>
            <a:pathLst>
              <a:path w="29210" h="47625">
                <a:moveTo>
                  <a:pt x="1117" y="36398"/>
                </a:moveTo>
                <a:lnTo>
                  <a:pt x="1090" y="40093"/>
                </a:lnTo>
                <a:lnTo>
                  <a:pt x="2209" y="42608"/>
                </a:lnTo>
                <a:lnTo>
                  <a:pt x="7035" y="46139"/>
                </a:lnTo>
                <a:lnTo>
                  <a:pt x="10210" y="47028"/>
                </a:lnTo>
                <a:lnTo>
                  <a:pt x="17449" y="47028"/>
                </a:lnTo>
                <a:lnTo>
                  <a:pt x="20231" y="46405"/>
                </a:lnTo>
                <a:lnTo>
                  <a:pt x="24752" y="43929"/>
                </a:lnTo>
                <a:lnTo>
                  <a:pt x="26229" y="42417"/>
                </a:lnTo>
                <a:lnTo>
                  <a:pt x="11709" y="42405"/>
                </a:lnTo>
                <a:lnTo>
                  <a:pt x="9817" y="41897"/>
                </a:lnTo>
                <a:lnTo>
                  <a:pt x="7404" y="40093"/>
                </a:lnTo>
                <a:lnTo>
                  <a:pt x="6769" y="38874"/>
                </a:lnTo>
                <a:lnTo>
                  <a:pt x="6540" y="37210"/>
                </a:lnTo>
                <a:lnTo>
                  <a:pt x="1117" y="36398"/>
                </a:lnTo>
                <a:close/>
              </a:path>
              <a:path w="29210" h="47625">
                <a:moveTo>
                  <a:pt x="29019" y="29362"/>
                </a:moveTo>
                <a:lnTo>
                  <a:pt x="23355" y="29362"/>
                </a:lnTo>
                <a:lnTo>
                  <a:pt x="23328" y="33667"/>
                </a:lnTo>
                <a:lnTo>
                  <a:pt x="23228" y="35382"/>
                </a:lnTo>
                <a:lnTo>
                  <a:pt x="16687" y="42417"/>
                </a:lnTo>
                <a:lnTo>
                  <a:pt x="26241" y="42405"/>
                </a:lnTo>
                <a:lnTo>
                  <a:pt x="26403" y="42240"/>
                </a:lnTo>
                <a:lnTo>
                  <a:pt x="28498" y="37960"/>
                </a:lnTo>
                <a:lnTo>
                  <a:pt x="29019" y="34328"/>
                </a:lnTo>
                <a:lnTo>
                  <a:pt x="29019" y="29362"/>
                </a:lnTo>
                <a:close/>
              </a:path>
              <a:path w="29210" h="47625">
                <a:moveTo>
                  <a:pt x="18148" y="0"/>
                </a:moveTo>
                <a:lnTo>
                  <a:pt x="11353" y="0"/>
                </a:lnTo>
                <a:lnTo>
                  <a:pt x="8782" y="736"/>
                </a:lnTo>
                <a:lnTo>
                  <a:pt x="4483" y="3619"/>
                </a:lnTo>
                <a:lnTo>
                  <a:pt x="2844" y="5664"/>
                </a:lnTo>
                <a:lnTo>
                  <a:pt x="571" y="10985"/>
                </a:lnTo>
                <a:lnTo>
                  <a:pt x="0" y="13881"/>
                </a:lnTo>
                <a:lnTo>
                  <a:pt x="0" y="21589"/>
                </a:lnTo>
                <a:lnTo>
                  <a:pt x="1244" y="25501"/>
                </a:lnTo>
                <a:lnTo>
                  <a:pt x="6210" y="32042"/>
                </a:lnTo>
                <a:lnTo>
                  <a:pt x="9702" y="33667"/>
                </a:lnTo>
                <a:lnTo>
                  <a:pt x="17868" y="33667"/>
                </a:lnTo>
                <a:lnTo>
                  <a:pt x="20904" y="32232"/>
                </a:lnTo>
                <a:lnTo>
                  <a:pt x="23355" y="29362"/>
                </a:lnTo>
                <a:lnTo>
                  <a:pt x="29019" y="29362"/>
                </a:lnTo>
                <a:lnTo>
                  <a:pt x="29019" y="29044"/>
                </a:lnTo>
                <a:lnTo>
                  <a:pt x="12179" y="29044"/>
                </a:lnTo>
                <a:lnTo>
                  <a:pt x="10020" y="28054"/>
                </a:lnTo>
                <a:lnTo>
                  <a:pt x="6591" y="24091"/>
                </a:lnTo>
                <a:lnTo>
                  <a:pt x="5760" y="21018"/>
                </a:lnTo>
                <a:lnTo>
                  <a:pt x="5740" y="12649"/>
                </a:lnTo>
                <a:lnTo>
                  <a:pt x="6603" y="9664"/>
                </a:lnTo>
                <a:lnTo>
                  <a:pt x="8343" y="7658"/>
                </a:lnTo>
                <a:lnTo>
                  <a:pt x="10071" y="5626"/>
                </a:lnTo>
                <a:lnTo>
                  <a:pt x="12191" y="4610"/>
                </a:lnTo>
                <a:lnTo>
                  <a:pt x="23794" y="4610"/>
                </a:lnTo>
                <a:lnTo>
                  <a:pt x="21361" y="1562"/>
                </a:lnTo>
                <a:lnTo>
                  <a:pt x="18148" y="0"/>
                </a:lnTo>
                <a:close/>
              </a:path>
              <a:path w="29210" h="47625">
                <a:moveTo>
                  <a:pt x="23794" y="4610"/>
                </a:moveTo>
                <a:lnTo>
                  <a:pt x="17183" y="4610"/>
                </a:lnTo>
                <a:lnTo>
                  <a:pt x="19315" y="5626"/>
                </a:lnTo>
                <a:lnTo>
                  <a:pt x="22910" y="9728"/>
                </a:lnTo>
                <a:lnTo>
                  <a:pt x="23774" y="12649"/>
                </a:lnTo>
                <a:lnTo>
                  <a:pt x="23812" y="21018"/>
                </a:lnTo>
                <a:lnTo>
                  <a:pt x="22948" y="24117"/>
                </a:lnTo>
                <a:lnTo>
                  <a:pt x="19469" y="28066"/>
                </a:lnTo>
                <a:lnTo>
                  <a:pt x="17322" y="29044"/>
                </a:lnTo>
                <a:lnTo>
                  <a:pt x="29019" y="29044"/>
                </a:lnTo>
                <a:lnTo>
                  <a:pt x="29019" y="4711"/>
                </a:lnTo>
                <a:lnTo>
                  <a:pt x="23875" y="4711"/>
                </a:lnTo>
                <a:close/>
              </a:path>
              <a:path w="29210" h="47625">
                <a:moveTo>
                  <a:pt x="29019" y="736"/>
                </a:moveTo>
                <a:lnTo>
                  <a:pt x="23875" y="736"/>
                </a:lnTo>
                <a:lnTo>
                  <a:pt x="23875" y="4711"/>
                </a:lnTo>
                <a:lnTo>
                  <a:pt x="29019" y="4711"/>
                </a:lnTo>
                <a:lnTo>
                  <a:pt x="29019" y="7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90669" y="8305506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43"/>
                </a:lnTo>
                <a:lnTo>
                  <a:pt x="4190" y="7442"/>
                </a:lnTo>
                <a:lnTo>
                  <a:pt x="6248" y="12166"/>
                </a:lnTo>
                <a:lnTo>
                  <a:pt x="7238" y="15138"/>
                </a:lnTo>
                <a:lnTo>
                  <a:pt x="8826" y="22059"/>
                </a:lnTo>
                <a:lnTo>
                  <a:pt x="9270" y="25920"/>
                </a:lnTo>
                <a:lnTo>
                  <a:pt x="8949" y="35356"/>
                </a:lnTo>
                <a:lnTo>
                  <a:pt x="6012" y="47483"/>
                </a:lnTo>
                <a:lnTo>
                  <a:pt x="0" y="59601"/>
                </a:lnTo>
                <a:lnTo>
                  <a:pt x="4000" y="59601"/>
                </a:lnTo>
                <a:lnTo>
                  <a:pt x="7061" y="55714"/>
                </a:lnTo>
                <a:lnTo>
                  <a:pt x="9651" y="51168"/>
                </a:lnTo>
                <a:lnTo>
                  <a:pt x="13931" y="40741"/>
                </a:lnTo>
                <a:lnTo>
                  <a:pt x="15011" y="35356"/>
                </a:lnTo>
                <a:lnTo>
                  <a:pt x="14998" y="24853"/>
                </a:lnTo>
                <a:lnTo>
                  <a:pt x="14211" y="20142"/>
                </a:lnTo>
                <a:lnTo>
                  <a:pt x="10756" y="10401"/>
                </a:lnTo>
                <a:lnTo>
                  <a:pt x="7886" y="5194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63724" y="8551839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85218" y="8564398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9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9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4493" y="4826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9" y="4826"/>
                </a:lnTo>
                <a:lnTo>
                  <a:pt x="23634" y="3937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38115" y="8564398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9"/>
                </a:lnTo>
                <a:lnTo>
                  <a:pt x="5880" y="11290"/>
                </a:lnTo>
                <a:lnTo>
                  <a:pt x="7073" y="8102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9" y="4826"/>
                </a:moveTo>
                <a:lnTo>
                  <a:pt x="15798" y="4826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9" y="4826"/>
                </a:lnTo>
                <a:close/>
              </a:path>
              <a:path w="45085" h="34290">
                <a:moveTo>
                  <a:pt x="43834" y="4826"/>
                </a:moveTo>
                <a:lnTo>
                  <a:pt x="34480" y="4826"/>
                </a:lnTo>
                <a:lnTo>
                  <a:pt x="35598" y="5130"/>
                </a:lnTo>
                <a:lnTo>
                  <a:pt x="37503" y="6337"/>
                </a:lnTo>
                <a:lnTo>
                  <a:pt x="38150" y="7124"/>
                </a:lnTo>
                <a:lnTo>
                  <a:pt x="38874" y="9093"/>
                </a:lnTo>
                <a:lnTo>
                  <a:pt x="38957" y="9791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6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6"/>
                </a:lnTo>
                <a:lnTo>
                  <a:pt x="43834" y="4826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6"/>
                </a:lnTo>
                <a:lnTo>
                  <a:pt x="23949" y="4826"/>
                </a:lnTo>
                <a:lnTo>
                  <a:pt x="23634" y="3937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90669" y="8551839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42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363724" y="901981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41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2"/>
                </a:lnTo>
                <a:lnTo>
                  <a:pt x="7274" y="41929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385218" y="903237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58" y="9791"/>
                </a:lnTo>
                <a:lnTo>
                  <a:pt x="19558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93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38115" y="9032371"/>
            <a:ext cx="45085" cy="34290"/>
          </a:xfrm>
          <a:custGeom>
            <a:avLst/>
            <a:gdLst/>
            <a:ahLst/>
            <a:cxnLst/>
            <a:rect l="l" t="t" r="r" b="b"/>
            <a:pathLst>
              <a:path w="45085" h="34290">
                <a:moveTo>
                  <a:pt x="4991" y="736"/>
                </a:moveTo>
                <a:lnTo>
                  <a:pt x="0" y="736"/>
                </a:lnTo>
                <a:lnTo>
                  <a:pt x="0" y="33667"/>
                </a:lnTo>
                <a:lnTo>
                  <a:pt x="5575" y="33667"/>
                </a:lnTo>
                <a:lnTo>
                  <a:pt x="5575" y="13588"/>
                </a:lnTo>
                <a:lnTo>
                  <a:pt x="5880" y="11290"/>
                </a:lnTo>
                <a:lnTo>
                  <a:pt x="7073" y="8115"/>
                </a:lnTo>
                <a:lnTo>
                  <a:pt x="8039" y="6896"/>
                </a:lnTo>
                <a:lnTo>
                  <a:pt x="10521" y="5359"/>
                </a:lnTo>
                <a:lnTo>
                  <a:pt x="4991" y="5359"/>
                </a:lnTo>
                <a:lnTo>
                  <a:pt x="4991" y="736"/>
                </a:lnTo>
                <a:close/>
              </a:path>
              <a:path w="45085" h="34290">
                <a:moveTo>
                  <a:pt x="23947" y="4825"/>
                </a:moveTo>
                <a:lnTo>
                  <a:pt x="15798" y="4825"/>
                </a:lnTo>
                <a:lnTo>
                  <a:pt x="17284" y="5448"/>
                </a:lnTo>
                <a:lnTo>
                  <a:pt x="19113" y="7937"/>
                </a:lnTo>
                <a:lnTo>
                  <a:pt x="19570" y="9791"/>
                </a:lnTo>
                <a:lnTo>
                  <a:pt x="19570" y="33667"/>
                </a:lnTo>
                <a:lnTo>
                  <a:pt x="25146" y="33667"/>
                </a:lnTo>
                <a:lnTo>
                  <a:pt x="25146" y="11150"/>
                </a:lnTo>
                <a:lnTo>
                  <a:pt x="25908" y="8686"/>
                </a:lnTo>
                <a:lnTo>
                  <a:pt x="28818" y="5765"/>
                </a:lnTo>
                <a:lnTo>
                  <a:pt x="24282" y="5765"/>
                </a:lnTo>
                <a:lnTo>
                  <a:pt x="23947" y="4825"/>
                </a:lnTo>
                <a:close/>
              </a:path>
              <a:path w="45085" h="34290">
                <a:moveTo>
                  <a:pt x="43834" y="4825"/>
                </a:moveTo>
                <a:lnTo>
                  <a:pt x="30886" y="4825"/>
                </a:lnTo>
                <a:lnTo>
                  <a:pt x="34480" y="4838"/>
                </a:lnTo>
                <a:lnTo>
                  <a:pt x="35598" y="5130"/>
                </a:lnTo>
                <a:lnTo>
                  <a:pt x="39065" y="33667"/>
                </a:lnTo>
                <a:lnTo>
                  <a:pt x="44615" y="33667"/>
                </a:lnTo>
                <a:lnTo>
                  <a:pt x="44559" y="7124"/>
                </a:lnTo>
                <a:lnTo>
                  <a:pt x="43834" y="4825"/>
                </a:lnTo>
                <a:close/>
              </a:path>
              <a:path w="45085" h="34290">
                <a:moveTo>
                  <a:pt x="37719" y="0"/>
                </a:moveTo>
                <a:lnTo>
                  <a:pt x="30276" y="0"/>
                </a:lnTo>
                <a:lnTo>
                  <a:pt x="26885" y="1917"/>
                </a:lnTo>
                <a:lnTo>
                  <a:pt x="24282" y="5765"/>
                </a:lnTo>
                <a:lnTo>
                  <a:pt x="28818" y="5765"/>
                </a:lnTo>
                <a:lnTo>
                  <a:pt x="28968" y="5613"/>
                </a:lnTo>
                <a:lnTo>
                  <a:pt x="30886" y="4825"/>
                </a:lnTo>
                <a:lnTo>
                  <a:pt x="43834" y="4825"/>
                </a:lnTo>
                <a:lnTo>
                  <a:pt x="43738" y="4521"/>
                </a:lnTo>
                <a:lnTo>
                  <a:pt x="40220" y="901"/>
                </a:lnTo>
                <a:lnTo>
                  <a:pt x="37719" y="0"/>
                </a:lnTo>
                <a:close/>
              </a:path>
              <a:path w="45085" h="34290">
                <a:moveTo>
                  <a:pt x="17411" y="0"/>
                </a:moveTo>
                <a:lnTo>
                  <a:pt x="12788" y="0"/>
                </a:lnTo>
                <a:lnTo>
                  <a:pt x="10833" y="495"/>
                </a:lnTo>
                <a:lnTo>
                  <a:pt x="7404" y="2451"/>
                </a:lnTo>
                <a:lnTo>
                  <a:pt x="6019" y="3746"/>
                </a:lnTo>
                <a:lnTo>
                  <a:pt x="4991" y="5359"/>
                </a:lnTo>
                <a:lnTo>
                  <a:pt x="10521" y="5359"/>
                </a:lnTo>
                <a:lnTo>
                  <a:pt x="10706" y="5245"/>
                </a:lnTo>
                <a:lnTo>
                  <a:pt x="12166" y="4825"/>
                </a:lnTo>
                <a:lnTo>
                  <a:pt x="23947" y="4825"/>
                </a:lnTo>
                <a:lnTo>
                  <a:pt x="23634" y="3949"/>
                </a:lnTo>
                <a:lnTo>
                  <a:pt x="22529" y="2527"/>
                </a:lnTo>
                <a:lnTo>
                  <a:pt x="19405" y="495"/>
                </a:lnTo>
                <a:lnTo>
                  <a:pt x="17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490669" y="9019814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9" y="35344"/>
                </a:lnTo>
                <a:lnTo>
                  <a:pt x="6012" y="47471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41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331913" y="740996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15011" y="0"/>
                </a:moveTo>
                <a:lnTo>
                  <a:pt x="11010" y="0"/>
                </a:lnTo>
                <a:lnTo>
                  <a:pt x="7124" y="5181"/>
                </a:lnTo>
                <a:lnTo>
                  <a:pt x="4254" y="10388"/>
                </a:lnTo>
                <a:lnTo>
                  <a:pt x="800" y="20129"/>
                </a:lnTo>
                <a:lnTo>
                  <a:pt x="0" y="24841"/>
                </a:lnTo>
                <a:lnTo>
                  <a:pt x="0" y="35344"/>
                </a:lnTo>
                <a:lnTo>
                  <a:pt x="1066" y="40728"/>
                </a:lnTo>
                <a:lnTo>
                  <a:pt x="5333" y="51155"/>
                </a:lnTo>
                <a:lnTo>
                  <a:pt x="7937" y="55702"/>
                </a:lnTo>
                <a:lnTo>
                  <a:pt x="11010" y="59588"/>
                </a:lnTo>
                <a:lnTo>
                  <a:pt x="11882" y="54051"/>
                </a:lnTo>
                <a:lnTo>
                  <a:pt x="7274" y="41924"/>
                </a:lnTo>
                <a:lnTo>
                  <a:pt x="5740" y="29794"/>
                </a:lnTo>
                <a:lnTo>
                  <a:pt x="12509" y="4292"/>
                </a:lnTo>
                <a:lnTo>
                  <a:pt x="15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54302" y="740914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7053" y="0"/>
                </a:moveTo>
                <a:lnTo>
                  <a:pt x="4017" y="0"/>
                </a:lnTo>
                <a:lnTo>
                  <a:pt x="2684" y="558"/>
                </a:lnTo>
                <a:lnTo>
                  <a:pt x="476" y="2768"/>
                </a:lnTo>
                <a:lnTo>
                  <a:pt x="0" y="3898"/>
                </a:lnTo>
                <a:lnTo>
                  <a:pt x="5" y="7365"/>
                </a:lnTo>
                <a:lnTo>
                  <a:pt x="487" y="8597"/>
                </a:lnTo>
                <a:lnTo>
                  <a:pt x="2684" y="10794"/>
                </a:lnTo>
                <a:lnTo>
                  <a:pt x="4005" y="11353"/>
                </a:lnTo>
                <a:lnTo>
                  <a:pt x="7065" y="11353"/>
                </a:lnTo>
                <a:lnTo>
                  <a:pt x="8361" y="10794"/>
                </a:lnTo>
                <a:lnTo>
                  <a:pt x="10149" y="9016"/>
                </a:lnTo>
                <a:lnTo>
                  <a:pt x="4690" y="9016"/>
                </a:lnTo>
                <a:lnTo>
                  <a:pt x="3916" y="8686"/>
                </a:lnTo>
                <a:lnTo>
                  <a:pt x="2620" y="7365"/>
                </a:lnTo>
                <a:lnTo>
                  <a:pt x="2313" y="6578"/>
                </a:lnTo>
                <a:lnTo>
                  <a:pt x="2303" y="4673"/>
                </a:lnTo>
                <a:lnTo>
                  <a:pt x="2620" y="3898"/>
                </a:lnTo>
                <a:lnTo>
                  <a:pt x="3916" y="2590"/>
                </a:lnTo>
                <a:lnTo>
                  <a:pt x="4690" y="2260"/>
                </a:lnTo>
                <a:lnTo>
                  <a:pt x="10053" y="2260"/>
                </a:lnTo>
                <a:lnTo>
                  <a:pt x="8331" y="546"/>
                </a:lnTo>
                <a:lnTo>
                  <a:pt x="7053" y="0"/>
                </a:lnTo>
                <a:close/>
              </a:path>
              <a:path w="11430" h="11429">
                <a:moveTo>
                  <a:pt x="10053" y="2260"/>
                </a:moveTo>
                <a:lnTo>
                  <a:pt x="6494" y="2260"/>
                </a:lnTo>
                <a:lnTo>
                  <a:pt x="7269" y="2590"/>
                </a:lnTo>
                <a:lnTo>
                  <a:pt x="8527" y="3898"/>
                </a:lnTo>
                <a:lnTo>
                  <a:pt x="8853" y="4673"/>
                </a:lnTo>
                <a:lnTo>
                  <a:pt x="8869" y="6578"/>
                </a:lnTo>
                <a:lnTo>
                  <a:pt x="8539" y="7365"/>
                </a:lnTo>
                <a:lnTo>
                  <a:pt x="7243" y="8686"/>
                </a:lnTo>
                <a:lnTo>
                  <a:pt x="6468" y="9016"/>
                </a:lnTo>
                <a:lnTo>
                  <a:pt x="10149" y="9016"/>
                </a:lnTo>
                <a:lnTo>
                  <a:pt x="10563" y="8597"/>
                </a:lnTo>
                <a:lnTo>
                  <a:pt x="11063" y="7365"/>
                </a:lnTo>
                <a:lnTo>
                  <a:pt x="11021" y="3898"/>
                </a:lnTo>
                <a:lnTo>
                  <a:pt x="10558" y="2768"/>
                </a:lnTo>
                <a:lnTo>
                  <a:pt x="10053" y="22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70366" y="7409958"/>
            <a:ext cx="17780" cy="47625"/>
          </a:xfrm>
          <a:custGeom>
            <a:avLst/>
            <a:gdLst/>
            <a:ahLst/>
            <a:cxnLst/>
            <a:rect l="l" t="t" r="r" b="b"/>
            <a:pathLst>
              <a:path w="17780" h="47625">
                <a:moveTo>
                  <a:pt x="17640" y="0"/>
                </a:moveTo>
                <a:lnTo>
                  <a:pt x="13182" y="0"/>
                </a:lnTo>
                <a:lnTo>
                  <a:pt x="0" y="47002"/>
                </a:lnTo>
                <a:lnTo>
                  <a:pt x="4495" y="47002"/>
                </a:lnTo>
                <a:lnTo>
                  <a:pt x="176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389961" y="7422507"/>
            <a:ext cx="27940" cy="34925"/>
          </a:xfrm>
          <a:custGeom>
            <a:avLst/>
            <a:gdLst/>
            <a:ahLst/>
            <a:cxnLst/>
            <a:rect l="l" t="t" r="r" b="b"/>
            <a:pathLst>
              <a:path w="27939" h="34925">
                <a:moveTo>
                  <a:pt x="5524" y="22987"/>
                </a:moveTo>
                <a:lnTo>
                  <a:pt x="0" y="23850"/>
                </a:lnTo>
                <a:lnTo>
                  <a:pt x="622" y="27343"/>
                </a:lnTo>
                <a:lnTo>
                  <a:pt x="2044" y="29984"/>
                </a:lnTo>
                <a:lnTo>
                  <a:pt x="6527" y="33528"/>
                </a:lnTo>
                <a:lnTo>
                  <a:pt x="9791" y="34429"/>
                </a:lnTo>
                <a:lnTo>
                  <a:pt x="16662" y="34429"/>
                </a:lnTo>
                <a:lnTo>
                  <a:pt x="18973" y="33985"/>
                </a:lnTo>
                <a:lnTo>
                  <a:pt x="23075" y="32181"/>
                </a:lnTo>
                <a:lnTo>
                  <a:pt x="24625" y="30911"/>
                </a:lnTo>
                <a:lnTo>
                  <a:pt x="25338" y="29832"/>
                </a:lnTo>
                <a:lnTo>
                  <a:pt x="11506" y="29832"/>
                </a:lnTo>
                <a:lnTo>
                  <a:pt x="9525" y="29248"/>
                </a:lnTo>
                <a:lnTo>
                  <a:pt x="6692" y="26885"/>
                </a:lnTo>
                <a:lnTo>
                  <a:pt x="5829" y="25196"/>
                </a:lnTo>
                <a:lnTo>
                  <a:pt x="5524" y="22987"/>
                </a:lnTo>
                <a:close/>
              </a:path>
              <a:path w="27939" h="34925">
                <a:moveTo>
                  <a:pt x="15633" y="0"/>
                </a:moveTo>
                <a:lnTo>
                  <a:pt x="1004" y="11391"/>
                </a:lnTo>
                <a:lnTo>
                  <a:pt x="1333" y="12585"/>
                </a:lnTo>
                <a:lnTo>
                  <a:pt x="17336" y="20510"/>
                </a:lnTo>
                <a:lnTo>
                  <a:pt x="19202" y="21120"/>
                </a:lnTo>
                <a:lnTo>
                  <a:pt x="21069" y="22339"/>
                </a:lnTo>
                <a:lnTo>
                  <a:pt x="21615" y="23329"/>
                </a:lnTo>
                <a:lnTo>
                  <a:pt x="21615" y="25996"/>
                </a:lnTo>
                <a:lnTo>
                  <a:pt x="20993" y="27228"/>
                </a:lnTo>
                <a:lnTo>
                  <a:pt x="18503" y="29324"/>
                </a:lnTo>
                <a:lnTo>
                  <a:pt x="16611" y="29832"/>
                </a:lnTo>
                <a:lnTo>
                  <a:pt x="25338" y="29832"/>
                </a:lnTo>
                <a:lnTo>
                  <a:pt x="26797" y="27622"/>
                </a:lnTo>
                <a:lnTo>
                  <a:pt x="27303" y="25996"/>
                </a:lnTo>
                <a:lnTo>
                  <a:pt x="27343" y="22098"/>
                </a:lnTo>
                <a:lnTo>
                  <a:pt x="26889" y="20497"/>
                </a:lnTo>
                <a:lnTo>
                  <a:pt x="25120" y="17945"/>
                </a:lnTo>
                <a:lnTo>
                  <a:pt x="23888" y="16979"/>
                </a:lnTo>
                <a:lnTo>
                  <a:pt x="22269" y="16294"/>
                </a:lnTo>
                <a:lnTo>
                  <a:pt x="20777" y="15633"/>
                </a:lnTo>
                <a:lnTo>
                  <a:pt x="18021" y="14770"/>
                </a:lnTo>
                <a:lnTo>
                  <a:pt x="11353" y="12966"/>
                </a:lnTo>
                <a:lnTo>
                  <a:pt x="9702" y="12496"/>
                </a:lnTo>
                <a:lnTo>
                  <a:pt x="8178" y="11887"/>
                </a:lnTo>
                <a:lnTo>
                  <a:pt x="7467" y="11391"/>
                </a:lnTo>
                <a:lnTo>
                  <a:pt x="6553" y="10223"/>
                </a:lnTo>
                <a:lnTo>
                  <a:pt x="6324" y="9563"/>
                </a:lnTo>
                <a:lnTo>
                  <a:pt x="6324" y="7708"/>
                </a:lnTo>
                <a:lnTo>
                  <a:pt x="6870" y="6718"/>
                </a:lnTo>
                <a:lnTo>
                  <a:pt x="9067" y="5016"/>
                </a:lnTo>
                <a:lnTo>
                  <a:pt x="10896" y="4597"/>
                </a:lnTo>
                <a:lnTo>
                  <a:pt x="24513" y="4597"/>
                </a:lnTo>
                <a:lnTo>
                  <a:pt x="23253" y="2882"/>
                </a:lnTo>
                <a:lnTo>
                  <a:pt x="21805" y="1866"/>
                </a:lnTo>
                <a:lnTo>
                  <a:pt x="17907" y="381"/>
                </a:lnTo>
                <a:lnTo>
                  <a:pt x="15633" y="0"/>
                </a:lnTo>
                <a:close/>
              </a:path>
              <a:path w="27939" h="34925">
                <a:moveTo>
                  <a:pt x="24513" y="4597"/>
                </a:moveTo>
                <a:lnTo>
                  <a:pt x="15621" y="4597"/>
                </a:lnTo>
                <a:lnTo>
                  <a:pt x="17297" y="5067"/>
                </a:lnTo>
                <a:lnTo>
                  <a:pt x="19685" y="6972"/>
                </a:lnTo>
                <a:lnTo>
                  <a:pt x="20408" y="8293"/>
                </a:lnTo>
                <a:lnTo>
                  <a:pt x="20650" y="9994"/>
                </a:lnTo>
                <a:lnTo>
                  <a:pt x="26111" y="9245"/>
                </a:lnTo>
                <a:lnTo>
                  <a:pt x="25755" y="7124"/>
                </a:lnTo>
                <a:lnTo>
                  <a:pt x="25120" y="5422"/>
                </a:lnTo>
                <a:lnTo>
                  <a:pt x="2451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422164" y="7422508"/>
            <a:ext cx="30480" cy="34925"/>
          </a:xfrm>
          <a:custGeom>
            <a:avLst/>
            <a:gdLst/>
            <a:ahLst/>
            <a:cxnLst/>
            <a:rect l="l" t="t" r="r" b="b"/>
            <a:pathLst>
              <a:path w="30480" h="34925">
                <a:moveTo>
                  <a:pt x="19698" y="0"/>
                </a:moveTo>
                <a:lnTo>
                  <a:pt x="10744" y="12"/>
                </a:lnTo>
                <a:lnTo>
                  <a:pt x="7048" y="1536"/>
                </a:lnTo>
                <a:lnTo>
                  <a:pt x="1346" y="7658"/>
                </a:lnTo>
                <a:lnTo>
                  <a:pt x="0" y="11722"/>
                </a:lnTo>
                <a:lnTo>
                  <a:pt x="0" y="23075"/>
                </a:lnTo>
                <a:lnTo>
                  <a:pt x="1321" y="27012"/>
                </a:lnTo>
                <a:lnTo>
                  <a:pt x="6972" y="32943"/>
                </a:lnTo>
                <a:lnTo>
                  <a:pt x="10795" y="34416"/>
                </a:lnTo>
                <a:lnTo>
                  <a:pt x="19431" y="34416"/>
                </a:lnTo>
                <a:lnTo>
                  <a:pt x="22568" y="33489"/>
                </a:lnTo>
                <a:lnTo>
                  <a:pt x="27411" y="29832"/>
                </a:lnTo>
                <a:lnTo>
                  <a:pt x="12890" y="29832"/>
                </a:lnTo>
                <a:lnTo>
                  <a:pt x="10592" y="28879"/>
                </a:lnTo>
                <a:lnTo>
                  <a:pt x="6921" y="25031"/>
                </a:lnTo>
                <a:lnTo>
                  <a:pt x="5893" y="22263"/>
                </a:lnTo>
                <a:lnTo>
                  <a:pt x="5690" y="18643"/>
                </a:lnTo>
                <a:lnTo>
                  <a:pt x="30239" y="18643"/>
                </a:lnTo>
                <a:lnTo>
                  <a:pt x="30264" y="14046"/>
                </a:lnTo>
                <a:lnTo>
                  <a:pt x="5994" y="14046"/>
                </a:lnTo>
                <a:lnTo>
                  <a:pt x="6185" y="11175"/>
                </a:lnTo>
                <a:lnTo>
                  <a:pt x="7150" y="8889"/>
                </a:lnTo>
                <a:lnTo>
                  <a:pt x="8877" y="7162"/>
                </a:lnTo>
                <a:lnTo>
                  <a:pt x="10630" y="5460"/>
                </a:lnTo>
                <a:lnTo>
                  <a:pt x="12802" y="4597"/>
                </a:lnTo>
                <a:lnTo>
                  <a:pt x="26181" y="4597"/>
                </a:lnTo>
                <a:lnTo>
                  <a:pt x="23304" y="1498"/>
                </a:lnTo>
                <a:lnTo>
                  <a:pt x="19698" y="0"/>
                </a:lnTo>
                <a:close/>
              </a:path>
              <a:path w="30480" h="34925">
                <a:moveTo>
                  <a:pt x="24320" y="23075"/>
                </a:moveTo>
                <a:lnTo>
                  <a:pt x="17691" y="29832"/>
                </a:lnTo>
                <a:lnTo>
                  <a:pt x="27411" y="29832"/>
                </a:lnTo>
                <a:lnTo>
                  <a:pt x="29172" y="27165"/>
                </a:lnTo>
                <a:lnTo>
                  <a:pt x="30086" y="23787"/>
                </a:lnTo>
                <a:lnTo>
                  <a:pt x="24320" y="23075"/>
                </a:lnTo>
                <a:close/>
              </a:path>
              <a:path w="30480" h="34925">
                <a:moveTo>
                  <a:pt x="26181" y="4597"/>
                </a:moveTo>
                <a:lnTo>
                  <a:pt x="18186" y="4597"/>
                </a:lnTo>
                <a:lnTo>
                  <a:pt x="20498" y="5676"/>
                </a:lnTo>
                <a:lnTo>
                  <a:pt x="23431" y="9207"/>
                </a:lnTo>
                <a:lnTo>
                  <a:pt x="24096" y="11175"/>
                </a:lnTo>
                <a:lnTo>
                  <a:pt x="24192" y="11950"/>
                </a:lnTo>
                <a:lnTo>
                  <a:pt x="24384" y="14046"/>
                </a:lnTo>
                <a:lnTo>
                  <a:pt x="30264" y="14046"/>
                </a:lnTo>
                <a:lnTo>
                  <a:pt x="30277" y="11722"/>
                </a:lnTo>
                <a:lnTo>
                  <a:pt x="28880" y="7505"/>
                </a:lnTo>
                <a:lnTo>
                  <a:pt x="26181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457557" y="7422509"/>
            <a:ext cx="29209" cy="34925"/>
          </a:xfrm>
          <a:custGeom>
            <a:avLst/>
            <a:gdLst/>
            <a:ahLst/>
            <a:cxnLst/>
            <a:rect l="l" t="t" r="r" b="b"/>
            <a:pathLst>
              <a:path w="29210" h="34925">
                <a:moveTo>
                  <a:pt x="18580" y="0"/>
                </a:moveTo>
                <a:lnTo>
                  <a:pt x="12166" y="0"/>
                </a:lnTo>
                <a:lnTo>
                  <a:pt x="9550" y="673"/>
                </a:lnTo>
                <a:lnTo>
                  <a:pt x="4724" y="3340"/>
                </a:lnTo>
                <a:lnTo>
                  <a:pt x="2946" y="5334"/>
                </a:lnTo>
                <a:lnTo>
                  <a:pt x="584" y="10668"/>
                </a:lnTo>
                <a:lnTo>
                  <a:pt x="0" y="13779"/>
                </a:lnTo>
                <a:lnTo>
                  <a:pt x="0" y="22834"/>
                </a:lnTo>
                <a:lnTo>
                  <a:pt x="1358" y="27063"/>
                </a:lnTo>
                <a:lnTo>
                  <a:pt x="4089" y="30022"/>
                </a:lnTo>
                <a:lnTo>
                  <a:pt x="6845" y="32956"/>
                </a:lnTo>
                <a:lnTo>
                  <a:pt x="10464" y="34417"/>
                </a:lnTo>
                <a:lnTo>
                  <a:pt x="18567" y="34417"/>
                </a:lnTo>
                <a:lnTo>
                  <a:pt x="21589" y="33350"/>
                </a:lnTo>
                <a:lnTo>
                  <a:pt x="25673" y="29832"/>
                </a:lnTo>
                <a:lnTo>
                  <a:pt x="12179" y="29832"/>
                </a:lnTo>
                <a:lnTo>
                  <a:pt x="9969" y="28829"/>
                </a:lnTo>
                <a:lnTo>
                  <a:pt x="6578" y="24815"/>
                </a:lnTo>
                <a:lnTo>
                  <a:pt x="5731" y="21615"/>
                </a:lnTo>
                <a:lnTo>
                  <a:pt x="5727" y="12814"/>
                </a:lnTo>
                <a:lnTo>
                  <a:pt x="6616" y="9639"/>
                </a:lnTo>
                <a:lnTo>
                  <a:pt x="10121" y="5600"/>
                </a:lnTo>
                <a:lnTo>
                  <a:pt x="12407" y="4597"/>
                </a:lnTo>
                <a:lnTo>
                  <a:pt x="26083" y="4597"/>
                </a:lnTo>
                <a:lnTo>
                  <a:pt x="21501" y="914"/>
                </a:lnTo>
                <a:lnTo>
                  <a:pt x="18580" y="0"/>
                </a:lnTo>
                <a:close/>
              </a:path>
              <a:path w="29210" h="34925">
                <a:moveTo>
                  <a:pt x="23190" y="21615"/>
                </a:moveTo>
                <a:lnTo>
                  <a:pt x="22796" y="24409"/>
                </a:lnTo>
                <a:lnTo>
                  <a:pt x="21869" y="26479"/>
                </a:lnTo>
                <a:lnTo>
                  <a:pt x="18935" y="29159"/>
                </a:lnTo>
                <a:lnTo>
                  <a:pt x="17106" y="29832"/>
                </a:lnTo>
                <a:lnTo>
                  <a:pt x="25673" y="29832"/>
                </a:lnTo>
                <a:lnTo>
                  <a:pt x="26542" y="29083"/>
                </a:lnTo>
                <a:lnTo>
                  <a:pt x="28079" y="26111"/>
                </a:lnTo>
                <a:lnTo>
                  <a:pt x="28676" y="22326"/>
                </a:lnTo>
                <a:lnTo>
                  <a:pt x="23190" y="21615"/>
                </a:lnTo>
                <a:close/>
              </a:path>
              <a:path w="29210" h="34925">
                <a:moveTo>
                  <a:pt x="26083" y="4597"/>
                </a:moveTo>
                <a:lnTo>
                  <a:pt x="17081" y="4597"/>
                </a:lnTo>
                <a:lnTo>
                  <a:pt x="18656" y="5143"/>
                </a:lnTo>
                <a:lnTo>
                  <a:pt x="21285" y="7378"/>
                </a:lnTo>
                <a:lnTo>
                  <a:pt x="22212" y="9042"/>
                </a:lnTo>
                <a:lnTo>
                  <a:pt x="22720" y="11264"/>
                </a:lnTo>
                <a:lnTo>
                  <a:pt x="28143" y="10426"/>
                </a:lnTo>
                <a:lnTo>
                  <a:pt x="27508" y="7099"/>
                </a:lnTo>
                <a:lnTo>
                  <a:pt x="26083" y="4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90669" y="7409963"/>
            <a:ext cx="15240" cy="59690"/>
          </a:xfrm>
          <a:custGeom>
            <a:avLst/>
            <a:gdLst/>
            <a:ahLst/>
            <a:cxnLst/>
            <a:rect l="l" t="t" r="r" b="b"/>
            <a:pathLst>
              <a:path w="15239" h="59690">
                <a:moveTo>
                  <a:pt x="4000" y="0"/>
                </a:moveTo>
                <a:lnTo>
                  <a:pt x="0" y="0"/>
                </a:lnTo>
                <a:lnTo>
                  <a:pt x="2527" y="4330"/>
                </a:lnTo>
                <a:lnTo>
                  <a:pt x="4190" y="7429"/>
                </a:lnTo>
                <a:lnTo>
                  <a:pt x="6248" y="12153"/>
                </a:lnTo>
                <a:lnTo>
                  <a:pt x="7238" y="15125"/>
                </a:lnTo>
                <a:lnTo>
                  <a:pt x="8826" y="22047"/>
                </a:lnTo>
                <a:lnTo>
                  <a:pt x="9270" y="25908"/>
                </a:lnTo>
                <a:lnTo>
                  <a:pt x="8948" y="35344"/>
                </a:lnTo>
                <a:lnTo>
                  <a:pt x="6012" y="47467"/>
                </a:lnTo>
                <a:lnTo>
                  <a:pt x="0" y="59588"/>
                </a:lnTo>
                <a:lnTo>
                  <a:pt x="4000" y="59588"/>
                </a:lnTo>
                <a:lnTo>
                  <a:pt x="7061" y="55702"/>
                </a:lnTo>
                <a:lnTo>
                  <a:pt x="9651" y="51155"/>
                </a:lnTo>
                <a:lnTo>
                  <a:pt x="13931" y="40728"/>
                </a:lnTo>
                <a:lnTo>
                  <a:pt x="15011" y="35344"/>
                </a:lnTo>
                <a:lnTo>
                  <a:pt x="14998" y="24841"/>
                </a:lnTo>
                <a:lnTo>
                  <a:pt x="14211" y="20129"/>
                </a:lnTo>
                <a:lnTo>
                  <a:pt x="10756" y="10388"/>
                </a:lnTo>
                <a:lnTo>
                  <a:pt x="7886" y="5181"/>
                </a:lnTo>
                <a:lnTo>
                  <a:pt x="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674337" y="6280074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19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40284" y="73240"/>
                </a:lnTo>
                <a:lnTo>
                  <a:pt x="47421" y="70294"/>
                </a:lnTo>
                <a:lnTo>
                  <a:pt x="50266" y="68313"/>
                </a:lnTo>
                <a:lnTo>
                  <a:pt x="52387" y="65824"/>
                </a:lnTo>
                <a:lnTo>
                  <a:pt x="54533" y="63347"/>
                </a:lnTo>
                <a:lnTo>
                  <a:pt x="55466" y="61417"/>
                </a:lnTo>
                <a:lnTo>
                  <a:pt x="25323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19" h="74295">
                <a:moveTo>
                  <a:pt x="58000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66" y="61417"/>
                </a:lnTo>
                <a:lnTo>
                  <a:pt x="56007" y="60299"/>
                </a:lnTo>
                <a:lnTo>
                  <a:pt x="57594" y="53098"/>
                </a:lnTo>
                <a:lnTo>
                  <a:pt x="58000" y="46926"/>
                </a:lnTo>
                <a:lnTo>
                  <a:pt x="5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41510" y="628007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34527" y="6279771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4" h="74295">
                <a:moveTo>
                  <a:pt x="13487" y="52095"/>
                </a:moveTo>
                <a:lnTo>
                  <a:pt x="0" y="53733"/>
                </a:lnTo>
                <a:lnTo>
                  <a:pt x="698" y="59855"/>
                </a:lnTo>
                <a:lnTo>
                  <a:pt x="3200" y="64808"/>
                </a:lnTo>
                <a:lnTo>
                  <a:pt x="11874" y="72377"/>
                </a:lnTo>
                <a:lnTo>
                  <a:pt x="17322" y="74269"/>
                </a:lnTo>
                <a:lnTo>
                  <a:pt x="30861" y="74269"/>
                </a:lnTo>
                <a:lnTo>
                  <a:pt x="36664" y="72021"/>
                </a:lnTo>
                <a:lnTo>
                  <a:pt x="45986" y="63030"/>
                </a:lnTo>
                <a:lnTo>
                  <a:pt x="46122" y="62712"/>
                </a:lnTo>
                <a:lnTo>
                  <a:pt x="21132" y="62712"/>
                </a:lnTo>
                <a:lnTo>
                  <a:pt x="18846" y="61798"/>
                </a:lnTo>
                <a:lnTo>
                  <a:pt x="15074" y="58165"/>
                </a:lnTo>
                <a:lnTo>
                  <a:pt x="13919" y="55537"/>
                </a:lnTo>
                <a:lnTo>
                  <a:pt x="13487" y="52095"/>
                </a:lnTo>
                <a:close/>
              </a:path>
              <a:path w="48894" h="74295">
                <a:moveTo>
                  <a:pt x="43956" y="39192"/>
                </a:moveTo>
                <a:lnTo>
                  <a:pt x="27012" y="39192"/>
                </a:lnTo>
                <a:lnTo>
                  <a:pt x="29335" y="40233"/>
                </a:lnTo>
                <a:lnTo>
                  <a:pt x="33083" y="44322"/>
                </a:lnTo>
                <a:lnTo>
                  <a:pt x="33931" y="46799"/>
                </a:lnTo>
                <a:lnTo>
                  <a:pt x="34036" y="54305"/>
                </a:lnTo>
                <a:lnTo>
                  <a:pt x="33045" y="57251"/>
                </a:lnTo>
                <a:lnTo>
                  <a:pt x="31051" y="59435"/>
                </a:lnTo>
                <a:lnTo>
                  <a:pt x="29108" y="61620"/>
                </a:lnTo>
                <a:lnTo>
                  <a:pt x="26682" y="62712"/>
                </a:lnTo>
                <a:lnTo>
                  <a:pt x="46122" y="62712"/>
                </a:lnTo>
                <a:lnTo>
                  <a:pt x="48323" y="57581"/>
                </a:lnTo>
                <a:lnTo>
                  <a:pt x="48310" y="46799"/>
                </a:lnTo>
                <a:lnTo>
                  <a:pt x="47053" y="43052"/>
                </a:lnTo>
                <a:lnTo>
                  <a:pt x="43956" y="39192"/>
                </a:lnTo>
                <a:close/>
              </a:path>
              <a:path w="48894" h="74295">
                <a:moveTo>
                  <a:pt x="43912" y="11468"/>
                </a:moveTo>
                <a:lnTo>
                  <a:pt x="25476" y="11468"/>
                </a:lnTo>
                <a:lnTo>
                  <a:pt x="27419" y="12191"/>
                </a:lnTo>
                <a:lnTo>
                  <a:pt x="30327" y="15100"/>
                </a:lnTo>
                <a:lnTo>
                  <a:pt x="31051" y="17056"/>
                </a:lnTo>
                <a:lnTo>
                  <a:pt x="31051" y="22377"/>
                </a:lnTo>
                <a:lnTo>
                  <a:pt x="30060" y="24688"/>
                </a:lnTo>
                <a:lnTo>
                  <a:pt x="26098" y="28168"/>
                </a:lnTo>
                <a:lnTo>
                  <a:pt x="23215" y="28981"/>
                </a:lnTo>
                <a:lnTo>
                  <a:pt x="19429" y="28981"/>
                </a:lnTo>
                <a:lnTo>
                  <a:pt x="17907" y="40233"/>
                </a:lnTo>
                <a:lnTo>
                  <a:pt x="20383" y="39547"/>
                </a:lnTo>
                <a:lnTo>
                  <a:pt x="22529" y="39192"/>
                </a:lnTo>
                <a:lnTo>
                  <a:pt x="43956" y="39192"/>
                </a:lnTo>
                <a:lnTo>
                  <a:pt x="42062" y="36829"/>
                </a:lnTo>
                <a:lnTo>
                  <a:pt x="38747" y="34836"/>
                </a:lnTo>
                <a:lnTo>
                  <a:pt x="34582" y="33934"/>
                </a:lnTo>
                <a:lnTo>
                  <a:pt x="41554" y="30137"/>
                </a:lnTo>
                <a:lnTo>
                  <a:pt x="42346" y="28981"/>
                </a:lnTo>
                <a:lnTo>
                  <a:pt x="23215" y="28981"/>
                </a:lnTo>
                <a:lnTo>
                  <a:pt x="19443" y="28879"/>
                </a:lnTo>
                <a:lnTo>
                  <a:pt x="42416" y="28879"/>
                </a:lnTo>
                <a:lnTo>
                  <a:pt x="45046" y="25044"/>
                </a:lnTo>
                <a:lnTo>
                  <a:pt x="45046" y="14160"/>
                </a:lnTo>
                <a:lnTo>
                  <a:pt x="43912" y="11468"/>
                </a:lnTo>
                <a:close/>
              </a:path>
              <a:path w="48894" h="74295">
                <a:moveTo>
                  <a:pt x="30314" y="0"/>
                </a:moveTo>
                <a:lnTo>
                  <a:pt x="1041" y="18999"/>
                </a:lnTo>
                <a:lnTo>
                  <a:pt x="13893" y="21183"/>
                </a:lnTo>
                <a:lnTo>
                  <a:pt x="14249" y="18008"/>
                </a:lnTo>
                <a:lnTo>
                  <a:pt x="15278" y="15595"/>
                </a:lnTo>
                <a:lnTo>
                  <a:pt x="18656" y="12293"/>
                </a:lnTo>
                <a:lnTo>
                  <a:pt x="20688" y="11468"/>
                </a:lnTo>
                <a:lnTo>
                  <a:pt x="43912" y="11468"/>
                </a:lnTo>
                <a:lnTo>
                  <a:pt x="43345" y="10121"/>
                </a:lnTo>
                <a:lnTo>
                  <a:pt x="35801" y="2184"/>
                </a:lnTo>
                <a:lnTo>
                  <a:pt x="303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89736" y="6279770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4" h="73025">
                <a:moveTo>
                  <a:pt x="47628" y="11569"/>
                </a:moveTo>
                <a:lnTo>
                  <a:pt x="28397" y="11569"/>
                </a:lnTo>
                <a:lnTo>
                  <a:pt x="30695" y="12407"/>
                </a:lnTo>
                <a:lnTo>
                  <a:pt x="32437" y="14185"/>
                </a:lnTo>
                <a:lnTo>
                  <a:pt x="34036" y="15747"/>
                </a:lnTo>
                <a:lnTo>
                  <a:pt x="34874" y="18135"/>
                </a:lnTo>
                <a:lnTo>
                  <a:pt x="34874" y="24053"/>
                </a:lnTo>
                <a:lnTo>
                  <a:pt x="12636" y="48920"/>
                </a:lnTo>
                <a:lnTo>
                  <a:pt x="7416" y="54736"/>
                </a:lnTo>
                <a:lnTo>
                  <a:pt x="2120" y="63512"/>
                </a:lnTo>
                <a:lnTo>
                  <a:pt x="533" y="68135"/>
                </a:lnTo>
                <a:lnTo>
                  <a:pt x="0" y="73024"/>
                </a:lnTo>
                <a:lnTo>
                  <a:pt x="48869" y="73024"/>
                </a:lnTo>
                <a:lnTo>
                  <a:pt x="48869" y="60083"/>
                </a:lnTo>
                <a:lnTo>
                  <a:pt x="21196" y="60083"/>
                </a:lnTo>
                <a:lnTo>
                  <a:pt x="21920" y="58826"/>
                </a:lnTo>
                <a:lnTo>
                  <a:pt x="36791" y="44145"/>
                </a:lnTo>
                <a:lnTo>
                  <a:pt x="39839" y="41046"/>
                </a:lnTo>
                <a:lnTo>
                  <a:pt x="48869" y="14490"/>
                </a:lnTo>
                <a:lnTo>
                  <a:pt x="47628" y="11569"/>
                </a:lnTo>
                <a:close/>
              </a:path>
              <a:path w="48894" h="73025">
                <a:moveTo>
                  <a:pt x="32981" y="0"/>
                </a:moveTo>
                <a:lnTo>
                  <a:pt x="1638" y="21539"/>
                </a:lnTo>
                <a:lnTo>
                  <a:pt x="15532" y="22923"/>
                </a:lnTo>
                <a:lnTo>
                  <a:pt x="15798" y="18859"/>
                </a:lnTo>
                <a:lnTo>
                  <a:pt x="16789" y="15951"/>
                </a:lnTo>
                <a:lnTo>
                  <a:pt x="18592" y="14096"/>
                </a:lnTo>
                <a:lnTo>
                  <a:pt x="20231" y="12445"/>
                </a:lnTo>
                <a:lnTo>
                  <a:pt x="22542" y="11569"/>
                </a:lnTo>
                <a:lnTo>
                  <a:pt x="47628" y="11569"/>
                </a:lnTo>
                <a:lnTo>
                  <a:pt x="46824" y="9677"/>
                </a:lnTo>
                <a:lnTo>
                  <a:pt x="38620" y="1943"/>
                </a:lnTo>
                <a:lnTo>
                  <a:pt x="32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759672" y="6469967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36"/>
                </a:lnTo>
                <a:lnTo>
                  <a:pt x="31546" y="63106"/>
                </a:lnTo>
                <a:lnTo>
                  <a:pt x="36304" y="58572"/>
                </a:lnTo>
                <a:lnTo>
                  <a:pt x="17170" y="58572"/>
                </a:lnTo>
                <a:lnTo>
                  <a:pt x="14541" y="57594"/>
                </a:lnTo>
                <a:lnTo>
                  <a:pt x="12369" y="55664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29857" y="36423"/>
                </a:lnTo>
                <a:lnTo>
                  <a:pt x="32207" y="38735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39" y="58572"/>
                </a:lnTo>
                <a:lnTo>
                  <a:pt x="36304" y="58572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38"/>
                </a:moveTo>
                <a:lnTo>
                  <a:pt x="23164" y="6438"/>
                </a:lnTo>
                <a:lnTo>
                  <a:pt x="25679" y="7391"/>
                </a:lnTo>
                <a:lnTo>
                  <a:pt x="27609" y="9245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3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6195" y="8343"/>
                </a:lnTo>
                <a:lnTo>
                  <a:pt x="35068" y="6438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38"/>
                </a:lnTo>
                <a:lnTo>
                  <a:pt x="35068" y="6438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808007" y="646997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6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317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58"/>
                </a:lnTo>
                <a:lnTo>
                  <a:pt x="3816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65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03"/>
                </a:lnTo>
                <a:lnTo>
                  <a:pt x="15252" y="7594"/>
                </a:lnTo>
                <a:lnTo>
                  <a:pt x="18262" y="6464"/>
                </a:lnTo>
                <a:lnTo>
                  <a:pt x="3816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83300" y="670037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38" y="6464"/>
                </a:moveTo>
                <a:lnTo>
                  <a:pt x="25577" y="6464"/>
                </a:lnTo>
                <a:lnTo>
                  <a:pt x="28448" y="7543"/>
                </a:lnTo>
                <a:lnTo>
                  <a:pt x="30657" y="9677"/>
                </a:lnTo>
                <a:lnTo>
                  <a:pt x="32880" y="11785"/>
                </a:lnTo>
                <a:lnTo>
                  <a:pt x="33997" y="14389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41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2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65" y="53568"/>
                </a:lnTo>
                <a:lnTo>
                  <a:pt x="15532" y="50761"/>
                </a:lnTo>
                <a:lnTo>
                  <a:pt x="18542" y="48082"/>
                </a:lnTo>
                <a:lnTo>
                  <a:pt x="28841" y="39395"/>
                </a:lnTo>
                <a:lnTo>
                  <a:pt x="32854" y="35661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4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4140" y="7861"/>
                </a:lnTo>
                <a:lnTo>
                  <a:pt x="2082" y="12420"/>
                </a:lnTo>
                <a:lnTo>
                  <a:pt x="1524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40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33846" y="693077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84869" y="6931862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33792" y="693190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40893" y="716117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81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784352" y="716116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8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36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103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8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103" y="35420"/>
                </a:lnTo>
                <a:lnTo>
                  <a:pt x="34036" y="33947"/>
                </a:lnTo>
                <a:lnTo>
                  <a:pt x="41842" y="33947"/>
                </a:lnTo>
                <a:lnTo>
                  <a:pt x="41833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33792" y="71611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59277" y="7391566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4" h="65404">
                <a:moveTo>
                  <a:pt x="27838" y="0"/>
                </a:moveTo>
                <a:lnTo>
                  <a:pt x="16116" y="0"/>
                </a:lnTo>
                <a:lnTo>
                  <a:pt x="10782" y="2438"/>
                </a:lnTo>
                <a:lnTo>
                  <a:pt x="5744" y="8749"/>
                </a:lnTo>
                <a:lnTo>
                  <a:pt x="1436" y="19318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36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79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75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4" h="65404">
                <a:moveTo>
                  <a:pt x="37597" y="29527"/>
                </a:moveTo>
                <a:lnTo>
                  <a:pt x="25222" y="29527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8" y="39179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38"/>
                </a:lnTo>
                <a:lnTo>
                  <a:pt x="25272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60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19"/>
                </a:lnTo>
                <a:lnTo>
                  <a:pt x="37597" y="29527"/>
                </a:lnTo>
                <a:close/>
              </a:path>
              <a:path w="42544" h="65404">
                <a:moveTo>
                  <a:pt x="28435" y="22618"/>
                </a:moveTo>
                <a:lnTo>
                  <a:pt x="20243" y="22618"/>
                </a:lnTo>
                <a:lnTo>
                  <a:pt x="17398" y="23317"/>
                </a:lnTo>
                <a:lnTo>
                  <a:pt x="11950" y="26098"/>
                </a:lnTo>
                <a:lnTo>
                  <a:pt x="9651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27"/>
                </a:lnTo>
                <a:lnTo>
                  <a:pt x="37597" y="29527"/>
                </a:lnTo>
                <a:lnTo>
                  <a:pt x="32867" y="24549"/>
                </a:lnTo>
                <a:lnTo>
                  <a:pt x="28435" y="22618"/>
                </a:lnTo>
                <a:close/>
              </a:path>
              <a:path w="42544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78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3" y="15849"/>
                </a:lnTo>
                <a:lnTo>
                  <a:pt x="40258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809069" y="739157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6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46217" y="762196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60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6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0" y="6476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00413" y="7676964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820357" y="7621969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60" y="6476"/>
                </a:move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59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4211" y="52184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60" y="6476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76"/>
                </a:lnTo>
                <a:lnTo>
                  <a:pt x="38160" y="6476"/>
                </a:lnTo>
                <a:lnTo>
                  <a:pt x="33134" y="1701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16172" y="785237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59277" y="7852378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4" h="65404">
                <a:moveTo>
                  <a:pt x="27838" y="0"/>
                </a:moveTo>
                <a:lnTo>
                  <a:pt x="16116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36" y="64058"/>
                </a:lnTo>
                <a:lnTo>
                  <a:pt x="35356" y="60413"/>
                </a:lnTo>
                <a:lnTo>
                  <a:pt x="37033" y="58546"/>
                </a:lnTo>
                <a:lnTo>
                  <a:pt x="19710" y="58546"/>
                </a:lnTo>
                <a:lnTo>
                  <a:pt x="17551" y="57911"/>
                </a:lnTo>
                <a:lnTo>
                  <a:pt x="8991" y="45961"/>
                </a:lnTo>
                <a:lnTo>
                  <a:pt x="8991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9875" y="6413"/>
                </a:lnTo>
                <a:lnTo>
                  <a:pt x="37649" y="6413"/>
                </a:lnTo>
                <a:lnTo>
                  <a:pt x="31940" y="1396"/>
                </a:lnTo>
                <a:lnTo>
                  <a:pt x="27838" y="0"/>
                </a:lnTo>
                <a:close/>
              </a:path>
              <a:path w="42544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67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42" y="51892"/>
                </a:lnTo>
                <a:lnTo>
                  <a:pt x="28105" y="57226"/>
                </a:lnTo>
                <a:lnTo>
                  <a:pt x="25272" y="58546"/>
                </a:lnTo>
                <a:lnTo>
                  <a:pt x="37033" y="58546"/>
                </a:lnTo>
                <a:lnTo>
                  <a:pt x="37706" y="57797"/>
                </a:lnTo>
                <a:lnTo>
                  <a:pt x="41160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4" h="65404">
                <a:moveTo>
                  <a:pt x="28435" y="22605"/>
                </a:moveTo>
                <a:lnTo>
                  <a:pt x="20243" y="22605"/>
                </a:lnTo>
                <a:lnTo>
                  <a:pt x="17398" y="23304"/>
                </a:lnTo>
                <a:lnTo>
                  <a:pt x="11950" y="26085"/>
                </a:lnTo>
                <a:lnTo>
                  <a:pt x="9651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67" y="24536"/>
                </a:lnTo>
                <a:lnTo>
                  <a:pt x="28435" y="22605"/>
                </a:lnTo>
                <a:close/>
              </a:path>
              <a:path w="42544" h="65404">
                <a:moveTo>
                  <a:pt x="37649" y="6413"/>
                </a:moveTo>
                <a:lnTo>
                  <a:pt x="25450" y="6413"/>
                </a:lnTo>
                <a:lnTo>
                  <a:pt x="28054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3" y="15836"/>
                </a:lnTo>
                <a:lnTo>
                  <a:pt x="40258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809069" y="78534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58513" y="785237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10226" y="809331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4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4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4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4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84023" y="80827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837155" y="813776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83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58167" y="80838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10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733846" y="831317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7"/>
                </a:lnTo>
                <a:lnTo>
                  <a:pt x="32791" y="23583"/>
                </a:lnTo>
                <a:lnTo>
                  <a:pt x="27914" y="30226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8"/>
                </a:lnTo>
                <a:lnTo>
                  <a:pt x="10909" y="56388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7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4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40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783300" y="831317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38" y="6464"/>
                </a:moveTo>
                <a:lnTo>
                  <a:pt x="25577" y="6464"/>
                </a:lnTo>
                <a:lnTo>
                  <a:pt x="28448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7"/>
                </a:lnTo>
                <a:lnTo>
                  <a:pt x="32778" y="23583"/>
                </a:lnTo>
                <a:lnTo>
                  <a:pt x="27901" y="30226"/>
                </a:lnTo>
                <a:lnTo>
                  <a:pt x="23241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2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8"/>
                </a:lnTo>
                <a:lnTo>
                  <a:pt x="10909" y="56388"/>
                </a:lnTo>
                <a:lnTo>
                  <a:pt x="11772" y="54965"/>
                </a:lnTo>
                <a:lnTo>
                  <a:pt x="12865" y="53568"/>
                </a:lnTo>
                <a:lnTo>
                  <a:pt x="15532" y="50761"/>
                </a:lnTo>
                <a:lnTo>
                  <a:pt x="18542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7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4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7734" y="4737"/>
                </a:lnTo>
                <a:lnTo>
                  <a:pt x="4140" y="7861"/>
                </a:lnTo>
                <a:lnTo>
                  <a:pt x="2082" y="12420"/>
                </a:lnTo>
                <a:lnTo>
                  <a:pt x="1524" y="18402"/>
                </a:lnTo>
                <a:lnTo>
                  <a:pt x="9563" y="19227"/>
                </a:lnTo>
                <a:lnTo>
                  <a:pt x="9588" y="15240"/>
                </a:lnTo>
                <a:lnTo>
                  <a:pt x="10731" y="12115"/>
                </a:lnTo>
                <a:lnTo>
                  <a:pt x="15240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833792" y="83131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716172" y="854357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59633" y="854357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75"/>
                </a:moveTo>
                <a:lnTo>
                  <a:pt x="1168" y="49174"/>
                </a:lnTo>
                <a:lnTo>
                  <a:pt x="1803" y="54178"/>
                </a:lnTo>
                <a:lnTo>
                  <a:pt x="3695" y="58077"/>
                </a:lnTo>
                <a:lnTo>
                  <a:pt x="10007" y="63601"/>
                </a:lnTo>
                <a:lnTo>
                  <a:pt x="14071" y="64973"/>
                </a:lnTo>
                <a:lnTo>
                  <a:pt x="23736" y="64973"/>
                </a:lnTo>
                <a:lnTo>
                  <a:pt x="27825" y="63715"/>
                </a:lnTo>
                <a:lnTo>
                  <a:pt x="34798" y="58673"/>
                </a:lnTo>
                <a:lnTo>
                  <a:pt x="34889" y="58546"/>
                </a:lnTo>
                <a:lnTo>
                  <a:pt x="16421" y="58546"/>
                </a:lnTo>
                <a:lnTo>
                  <a:pt x="14122" y="57759"/>
                </a:lnTo>
                <a:lnTo>
                  <a:pt x="10528" y="54571"/>
                </a:lnTo>
                <a:lnTo>
                  <a:pt x="9309" y="52006"/>
                </a:lnTo>
                <a:lnTo>
                  <a:pt x="8674" y="48475"/>
                </a:lnTo>
                <a:close/>
              </a:path>
              <a:path w="41910" h="65404">
                <a:moveTo>
                  <a:pt x="41833" y="33934"/>
                </a:moveTo>
                <a:lnTo>
                  <a:pt x="34023" y="33934"/>
                </a:lnTo>
                <a:lnTo>
                  <a:pt x="34055" y="38900"/>
                </a:lnTo>
                <a:lnTo>
                  <a:pt x="33680" y="41922"/>
                </a:lnTo>
                <a:lnTo>
                  <a:pt x="25514" y="56895"/>
                </a:lnTo>
                <a:lnTo>
                  <a:pt x="23723" y="58000"/>
                </a:lnTo>
                <a:lnTo>
                  <a:pt x="21628" y="58546"/>
                </a:lnTo>
                <a:lnTo>
                  <a:pt x="34889" y="58546"/>
                </a:lnTo>
                <a:lnTo>
                  <a:pt x="37426" y="55016"/>
                </a:lnTo>
                <a:lnTo>
                  <a:pt x="40957" y="45389"/>
                </a:lnTo>
                <a:lnTo>
                  <a:pt x="41833" y="38900"/>
                </a:lnTo>
                <a:lnTo>
                  <a:pt x="41833" y="33934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55"/>
                </a:lnTo>
                <a:lnTo>
                  <a:pt x="1892" y="9829"/>
                </a:lnTo>
                <a:lnTo>
                  <a:pt x="0" y="15024"/>
                </a:lnTo>
                <a:lnTo>
                  <a:pt x="0" y="27724"/>
                </a:lnTo>
                <a:lnTo>
                  <a:pt x="1816" y="32765"/>
                </a:lnTo>
                <a:lnTo>
                  <a:pt x="9118" y="40411"/>
                </a:lnTo>
                <a:lnTo>
                  <a:pt x="13563" y="42316"/>
                </a:lnTo>
                <a:lnTo>
                  <a:pt x="21983" y="42316"/>
                </a:lnTo>
                <a:lnTo>
                  <a:pt x="24917" y="41554"/>
                </a:lnTo>
                <a:lnTo>
                  <a:pt x="30327" y="38455"/>
                </a:lnTo>
                <a:lnTo>
                  <a:pt x="32461" y="36423"/>
                </a:lnTo>
                <a:lnTo>
                  <a:pt x="33098" y="35407"/>
                </a:lnTo>
                <a:lnTo>
                  <a:pt x="17157" y="35407"/>
                </a:lnTo>
                <a:lnTo>
                  <a:pt x="14135" y="34150"/>
                </a:lnTo>
                <a:lnTo>
                  <a:pt x="11671" y="31635"/>
                </a:lnTo>
                <a:lnTo>
                  <a:pt x="9245" y="29095"/>
                </a:lnTo>
                <a:lnTo>
                  <a:pt x="8026" y="25793"/>
                </a:lnTo>
                <a:lnTo>
                  <a:pt x="8106" y="16992"/>
                </a:lnTo>
                <a:lnTo>
                  <a:pt x="9309" y="13550"/>
                </a:lnTo>
                <a:lnTo>
                  <a:pt x="14465" y="7886"/>
                </a:lnTo>
                <a:lnTo>
                  <a:pt x="17487" y="6464"/>
                </a:lnTo>
                <a:lnTo>
                  <a:pt x="35521" y="6464"/>
                </a:lnTo>
                <a:lnTo>
                  <a:pt x="34785" y="5562"/>
                </a:lnTo>
                <a:lnTo>
                  <a:pt x="31330" y="3340"/>
                </a:lnTo>
                <a:lnTo>
                  <a:pt x="27927" y="1104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64"/>
                </a:moveTo>
                <a:lnTo>
                  <a:pt x="24320" y="6464"/>
                </a:lnTo>
                <a:lnTo>
                  <a:pt x="27178" y="7772"/>
                </a:lnTo>
                <a:lnTo>
                  <a:pt x="29552" y="10413"/>
                </a:lnTo>
                <a:lnTo>
                  <a:pt x="31953" y="13042"/>
                </a:lnTo>
                <a:lnTo>
                  <a:pt x="33159" y="16598"/>
                </a:lnTo>
                <a:lnTo>
                  <a:pt x="33087" y="25793"/>
                </a:lnTo>
                <a:lnTo>
                  <a:pt x="31991" y="29095"/>
                </a:lnTo>
                <a:lnTo>
                  <a:pt x="27330" y="34150"/>
                </a:lnTo>
                <a:lnTo>
                  <a:pt x="24358" y="35407"/>
                </a:lnTo>
                <a:lnTo>
                  <a:pt x="33098" y="35407"/>
                </a:lnTo>
                <a:lnTo>
                  <a:pt x="34023" y="33934"/>
                </a:lnTo>
                <a:lnTo>
                  <a:pt x="41833" y="33934"/>
                </a:lnTo>
                <a:lnTo>
                  <a:pt x="41833" y="22961"/>
                </a:lnTo>
                <a:lnTo>
                  <a:pt x="40944" y="16992"/>
                </a:lnTo>
                <a:lnTo>
                  <a:pt x="39154" y="12890"/>
                </a:lnTo>
                <a:lnTo>
                  <a:pt x="37388" y="8750"/>
                </a:lnTo>
                <a:lnTo>
                  <a:pt x="35521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09069" y="85446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204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204" y="7467"/>
                </a:lnTo>
                <a:lnTo>
                  <a:pt x="39204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58513" y="85435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734827" y="8773969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4" h="65404">
                <a:moveTo>
                  <a:pt x="26390" y="0"/>
                </a:moveTo>
                <a:lnTo>
                  <a:pt x="15303" y="0"/>
                </a:lnTo>
                <a:lnTo>
                  <a:pt x="10871" y="1574"/>
                </a:lnTo>
                <a:lnTo>
                  <a:pt x="4216" y="7886"/>
                </a:lnTo>
                <a:lnTo>
                  <a:pt x="2552" y="11785"/>
                </a:lnTo>
                <a:lnTo>
                  <a:pt x="2583" y="19583"/>
                </a:lnTo>
                <a:lnTo>
                  <a:pt x="3340" y="22110"/>
                </a:lnTo>
                <a:lnTo>
                  <a:pt x="6482" y="26517"/>
                </a:lnTo>
                <a:lnTo>
                  <a:pt x="8864" y="28206"/>
                </a:lnTo>
                <a:lnTo>
                  <a:pt x="12103" y="29387"/>
                </a:lnTo>
                <a:lnTo>
                  <a:pt x="8229" y="30403"/>
                </a:lnTo>
                <a:lnTo>
                  <a:pt x="5232" y="32308"/>
                </a:lnTo>
                <a:lnTo>
                  <a:pt x="1041" y="37896"/>
                </a:lnTo>
                <a:lnTo>
                  <a:pt x="0" y="41351"/>
                </a:lnTo>
                <a:lnTo>
                  <a:pt x="42" y="51155"/>
                </a:lnTo>
                <a:lnTo>
                  <a:pt x="1917" y="55689"/>
                </a:lnTo>
                <a:lnTo>
                  <a:pt x="9613" y="63131"/>
                </a:lnTo>
                <a:lnTo>
                  <a:pt x="14681" y="64985"/>
                </a:lnTo>
                <a:lnTo>
                  <a:pt x="27241" y="64985"/>
                </a:lnTo>
                <a:lnTo>
                  <a:pt x="32296" y="63131"/>
                </a:lnTo>
                <a:lnTo>
                  <a:pt x="37056" y="58559"/>
                </a:lnTo>
                <a:lnTo>
                  <a:pt x="18643" y="58559"/>
                </a:lnTo>
                <a:lnTo>
                  <a:pt x="16395" y="58000"/>
                </a:lnTo>
                <a:lnTo>
                  <a:pt x="8026" y="47764"/>
                </a:lnTo>
                <a:lnTo>
                  <a:pt x="8071" y="41770"/>
                </a:lnTo>
                <a:lnTo>
                  <a:pt x="9220" y="38849"/>
                </a:lnTo>
                <a:lnTo>
                  <a:pt x="14058" y="33985"/>
                </a:lnTo>
                <a:lnTo>
                  <a:pt x="17106" y="32778"/>
                </a:lnTo>
                <a:lnTo>
                  <a:pt x="36862" y="32778"/>
                </a:lnTo>
                <a:lnTo>
                  <a:pt x="33858" y="30657"/>
                </a:lnTo>
                <a:lnTo>
                  <a:pt x="29946" y="29387"/>
                </a:lnTo>
                <a:lnTo>
                  <a:pt x="33096" y="28206"/>
                </a:lnTo>
                <a:lnTo>
                  <a:pt x="35445" y="26517"/>
                </a:lnTo>
                <a:lnTo>
                  <a:pt x="17907" y="26390"/>
                </a:lnTo>
                <a:lnTo>
                  <a:pt x="15392" y="25438"/>
                </a:lnTo>
                <a:lnTo>
                  <a:pt x="11506" y="21615"/>
                </a:lnTo>
                <a:lnTo>
                  <a:pt x="10606" y="19329"/>
                </a:lnTo>
                <a:lnTo>
                  <a:pt x="10541" y="13487"/>
                </a:lnTo>
                <a:lnTo>
                  <a:pt x="11531" y="11201"/>
                </a:lnTo>
                <a:lnTo>
                  <a:pt x="15455" y="7378"/>
                </a:lnTo>
                <a:lnTo>
                  <a:pt x="17932" y="6426"/>
                </a:lnTo>
                <a:lnTo>
                  <a:pt x="35887" y="6426"/>
                </a:lnTo>
                <a:lnTo>
                  <a:pt x="30861" y="1625"/>
                </a:lnTo>
                <a:lnTo>
                  <a:pt x="26390" y="0"/>
                </a:lnTo>
                <a:close/>
              </a:path>
              <a:path w="42544" h="65404">
                <a:moveTo>
                  <a:pt x="36862" y="32778"/>
                </a:moveTo>
                <a:lnTo>
                  <a:pt x="24549" y="32778"/>
                </a:lnTo>
                <a:lnTo>
                  <a:pt x="27673" y="34010"/>
                </a:lnTo>
                <a:lnTo>
                  <a:pt x="32677" y="38925"/>
                </a:lnTo>
                <a:lnTo>
                  <a:pt x="33826" y="41770"/>
                </a:lnTo>
                <a:lnTo>
                  <a:pt x="33934" y="49504"/>
                </a:lnTo>
                <a:lnTo>
                  <a:pt x="32727" y="52552"/>
                </a:lnTo>
                <a:lnTo>
                  <a:pt x="27863" y="57353"/>
                </a:lnTo>
                <a:lnTo>
                  <a:pt x="24777" y="58559"/>
                </a:lnTo>
                <a:lnTo>
                  <a:pt x="37056" y="58559"/>
                </a:lnTo>
                <a:lnTo>
                  <a:pt x="40005" y="55727"/>
                </a:lnTo>
                <a:lnTo>
                  <a:pt x="41922" y="51155"/>
                </a:lnTo>
                <a:lnTo>
                  <a:pt x="41922" y="41770"/>
                </a:lnTo>
                <a:lnTo>
                  <a:pt x="40894" y="38392"/>
                </a:lnTo>
                <a:lnTo>
                  <a:pt x="36862" y="32778"/>
                </a:lnTo>
                <a:close/>
              </a:path>
              <a:path w="42544" h="65404">
                <a:moveTo>
                  <a:pt x="35887" y="6426"/>
                </a:moveTo>
                <a:lnTo>
                  <a:pt x="23863" y="6426"/>
                </a:lnTo>
                <a:lnTo>
                  <a:pt x="26327" y="7416"/>
                </a:lnTo>
                <a:lnTo>
                  <a:pt x="28295" y="9372"/>
                </a:lnTo>
                <a:lnTo>
                  <a:pt x="30289" y="11315"/>
                </a:lnTo>
                <a:lnTo>
                  <a:pt x="31197" y="13487"/>
                </a:lnTo>
                <a:lnTo>
                  <a:pt x="31187" y="19583"/>
                </a:lnTo>
                <a:lnTo>
                  <a:pt x="30327" y="21666"/>
                </a:lnTo>
                <a:lnTo>
                  <a:pt x="26466" y="25450"/>
                </a:lnTo>
                <a:lnTo>
                  <a:pt x="24015" y="26390"/>
                </a:lnTo>
                <a:lnTo>
                  <a:pt x="35535" y="26390"/>
                </a:lnTo>
                <a:lnTo>
                  <a:pt x="38556" y="22110"/>
                </a:lnTo>
                <a:lnTo>
                  <a:pt x="39319" y="19583"/>
                </a:lnTo>
                <a:lnTo>
                  <a:pt x="39226" y="11785"/>
                </a:lnTo>
                <a:lnTo>
                  <a:pt x="37630" y="8077"/>
                </a:lnTo>
                <a:lnTo>
                  <a:pt x="35887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84348" y="877509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19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33792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34912" y="900436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8" y="58699"/>
                </a:lnTo>
                <a:lnTo>
                  <a:pt x="34898" y="58559"/>
                </a:lnTo>
                <a:lnTo>
                  <a:pt x="16421" y="58559"/>
                </a:lnTo>
                <a:lnTo>
                  <a:pt x="14122" y="57772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2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98" y="58559"/>
                </a:lnTo>
                <a:lnTo>
                  <a:pt x="37426" y="55029"/>
                </a:lnTo>
                <a:lnTo>
                  <a:pt x="40957" y="45402"/>
                </a:lnTo>
                <a:lnTo>
                  <a:pt x="41846" y="38912"/>
                </a:lnTo>
                <a:lnTo>
                  <a:pt x="41842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12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49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14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8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24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2" y="33947"/>
                </a:lnTo>
                <a:lnTo>
                  <a:pt x="41833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783300" y="900436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38138" y="6464"/>
                </a:moveTo>
                <a:lnTo>
                  <a:pt x="25577" y="6464"/>
                </a:lnTo>
                <a:lnTo>
                  <a:pt x="28448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6"/>
                </a:lnTo>
                <a:lnTo>
                  <a:pt x="32778" y="23583"/>
                </a:lnTo>
                <a:lnTo>
                  <a:pt x="27901" y="30225"/>
                </a:lnTo>
                <a:lnTo>
                  <a:pt x="23241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6083" y="49999"/>
                </a:lnTo>
                <a:lnTo>
                  <a:pt x="3733" y="52781"/>
                </a:lnTo>
                <a:lnTo>
                  <a:pt x="2032" y="55600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7"/>
                </a:lnTo>
                <a:lnTo>
                  <a:pt x="10909" y="56387"/>
                </a:lnTo>
                <a:lnTo>
                  <a:pt x="11772" y="54965"/>
                </a:lnTo>
                <a:lnTo>
                  <a:pt x="12865" y="53568"/>
                </a:lnTo>
                <a:lnTo>
                  <a:pt x="15532" y="50761"/>
                </a:lnTo>
                <a:lnTo>
                  <a:pt x="18542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6"/>
                </a:lnTo>
                <a:lnTo>
                  <a:pt x="41921" y="12420"/>
                </a:lnTo>
                <a:lnTo>
                  <a:pt x="40246" y="8470"/>
                </a:lnTo>
                <a:lnTo>
                  <a:pt x="38138" y="6464"/>
                </a:lnTo>
                <a:close/>
              </a:path>
              <a:path w="42544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7734" y="4737"/>
                </a:lnTo>
                <a:lnTo>
                  <a:pt x="4140" y="7861"/>
                </a:lnTo>
                <a:lnTo>
                  <a:pt x="2082" y="12420"/>
                </a:lnTo>
                <a:lnTo>
                  <a:pt x="1524" y="18402"/>
                </a:lnTo>
                <a:lnTo>
                  <a:pt x="9563" y="19227"/>
                </a:lnTo>
                <a:lnTo>
                  <a:pt x="9588" y="15239"/>
                </a:lnTo>
                <a:lnTo>
                  <a:pt x="10731" y="12115"/>
                </a:lnTo>
                <a:lnTo>
                  <a:pt x="15240" y="7594"/>
                </a:lnTo>
                <a:lnTo>
                  <a:pt x="18249" y="6464"/>
                </a:lnTo>
                <a:lnTo>
                  <a:pt x="38138" y="6464"/>
                </a:lnTo>
                <a:lnTo>
                  <a:pt x="33121" y="1689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33792" y="900549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4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4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4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4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182339" y="6280074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19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40284" y="73240"/>
                </a:lnTo>
                <a:lnTo>
                  <a:pt x="47421" y="70294"/>
                </a:lnTo>
                <a:lnTo>
                  <a:pt x="50266" y="68313"/>
                </a:lnTo>
                <a:lnTo>
                  <a:pt x="52387" y="65824"/>
                </a:lnTo>
                <a:lnTo>
                  <a:pt x="54533" y="63347"/>
                </a:lnTo>
                <a:lnTo>
                  <a:pt x="55466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37" y="46926"/>
                </a:lnTo>
                <a:lnTo>
                  <a:pt x="14681" y="0"/>
                </a:lnTo>
                <a:close/>
              </a:path>
              <a:path w="58419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66" y="61417"/>
                </a:lnTo>
                <a:lnTo>
                  <a:pt x="56007" y="60299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249508" y="628007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93" y="72720"/>
                </a:lnTo>
                <a:lnTo>
                  <a:pt x="59093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340587" y="6279774"/>
            <a:ext cx="52705" cy="73025"/>
          </a:xfrm>
          <a:custGeom>
            <a:avLst/>
            <a:gdLst/>
            <a:ahLst/>
            <a:cxnLst/>
            <a:rect l="l" t="t" r="r" b="b"/>
            <a:pathLst>
              <a:path w="52704" h="73025">
                <a:moveTo>
                  <a:pt x="43268" y="58394"/>
                </a:moveTo>
                <a:lnTo>
                  <a:pt x="29768" y="58394"/>
                </a:lnTo>
                <a:lnTo>
                  <a:pt x="29768" y="73025"/>
                </a:lnTo>
                <a:lnTo>
                  <a:pt x="43268" y="73025"/>
                </a:lnTo>
                <a:lnTo>
                  <a:pt x="43268" y="58394"/>
                </a:lnTo>
                <a:close/>
              </a:path>
              <a:path w="52704" h="73025">
                <a:moveTo>
                  <a:pt x="43268" y="0"/>
                </a:moveTo>
                <a:lnTo>
                  <a:pt x="31559" y="0"/>
                </a:lnTo>
                <a:lnTo>
                  <a:pt x="34" y="46139"/>
                </a:lnTo>
                <a:lnTo>
                  <a:pt x="0" y="58394"/>
                </a:lnTo>
                <a:lnTo>
                  <a:pt x="52298" y="58394"/>
                </a:lnTo>
                <a:lnTo>
                  <a:pt x="52298" y="46139"/>
                </a:lnTo>
                <a:lnTo>
                  <a:pt x="13055" y="46139"/>
                </a:lnTo>
                <a:lnTo>
                  <a:pt x="29768" y="21285"/>
                </a:lnTo>
                <a:lnTo>
                  <a:pt x="43268" y="21285"/>
                </a:lnTo>
                <a:lnTo>
                  <a:pt x="43268" y="0"/>
                </a:lnTo>
                <a:close/>
              </a:path>
              <a:path w="52704" h="73025">
                <a:moveTo>
                  <a:pt x="43268" y="21285"/>
                </a:moveTo>
                <a:lnTo>
                  <a:pt x="29768" y="21285"/>
                </a:lnTo>
                <a:lnTo>
                  <a:pt x="29768" y="46139"/>
                </a:lnTo>
                <a:lnTo>
                  <a:pt x="43268" y="46139"/>
                </a:lnTo>
                <a:lnTo>
                  <a:pt x="43268" y="21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397737" y="6279770"/>
            <a:ext cx="48895" cy="73025"/>
          </a:xfrm>
          <a:custGeom>
            <a:avLst/>
            <a:gdLst/>
            <a:ahLst/>
            <a:cxnLst/>
            <a:rect l="l" t="t" r="r" b="b"/>
            <a:pathLst>
              <a:path w="48895" h="73025">
                <a:moveTo>
                  <a:pt x="47628" y="11569"/>
                </a:moveTo>
                <a:lnTo>
                  <a:pt x="28397" y="11569"/>
                </a:lnTo>
                <a:lnTo>
                  <a:pt x="30695" y="12407"/>
                </a:lnTo>
                <a:lnTo>
                  <a:pt x="32437" y="14185"/>
                </a:lnTo>
                <a:lnTo>
                  <a:pt x="34036" y="15747"/>
                </a:lnTo>
                <a:lnTo>
                  <a:pt x="34874" y="18135"/>
                </a:lnTo>
                <a:lnTo>
                  <a:pt x="34874" y="24053"/>
                </a:lnTo>
                <a:lnTo>
                  <a:pt x="12636" y="48920"/>
                </a:lnTo>
                <a:lnTo>
                  <a:pt x="7416" y="54736"/>
                </a:lnTo>
                <a:lnTo>
                  <a:pt x="2120" y="63512"/>
                </a:lnTo>
                <a:lnTo>
                  <a:pt x="533" y="68135"/>
                </a:lnTo>
                <a:lnTo>
                  <a:pt x="0" y="73024"/>
                </a:lnTo>
                <a:lnTo>
                  <a:pt x="48869" y="73024"/>
                </a:lnTo>
                <a:lnTo>
                  <a:pt x="48869" y="60083"/>
                </a:lnTo>
                <a:lnTo>
                  <a:pt x="21183" y="60083"/>
                </a:lnTo>
                <a:lnTo>
                  <a:pt x="21907" y="58826"/>
                </a:lnTo>
                <a:lnTo>
                  <a:pt x="36791" y="44145"/>
                </a:lnTo>
                <a:lnTo>
                  <a:pt x="39839" y="41046"/>
                </a:lnTo>
                <a:lnTo>
                  <a:pt x="48869" y="14490"/>
                </a:lnTo>
                <a:lnTo>
                  <a:pt x="47628" y="11569"/>
                </a:lnTo>
                <a:close/>
              </a:path>
              <a:path w="48895" h="73025">
                <a:moveTo>
                  <a:pt x="32981" y="0"/>
                </a:moveTo>
                <a:lnTo>
                  <a:pt x="1638" y="21539"/>
                </a:lnTo>
                <a:lnTo>
                  <a:pt x="15532" y="22923"/>
                </a:lnTo>
                <a:lnTo>
                  <a:pt x="15798" y="18859"/>
                </a:lnTo>
                <a:lnTo>
                  <a:pt x="16789" y="15951"/>
                </a:lnTo>
                <a:lnTo>
                  <a:pt x="18592" y="14096"/>
                </a:lnTo>
                <a:lnTo>
                  <a:pt x="20231" y="12445"/>
                </a:lnTo>
                <a:lnTo>
                  <a:pt x="22542" y="11569"/>
                </a:lnTo>
                <a:lnTo>
                  <a:pt x="47628" y="11569"/>
                </a:lnTo>
                <a:lnTo>
                  <a:pt x="46824" y="9677"/>
                </a:lnTo>
                <a:lnTo>
                  <a:pt x="38620" y="1943"/>
                </a:lnTo>
                <a:lnTo>
                  <a:pt x="32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265064" y="6470232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316009" y="6469974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6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58"/>
                </a:lnTo>
                <a:lnTo>
                  <a:pt x="3816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7747" y="4737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03"/>
                </a:lnTo>
                <a:lnTo>
                  <a:pt x="15252" y="7594"/>
                </a:lnTo>
                <a:lnTo>
                  <a:pt x="18262" y="6464"/>
                </a:lnTo>
                <a:lnTo>
                  <a:pt x="3816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91288" y="6700375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25590" y="6464"/>
                </a:lnTo>
                <a:lnTo>
                  <a:pt x="28460" y="7543"/>
                </a:lnTo>
                <a:lnTo>
                  <a:pt x="30670" y="9677"/>
                </a:lnTo>
                <a:lnTo>
                  <a:pt x="32893" y="11785"/>
                </a:lnTo>
                <a:lnTo>
                  <a:pt x="34010" y="14389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09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61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52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241844" y="693077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26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41" y="1574"/>
                </a:lnTo>
                <a:lnTo>
                  <a:pt x="4165" y="7861"/>
                </a:lnTo>
                <a:lnTo>
                  <a:pt x="2095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292350" y="693190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341794" y="693077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248894" y="716117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292354" y="716116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23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5514" y="56908"/>
                </a:lnTo>
                <a:lnTo>
                  <a:pt x="23723" y="58013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05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098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31330" y="3352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53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098" y="35420"/>
                </a:lnTo>
                <a:lnTo>
                  <a:pt x="34023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341794" y="71611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265064" y="7391830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317070" y="739157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6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290814" y="7622240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87"/>
                </a:moveTo>
                <a:lnTo>
                  <a:pt x="27609" y="48387"/>
                </a:lnTo>
                <a:lnTo>
                  <a:pt x="27609" y="63627"/>
                </a:lnTo>
                <a:lnTo>
                  <a:pt x="35420" y="63627"/>
                </a:lnTo>
                <a:lnTo>
                  <a:pt x="35420" y="48387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87"/>
                </a:lnTo>
                <a:lnTo>
                  <a:pt x="44018" y="48387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34"/>
                </a:lnTo>
                <a:lnTo>
                  <a:pt x="35420" y="12534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34"/>
                </a:moveTo>
                <a:lnTo>
                  <a:pt x="27609" y="12534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217137" y="785237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47" y="6477"/>
                </a:moveTo>
                <a:lnTo>
                  <a:pt x="25577" y="6477"/>
                </a:lnTo>
                <a:lnTo>
                  <a:pt x="28448" y="7543"/>
                </a:lnTo>
                <a:lnTo>
                  <a:pt x="32880" y="11798"/>
                </a:lnTo>
                <a:lnTo>
                  <a:pt x="33997" y="14401"/>
                </a:lnTo>
                <a:lnTo>
                  <a:pt x="33997" y="20447"/>
                </a:lnTo>
                <a:lnTo>
                  <a:pt x="32778" y="23583"/>
                </a:lnTo>
                <a:lnTo>
                  <a:pt x="27901" y="30226"/>
                </a:lnTo>
                <a:lnTo>
                  <a:pt x="23241" y="34696"/>
                </a:lnTo>
                <a:lnTo>
                  <a:pt x="11874" y="44018"/>
                </a:lnTo>
                <a:lnTo>
                  <a:pt x="8458" y="47231"/>
                </a:lnTo>
                <a:lnTo>
                  <a:pt x="3733" y="52781"/>
                </a:lnTo>
                <a:lnTo>
                  <a:pt x="2032" y="55613"/>
                </a:lnTo>
                <a:lnTo>
                  <a:pt x="965" y="58470"/>
                </a:lnTo>
                <a:lnTo>
                  <a:pt x="292" y="60210"/>
                </a:lnTo>
                <a:lnTo>
                  <a:pt x="0" y="62014"/>
                </a:lnTo>
                <a:lnTo>
                  <a:pt x="50" y="63893"/>
                </a:lnTo>
                <a:lnTo>
                  <a:pt x="42113" y="63893"/>
                </a:lnTo>
                <a:lnTo>
                  <a:pt x="42113" y="56388"/>
                </a:lnTo>
                <a:lnTo>
                  <a:pt x="10909" y="56388"/>
                </a:lnTo>
                <a:lnTo>
                  <a:pt x="11772" y="54965"/>
                </a:lnTo>
                <a:lnTo>
                  <a:pt x="12865" y="53568"/>
                </a:lnTo>
                <a:lnTo>
                  <a:pt x="14198" y="52184"/>
                </a:lnTo>
                <a:lnTo>
                  <a:pt x="15532" y="50761"/>
                </a:lnTo>
                <a:lnTo>
                  <a:pt x="18542" y="48082"/>
                </a:lnTo>
                <a:lnTo>
                  <a:pt x="28841" y="39395"/>
                </a:lnTo>
                <a:lnTo>
                  <a:pt x="32854" y="35674"/>
                </a:lnTo>
                <a:lnTo>
                  <a:pt x="35255" y="32943"/>
                </a:lnTo>
                <a:lnTo>
                  <a:pt x="37689" y="30213"/>
                </a:lnTo>
                <a:lnTo>
                  <a:pt x="39420" y="27635"/>
                </a:lnTo>
                <a:lnTo>
                  <a:pt x="41503" y="22720"/>
                </a:lnTo>
                <a:lnTo>
                  <a:pt x="41976" y="20447"/>
                </a:lnTo>
                <a:lnTo>
                  <a:pt x="41921" y="12420"/>
                </a:lnTo>
                <a:lnTo>
                  <a:pt x="40246" y="8470"/>
                </a:lnTo>
                <a:lnTo>
                  <a:pt x="38147" y="6477"/>
                </a:lnTo>
                <a:close/>
              </a:path>
              <a:path w="42545" h="64134">
                <a:moveTo>
                  <a:pt x="28295" y="0"/>
                </a:moveTo>
                <a:lnTo>
                  <a:pt x="16141" y="0"/>
                </a:lnTo>
                <a:lnTo>
                  <a:pt x="11328" y="1574"/>
                </a:lnTo>
                <a:lnTo>
                  <a:pt x="7734" y="4737"/>
                </a:lnTo>
                <a:lnTo>
                  <a:pt x="4140" y="7861"/>
                </a:lnTo>
                <a:lnTo>
                  <a:pt x="2082" y="12420"/>
                </a:lnTo>
                <a:lnTo>
                  <a:pt x="1524" y="18402"/>
                </a:lnTo>
                <a:lnTo>
                  <a:pt x="9563" y="19227"/>
                </a:lnTo>
                <a:lnTo>
                  <a:pt x="9588" y="15240"/>
                </a:lnTo>
                <a:lnTo>
                  <a:pt x="10731" y="12115"/>
                </a:lnTo>
                <a:lnTo>
                  <a:pt x="15240" y="7594"/>
                </a:lnTo>
                <a:lnTo>
                  <a:pt x="18249" y="6477"/>
                </a:lnTo>
                <a:lnTo>
                  <a:pt x="38147" y="6477"/>
                </a:lnTo>
                <a:lnTo>
                  <a:pt x="33121" y="1701"/>
                </a:lnTo>
                <a:lnTo>
                  <a:pt x="28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267279" y="7852378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16" y="0"/>
                </a:lnTo>
                <a:lnTo>
                  <a:pt x="10782" y="2425"/>
                </a:lnTo>
                <a:lnTo>
                  <a:pt x="5744" y="8736"/>
                </a:lnTo>
                <a:lnTo>
                  <a:pt x="1436" y="19306"/>
                </a:lnTo>
                <a:lnTo>
                  <a:pt x="75" y="33337"/>
                </a:lnTo>
                <a:lnTo>
                  <a:pt x="0" y="45110"/>
                </a:lnTo>
                <a:lnTo>
                  <a:pt x="2057" y="53009"/>
                </a:lnTo>
                <a:lnTo>
                  <a:pt x="10274" y="62585"/>
                </a:lnTo>
                <a:lnTo>
                  <a:pt x="15582" y="64973"/>
                </a:lnTo>
                <a:lnTo>
                  <a:pt x="25920" y="64973"/>
                </a:lnTo>
                <a:lnTo>
                  <a:pt x="29337" y="64058"/>
                </a:lnTo>
                <a:lnTo>
                  <a:pt x="35356" y="60413"/>
                </a:lnTo>
                <a:lnTo>
                  <a:pt x="37033" y="58546"/>
                </a:lnTo>
                <a:lnTo>
                  <a:pt x="19710" y="58546"/>
                </a:lnTo>
                <a:lnTo>
                  <a:pt x="17551" y="57911"/>
                </a:lnTo>
                <a:lnTo>
                  <a:pt x="8991" y="45961"/>
                </a:lnTo>
                <a:lnTo>
                  <a:pt x="8991" y="39166"/>
                </a:lnTo>
                <a:lnTo>
                  <a:pt x="10223" y="35852"/>
                </a:lnTo>
                <a:lnTo>
                  <a:pt x="14855" y="31076"/>
                </a:lnTo>
                <a:lnTo>
                  <a:pt x="7772" y="31076"/>
                </a:lnTo>
                <a:lnTo>
                  <a:pt x="19862" y="6413"/>
                </a:lnTo>
                <a:lnTo>
                  <a:pt x="37649" y="6413"/>
                </a:lnTo>
                <a:lnTo>
                  <a:pt x="31940" y="1396"/>
                </a:lnTo>
                <a:lnTo>
                  <a:pt x="27838" y="0"/>
                </a:lnTo>
                <a:close/>
              </a:path>
              <a:path w="42545" h="65404">
                <a:moveTo>
                  <a:pt x="37597" y="29514"/>
                </a:moveTo>
                <a:lnTo>
                  <a:pt x="25222" y="29514"/>
                </a:lnTo>
                <a:lnTo>
                  <a:pt x="28181" y="30784"/>
                </a:lnTo>
                <a:lnTo>
                  <a:pt x="30518" y="33337"/>
                </a:lnTo>
                <a:lnTo>
                  <a:pt x="32867" y="35852"/>
                </a:lnTo>
                <a:lnTo>
                  <a:pt x="33988" y="39166"/>
                </a:lnTo>
                <a:lnTo>
                  <a:pt x="33948" y="48539"/>
                </a:lnTo>
                <a:lnTo>
                  <a:pt x="32842" y="51892"/>
                </a:lnTo>
                <a:lnTo>
                  <a:pt x="28105" y="57226"/>
                </a:lnTo>
                <a:lnTo>
                  <a:pt x="25273" y="58546"/>
                </a:lnTo>
                <a:lnTo>
                  <a:pt x="37033" y="58546"/>
                </a:lnTo>
                <a:lnTo>
                  <a:pt x="37706" y="57797"/>
                </a:lnTo>
                <a:lnTo>
                  <a:pt x="41160" y="50939"/>
                </a:lnTo>
                <a:lnTo>
                  <a:pt x="42024" y="47218"/>
                </a:lnTo>
                <a:lnTo>
                  <a:pt x="42024" y="37147"/>
                </a:lnTo>
                <a:lnTo>
                  <a:pt x="40182" y="32207"/>
                </a:lnTo>
                <a:lnTo>
                  <a:pt x="37597" y="29514"/>
                </a:lnTo>
                <a:close/>
              </a:path>
              <a:path w="42545" h="65404">
                <a:moveTo>
                  <a:pt x="28435" y="22605"/>
                </a:moveTo>
                <a:lnTo>
                  <a:pt x="20243" y="22605"/>
                </a:lnTo>
                <a:lnTo>
                  <a:pt x="17399" y="23304"/>
                </a:lnTo>
                <a:lnTo>
                  <a:pt x="11950" y="26085"/>
                </a:lnTo>
                <a:lnTo>
                  <a:pt x="9652" y="28206"/>
                </a:lnTo>
                <a:lnTo>
                  <a:pt x="7772" y="31076"/>
                </a:lnTo>
                <a:lnTo>
                  <a:pt x="14855" y="31076"/>
                </a:lnTo>
                <a:lnTo>
                  <a:pt x="15138" y="30784"/>
                </a:lnTo>
                <a:lnTo>
                  <a:pt x="18135" y="29514"/>
                </a:lnTo>
                <a:lnTo>
                  <a:pt x="37597" y="29514"/>
                </a:lnTo>
                <a:lnTo>
                  <a:pt x="32867" y="24536"/>
                </a:lnTo>
                <a:lnTo>
                  <a:pt x="28435" y="22605"/>
                </a:lnTo>
                <a:close/>
              </a:path>
              <a:path w="42545" h="65404">
                <a:moveTo>
                  <a:pt x="37649" y="6413"/>
                </a:moveTo>
                <a:lnTo>
                  <a:pt x="25450" y="6413"/>
                </a:lnTo>
                <a:lnTo>
                  <a:pt x="28054" y="7531"/>
                </a:lnTo>
                <a:lnTo>
                  <a:pt x="30175" y="9766"/>
                </a:lnTo>
                <a:lnTo>
                  <a:pt x="31445" y="11150"/>
                </a:lnTo>
                <a:lnTo>
                  <a:pt x="32423" y="13373"/>
                </a:lnTo>
                <a:lnTo>
                  <a:pt x="33121" y="16446"/>
                </a:lnTo>
                <a:lnTo>
                  <a:pt x="40894" y="15836"/>
                </a:lnTo>
                <a:lnTo>
                  <a:pt x="40259" y="10883"/>
                </a:lnTo>
                <a:lnTo>
                  <a:pt x="38328" y="7010"/>
                </a:lnTo>
                <a:lnTo>
                  <a:pt x="37649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317070" y="785237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6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366513" y="785237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218227" y="809331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292025" y="80827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345157" y="813776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2857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83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366165" y="80838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243429" y="8314259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14"/>
                </a:lnTo>
                <a:lnTo>
                  <a:pt x="16929" y="62814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29121" y="2326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292350" y="83142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81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41794" y="83131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48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29768" y="11633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218230" y="854357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16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16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75" y="41681"/>
                </a:lnTo>
                <a:lnTo>
                  <a:pt x="33375" y="49034"/>
                </a:lnTo>
                <a:lnTo>
                  <a:pt x="32105" y="52184"/>
                </a:lnTo>
                <a:lnTo>
                  <a:pt x="27038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1" y="6413"/>
                </a:moveTo>
                <a:lnTo>
                  <a:pt x="23164" y="6413"/>
                </a:lnTo>
                <a:lnTo>
                  <a:pt x="25679" y="7378"/>
                </a:lnTo>
                <a:lnTo>
                  <a:pt x="29540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05" y="33769"/>
                </a:lnTo>
                <a:lnTo>
                  <a:pt x="17602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64" y="28092"/>
                </a:lnTo>
                <a:lnTo>
                  <a:pt x="34020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3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1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35"/>
                </a:lnTo>
                <a:lnTo>
                  <a:pt x="3898" y="7200"/>
                </a:lnTo>
                <a:lnTo>
                  <a:pt x="1739" y="11252"/>
                </a:lnTo>
                <a:lnTo>
                  <a:pt x="774" y="16484"/>
                </a:lnTo>
                <a:lnTo>
                  <a:pt x="8597" y="17881"/>
                </a:lnTo>
                <a:lnTo>
                  <a:pt x="9169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1" y="6413"/>
                </a:lnTo>
                <a:lnTo>
                  <a:pt x="34671" y="5753"/>
                </a:lnTo>
                <a:lnTo>
                  <a:pt x="32435" y="3721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273617" y="8543573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17070" y="85446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366513" y="85435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224174" y="877397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267629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317070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9245" y="49923"/>
                </a:lnTo>
                <a:lnTo>
                  <a:pt x="8039" y="42964"/>
                </a:lnTo>
                <a:lnTo>
                  <a:pt x="804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366513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224174" y="900437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4" h="64134">
                <a:moveTo>
                  <a:pt x="23444" y="14096"/>
                </a:moveTo>
                <a:lnTo>
                  <a:pt x="15633" y="14096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6"/>
                </a:lnTo>
                <a:close/>
              </a:path>
              <a:path w="23494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6"/>
                </a:lnTo>
                <a:lnTo>
                  <a:pt x="23444" y="14096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267629" y="90043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17070" y="900549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66513" y="90043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690336" y="6280074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40284" y="73240"/>
                </a:lnTo>
                <a:lnTo>
                  <a:pt x="47421" y="70294"/>
                </a:lnTo>
                <a:lnTo>
                  <a:pt x="50266" y="68313"/>
                </a:lnTo>
                <a:lnTo>
                  <a:pt x="52387" y="65824"/>
                </a:lnTo>
                <a:lnTo>
                  <a:pt x="54533" y="63347"/>
                </a:lnTo>
                <a:lnTo>
                  <a:pt x="55466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66" y="61417"/>
                </a:lnTo>
                <a:lnTo>
                  <a:pt x="56007" y="60299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757509" y="628007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851219" y="6281064"/>
            <a:ext cx="49530" cy="73025"/>
          </a:xfrm>
          <a:custGeom>
            <a:avLst/>
            <a:gdLst/>
            <a:ahLst/>
            <a:cxnLst/>
            <a:rect l="l" t="t" r="r" b="b"/>
            <a:pathLst>
              <a:path w="49529" h="73025">
                <a:moveTo>
                  <a:pt x="13893" y="51600"/>
                </a:moveTo>
                <a:lnTo>
                  <a:pt x="0" y="53035"/>
                </a:lnTo>
                <a:lnTo>
                  <a:pt x="825" y="59118"/>
                </a:lnTo>
                <a:lnTo>
                  <a:pt x="3352" y="63969"/>
                </a:lnTo>
                <a:lnTo>
                  <a:pt x="11823" y="71170"/>
                </a:lnTo>
                <a:lnTo>
                  <a:pt x="17297" y="72974"/>
                </a:lnTo>
                <a:lnTo>
                  <a:pt x="32410" y="72974"/>
                </a:lnTo>
                <a:lnTo>
                  <a:pt x="38976" y="69773"/>
                </a:lnTo>
                <a:lnTo>
                  <a:pt x="44841" y="61810"/>
                </a:lnTo>
                <a:lnTo>
                  <a:pt x="21615" y="61810"/>
                </a:lnTo>
                <a:lnTo>
                  <a:pt x="19367" y="60909"/>
                </a:lnTo>
                <a:lnTo>
                  <a:pt x="15468" y="57238"/>
                </a:lnTo>
                <a:lnTo>
                  <a:pt x="14287" y="54736"/>
                </a:lnTo>
                <a:lnTo>
                  <a:pt x="13893" y="51600"/>
                </a:lnTo>
                <a:close/>
              </a:path>
              <a:path w="49529" h="73025">
                <a:moveTo>
                  <a:pt x="46627" y="34175"/>
                </a:moveTo>
                <a:lnTo>
                  <a:pt x="26974" y="34175"/>
                </a:lnTo>
                <a:lnTo>
                  <a:pt x="29565" y="35305"/>
                </a:lnTo>
                <a:lnTo>
                  <a:pt x="31546" y="37553"/>
                </a:lnTo>
                <a:lnTo>
                  <a:pt x="33566" y="39776"/>
                </a:lnTo>
                <a:lnTo>
                  <a:pt x="34582" y="43103"/>
                </a:lnTo>
                <a:lnTo>
                  <a:pt x="34582" y="52336"/>
                </a:lnTo>
                <a:lnTo>
                  <a:pt x="33566" y="55905"/>
                </a:lnTo>
                <a:lnTo>
                  <a:pt x="29527" y="60642"/>
                </a:lnTo>
                <a:lnTo>
                  <a:pt x="27076" y="61810"/>
                </a:lnTo>
                <a:lnTo>
                  <a:pt x="44841" y="61810"/>
                </a:lnTo>
                <a:lnTo>
                  <a:pt x="47180" y="58661"/>
                </a:lnTo>
                <a:lnTo>
                  <a:pt x="48920" y="53314"/>
                </a:lnTo>
                <a:lnTo>
                  <a:pt x="48920" y="40157"/>
                </a:lnTo>
                <a:lnTo>
                  <a:pt x="46761" y="34315"/>
                </a:lnTo>
                <a:lnTo>
                  <a:pt x="46627" y="34175"/>
                </a:lnTo>
                <a:close/>
              </a:path>
              <a:path w="49529" h="73025">
                <a:moveTo>
                  <a:pt x="45694" y="0"/>
                </a:moveTo>
                <a:lnTo>
                  <a:pt x="8826" y="0"/>
                </a:lnTo>
                <a:lnTo>
                  <a:pt x="1689" y="37845"/>
                </a:lnTo>
                <a:lnTo>
                  <a:pt x="13004" y="39496"/>
                </a:lnTo>
                <a:lnTo>
                  <a:pt x="16167" y="35953"/>
                </a:lnTo>
                <a:lnTo>
                  <a:pt x="19761" y="34175"/>
                </a:lnTo>
                <a:lnTo>
                  <a:pt x="46627" y="34175"/>
                </a:lnTo>
                <a:lnTo>
                  <a:pt x="38236" y="25399"/>
                </a:lnTo>
                <a:lnTo>
                  <a:pt x="17208" y="25399"/>
                </a:lnTo>
                <a:lnTo>
                  <a:pt x="19392" y="13042"/>
                </a:lnTo>
                <a:lnTo>
                  <a:pt x="45694" y="13042"/>
                </a:lnTo>
                <a:lnTo>
                  <a:pt x="45694" y="0"/>
                </a:lnTo>
                <a:close/>
              </a:path>
              <a:path w="49529" h="73025">
                <a:moveTo>
                  <a:pt x="32931" y="23075"/>
                </a:moveTo>
                <a:lnTo>
                  <a:pt x="23495" y="23075"/>
                </a:lnTo>
                <a:lnTo>
                  <a:pt x="20320" y="23850"/>
                </a:lnTo>
                <a:lnTo>
                  <a:pt x="17208" y="25399"/>
                </a:lnTo>
                <a:lnTo>
                  <a:pt x="38236" y="25399"/>
                </a:lnTo>
                <a:lnTo>
                  <a:pt x="32931" y="23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911242" y="6279774"/>
            <a:ext cx="32384" cy="73025"/>
          </a:xfrm>
          <a:custGeom>
            <a:avLst/>
            <a:gdLst/>
            <a:ahLst/>
            <a:cxnLst/>
            <a:rect l="l" t="t" r="r" b="b"/>
            <a:pathLst>
              <a:path w="32385" h="73025">
                <a:moveTo>
                  <a:pt x="31953" y="20485"/>
                </a:moveTo>
                <a:lnTo>
                  <a:pt x="18008" y="20485"/>
                </a:lnTo>
                <a:lnTo>
                  <a:pt x="18008" y="73025"/>
                </a:lnTo>
                <a:lnTo>
                  <a:pt x="31953" y="73025"/>
                </a:lnTo>
                <a:lnTo>
                  <a:pt x="31953" y="20485"/>
                </a:lnTo>
                <a:close/>
              </a:path>
              <a:path w="32385" h="73025">
                <a:moveTo>
                  <a:pt x="31953" y="0"/>
                </a:moveTo>
                <a:lnTo>
                  <a:pt x="20637" y="0"/>
                </a:lnTo>
                <a:lnTo>
                  <a:pt x="19050" y="4432"/>
                </a:lnTo>
                <a:lnTo>
                  <a:pt x="16129" y="8318"/>
                </a:lnTo>
                <a:lnTo>
                  <a:pt x="7594" y="14973"/>
                </a:lnTo>
                <a:lnTo>
                  <a:pt x="3644" y="17221"/>
                </a:lnTo>
                <a:lnTo>
                  <a:pt x="0" y="18402"/>
                </a:lnTo>
                <a:lnTo>
                  <a:pt x="0" y="31051"/>
                </a:lnTo>
                <a:lnTo>
                  <a:pt x="6921" y="28778"/>
                </a:lnTo>
                <a:lnTo>
                  <a:pt x="12915" y="25247"/>
                </a:lnTo>
                <a:lnTo>
                  <a:pt x="18008" y="20485"/>
                </a:lnTo>
                <a:lnTo>
                  <a:pt x="31953" y="20485"/>
                </a:lnTo>
                <a:lnTo>
                  <a:pt x="31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775627" y="647110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47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23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26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831056" y="6469977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81" y="13919"/>
                </a:lnTo>
                <a:lnTo>
                  <a:pt x="0" y="15963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800392" y="670036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16" y="65024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70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29857" y="36423"/>
                </a:lnTo>
                <a:lnTo>
                  <a:pt x="32207" y="38735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7"/>
                </a:lnTo>
                <a:lnTo>
                  <a:pt x="29565" y="54737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0" y="32905"/>
                </a:lnTo>
                <a:close/>
              </a:path>
              <a:path w="41910" h="65404">
                <a:moveTo>
                  <a:pt x="35067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40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05"/>
                </a:lnTo>
                <a:lnTo>
                  <a:pt x="37070" y="32905"/>
                </a:lnTo>
                <a:lnTo>
                  <a:pt x="36461" y="32105"/>
                </a:lnTo>
                <a:lnTo>
                  <a:pt x="33540" y="30302"/>
                </a:lnTo>
                <a:lnTo>
                  <a:pt x="29781" y="29438"/>
                </a:lnTo>
                <a:lnTo>
                  <a:pt x="32664" y="28105"/>
                </a:lnTo>
                <a:lnTo>
                  <a:pt x="34020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3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22"/>
                </a:lnTo>
                <a:lnTo>
                  <a:pt x="35067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84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7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749846" y="693077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65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800350" y="693190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849791" y="693077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756894" y="716117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800351" y="716116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35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24"/>
                </a:lnTo>
                <a:lnTo>
                  <a:pt x="13576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103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77" y="7785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103" y="35420"/>
                </a:lnTo>
                <a:lnTo>
                  <a:pt x="34035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49791" y="71611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775671" y="7391565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18"/>
                </a:lnTo>
                <a:lnTo>
                  <a:pt x="9994" y="63373"/>
                </a:lnTo>
                <a:lnTo>
                  <a:pt x="14643" y="65036"/>
                </a:lnTo>
                <a:lnTo>
                  <a:pt x="26428" y="65036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95"/>
                </a:lnTo>
                <a:lnTo>
                  <a:pt x="7810" y="46062"/>
                </a:lnTo>
                <a:close/>
              </a:path>
              <a:path w="41910" h="65404">
                <a:moveTo>
                  <a:pt x="37072" y="32918"/>
                </a:moveTo>
                <a:lnTo>
                  <a:pt x="24536" y="32918"/>
                </a:lnTo>
                <a:lnTo>
                  <a:pt x="27520" y="34086"/>
                </a:lnTo>
                <a:lnTo>
                  <a:pt x="32207" y="38747"/>
                </a:lnTo>
                <a:lnTo>
                  <a:pt x="33375" y="41694"/>
                </a:lnTo>
                <a:lnTo>
                  <a:pt x="33375" y="49047"/>
                </a:lnTo>
                <a:lnTo>
                  <a:pt x="32105" y="52197"/>
                </a:lnTo>
                <a:lnTo>
                  <a:pt x="27038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72" y="32918"/>
                </a:lnTo>
                <a:close/>
              </a:path>
              <a:path w="41910" h="65404">
                <a:moveTo>
                  <a:pt x="35061" y="6426"/>
                </a:moveTo>
                <a:lnTo>
                  <a:pt x="23164" y="6426"/>
                </a:lnTo>
                <a:lnTo>
                  <a:pt x="25679" y="7391"/>
                </a:lnTo>
                <a:lnTo>
                  <a:pt x="29540" y="11137"/>
                </a:lnTo>
                <a:lnTo>
                  <a:pt x="30518" y="13512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1" y="27000"/>
                </a:lnTo>
                <a:lnTo>
                  <a:pt x="15405" y="33782"/>
                </a:lnTo>
                <a:lnTo>
                  <a:pt x="17614" y="33197"/>
                </a:lnTo>
                <a:lnTo>
                  <a:pt x="19443" y="32918"/>
                </a:lnTo>
                <a:lnTo>
                  <a:pt x="37072" y="32918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24"/>
                </a:lnTo>
                <a:lnTo>
                  <a:pt x="34117" y="26924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4" y="13512"/>
                </a:lnTo>
                <a:lnTo>
                  <a:pt x="37769" y="10922"/>
                </a:lnTo>
                <a:lnTo>
                  <a:pt x="35061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774" y="16497"/>
                </a:lnTo>
                <a:lnTo>
                  <a:pt x="8597" y="17894"/>
                </a:lnTo>
                <a:lnTo>
                  <a:pt x="9169" y="14071"/>
                </a:lnTo>
                <a:lnTo>
                  <a:pt x="10448" y="11264"/>
                </a:lnTo>
                <a:lnTo>
                  <a:pt x="14528" y="7391"/>
                </a:lnTo>
                <a:lnTo>
                  <a:pt x="17056" y="6426"/>
                </a:lnTo>
                <a:lnTo>
                  <a:pt x="35061" y="6426"/>
                </a:lnTo>
                <a:lnTo>
                  <a:pt x="34671" y="5765"/>
                </a:lnTo>
                <a:lnTo>
                  <a:pt x="32435" y="3746"/>
                </a:lnTo>
                <a:lnTo>
                  <a:pt x="26593" y="762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825070" y="739270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70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763277" y="76230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31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42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42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816409" y="7676964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837421" y="76230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726227" y="785236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28" y="56705"/>
                </a:lnTo>
                <a:lnTo>
                  <a:pt x="9994" y="63360"/>
                </a:lnTo>
                <a:lnTo>
                  <a:pt x="14643" y="65023"/>
                </a:lnTo>
                <a:lnTo>
                  <a:pt x="26428" y="65023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34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6"/>
                </a:lnTo>
                <a:lnTo>
                  <a:pt x="29565" y="54736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17" y="33781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33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94"/>
                </a:lnTo>
                <a:lnTo>
                  <a:pt x="9182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1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781615" y="785237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825070" y="78534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874511" y="785237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726226" y="809331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800023" y="80827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853155" y="813776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83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874163" y="80838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731493" y="831317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774948" y="83131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824392" y="83131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873833" y="83131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726227" y="854357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50"/>
                </a:moveTo>
                <a:lnTo>
                  <a:pt x="0" y="47091"/>
                </a:lnTo>
                <a:lnTo>
                  <a:pt x="520" y="52387"/>
                </a:lnTo>
                <a:lnTo>
                  <a:pt x="2628" y="56705"/>
                </a:lnTo>
                <a:lnTo>
                  <a:pt x="9994" y="63360"/>
                </a:lnTo>
                <a:lnTo>
                  <a:pt x="14643" y="65024"/>
                </a:lnTo>
                <a:lnTo>
                  <a:pt x="26428" y="65011"/>
                </a:lnTo>
                <a:lnTo>
                  <a:pt x="31546" y="63093"/>
                </a:lnTo>
                <a:lnTo>
                  <a:pt x="36317" y="58547"/>
                </a:lnTo>
                <a:lnTo>
                  <a:pt x="17170" y="58547"/>
                </a:lnTo>
                <a:lnTo>
                  <a:pt x="14541" y="57581"/>
                </a:lnTo>
                <a:lnTo>
                  <a:pt x="12369" y="55638"/>
                </a:lnTo>
                <a:lnTo>
                  <a:pt x="10236" y="53670"/>
                </a:lnTo>
                <a:lnTo>
                  <a:pt x="8712" y="50482"/>
                </a:lnTo>
                <a:lnTo>
                  <a:pt x="7810" y="46050"/>
                </a:lnTo>
                <a:close/>
              </a:path>
              <a:path w="41910" h="65404">
                <a:moveTo>
                  <a:pt x="37062" y="32893"/>
                </a:moveTo>
                <a:lnTo>
                  <a:pt x="24536" y="32893"/>
                </a:lnTo>
                <a:lnTo>
                  <a:pt x="27520" y="34074"/>
                </a:lnTo>
                <a:lnTo>
                  <a:pt x="32207" y="38735"/>
                </a:lnTo>
                <a:lnTo>
                  <a:pt x="33388" y="41681"/>
                </a:lnTo>
                <a:lnTo>
                  <a:pt x="33388" y="49034"/>
                </a:lnTo>
                <a:lnTo>
                  <a:pt x="32105" y="52184"/>
                </a:lnTo>
                <a:lnTo>
                  <a:pt x="27051" y="57277"/>
                </a:lnTo>
                <a:lnTo>
                  <a:pt x="23952" y="58547"/>
                </a:lnTo>
                <a:lnTo>
                  <a:pt x="36317" y="58547"/>
                </a:lnTo>
                <a:lnTo>
                  <a:pt x="39649" y="55372"/>
                </a:lnTo>
                <a:lnTo>
                  <a:pt x="41668" y="50647"/>
                </a:lnTo>
                <a:lnTo>
                  <a:pt x="41668" y="40982"/>
                </a:lnTo>
                <a:lnTo>
                  <a:pt x="40627" y="37566"/>
                </a:lnTo>
                <a:lnTo>
                  <a:pt x="37062" y="32893"/>
                </a:lnTo>
                <a:close/>
              </a:path>
              <a:path w="41910" h="65404">
                <a:moveTo>
                  <a:pt x="35067" y="6413"/>
                </a:moveTo>
                <a:lnTo>
                  <a:pt x="23164" y="6413"/>
                </a:lnTo>
                <a:lnTo>
                  <a:pt x="25679" y="7378"/>
                </a:lnTo>
                <a:lnTo>
                  <a:pt x="29552" y="11125"/>
                </a:lnTo>
                <a:lnTo>
                  <a:pt x="30518" y="13487"/>
                </a:lnTo>
                <a:lnTo>
                  <a:pt x="30518" y="19977"/>
                </a:lnTo>
                <a:lnTo>
                  <a:pt x="29184" y="22656"/>
                </a:lnTo>
                <a:lnTo>
                  <a:pt x="23863" y="26123"/>
                </a:lnTo>
                <a:lnTo>
                  <a:pt x="20866" y="26987"/>
                </a:lnTo>
                <a:lnTo>
                  <a:pt x="16271" y="26987"/>
                </a:lnTo>
                <a:lnTo>
                  <a:pt x="15417" y="33769"/>
                </a:lnTo>
                <a:lnTo>
                  <a:pt x="17614" y="33185"/>
                </a:lnTo>
                <a:lnTo>
                  <a:pt x="19443" y="32893"/>
                </a:lnTo>
                <a:lnTo>
                  <a:pt x="37062" y="32893"/>
                </a:lnTo>
                <a:lnTo>
                  <a:pt x="36461" y="32105"/>
                </a:lnTo>
                <a:lnTo>
                  <a:pt x="33540" y="30289"/>
                </a:lnTo>
                <a:lnTo>
                  <a:pt x="29781" y="29425"/>
                </a:lnTo>
                <a:lnTo>
                  <a:pt x="32677" y="28092"/>
                </a:lnTo>
                <a:lnTo>
                  <a:pt x="34024" y="26987"/>
                </a:lnTo>
                <a:lnTo>
                  <a:pt x="20866" y="26987"/>
                </a:lnTo>
                <a:lnTo>
                  <a:pt x="16281" y="26911"/>
                </a:lnTo>
                <a:lnTo>
                  <a:pt x="34117" y="26911"/>
                </a:lnTo>
                <a:lnTo>
                  <a:pt x="34861" y="26301"/>
                </a:lnTo>
                <a:lnTo>
                  <a:pt x="37807" y="21780"/>
                </a:lnTo>
                <a:lnTo>
                  <a:pt x="38544" y="19278"/>
                </a:lnTo>
                <a:lnTo>
                  <a:pt x="38501" y="13487"/>
                </a:lnTo>
                <a:lnTo>
                  <a:pt x="37769" y="10909"/>
                </a:lnTo>
                <a:lnTo>
                  <a:pt x="35067" y="6413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35"/>
                </a:lnTo>
                <a:lnTo>
                  <a:pt x="3911" y="7200"/>
                </a:lnTo>
                <a:lnTo>
                  <a:pt x="1739" y="11252"/>
                </a:lnTo>
                <a:lnTo>
                  <a:pt x="787" y="16484"/>
                </a:lnTo>
                <a:lnTo>
                  <a:pt x="8597" y="17881"/>
                </a:lnTo>
                <a:lnTo>
                  <a:pt x="9182" y="14058"/>
                </a:lnTo>
                <a:lnTo>
                  <a:pt x="10448" y="11252"/>
                </a:lnTo>
                <a:lnTo>
                  <a:pt x="14528" y="7378"/>
                </a:lnTo>
                <a:lnTo>
                  <a:pt x="17056" y="6413"/>
                </a:lnTo>
                <a:lnTo>
                  <a:pt x="35067" y="6413"/>
                </a:lnTo>
                <a:lnTo>
                  <a:pt x="34671" y="5753"/>
                </a:lnTo>
                <a:lnTo>
                  <a:pt x="32435" y="3721"/>
                </a:lnTo>
                <a:lnTo>
                  <a:pt x="26593" y="749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776147" y="8544660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03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825070" y="85435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874511" y="85435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732171" y="877397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775627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825070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874511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732171" y="900437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6"/>
                </a:moveTo>
                <a:lnTo>
                  <a:pt x="15633" y="14096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6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6"/>
                </a:lnTo>
                <a:lnTo>
                  <a:pt x="23444" y="14096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775627" y="90043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804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825070" y="900549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874511" y="90043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186976" y="6280074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20" h="74295">
                <a:moveTo>
                  <a:pt x="14681" y="0"/>
                </a:moveTo>
                <a:lnTo>
                  <a:pt x="0" y="0"/>
                </a:lnTo>
                <a:lnTo>
                  <a:pt x="0" y="46926"/>
                </a:lnTo>
                <a:lnTo>
                  <a:pt x="22923" y="73964"/>
                </a:lnTo>
                <a:lnTo>
                  <a:pt x="35623" y="73964"/>
                </a:lnTo>
                <a:lnTo>
                  <a:pt x="40284" y="73240"/>
                </a:lnTo>
                <a:lnTo>
                  <a:pt x="47421" y="70294"/>
                </a:lnTo>
                <a:lnTo>
                  <a:pt x="50266" y="68313"/>
                </a:lnTo>
                <a:lnTo>
                  <a:pt x="52387" y="65824"/>
                </a:lnTo>
                <a:lnTo>
                  <a:pt x="54533" y="63347"/>
                </a:lnTo>
                <a:lnTo>
                  <a:pt x="55466" y="61417"/>
                </a:lnTo>
                <a:lnTo>
                  <a:pt x="25311" y="61417"/>
                </a:lnTo>
                <a:lnTo>
                  <a:pt x="22072" y="60528"/>
                </a:lnTo>
                <a:lnTo>
                  <a:pt x="14741" y="46926"/>
                </a:lnTo>
                <a:lnTo>
                  <a:pt x="14681" y="0"/>
                </a:lnTo>
                <a:close/>
              </a:path>
              <a:path w="58420" h="74295">
                <a:moveTo>
                  <a:pt x="57988" y="0"/>
                </a:moveTo>
                <a:lnTo>
                  <a:pt x="43307" y="0"/>
                </a:lnTo>
                <a:lnTo>
                  <a:pt x="43257" y="46926"/>
                </a:lnTo>
                <a:lnTo>
                  <a:pt x="43091" y="50101"/>
                </a:lnTo>
                <a:lnTo>
                  <a:pt x="33578" y="61417"/>
                </a:lnTo>
                <a:lnTo>
                  <a:pt x="55466" y="61417"/>
                </a:lnTo>
                <a:lnTo>
                  <a:pt x="56007" y="60299"/>
                </a:lnTo>
                <a:lnTo>
                  <a:pt x="57594" y="53098"/>
                </a:lnTo>
                <a:lnTo>
                  <a:pt x="57988" y="46926"/>
                </a:lnTo>
                <a:lnTo>
                  <a:pt x="579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254148" y="6280078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57543" y="0"/>
                </a:moveTo>
                <a:lnTo>
                  <a:pt x="4318" y="0"/>
                </a:lnTo>
                <a:lnTo>
                  <a:pt x="4318" y="12293"/>
                </a:lnTo>
                <a:lnTo>
                  <a:pt x="38201" y="12293"/>
                </a:lnTo>
                <a:lnTo>
                  <a:pt x="0" y="59474"/>
                </a:lnTo>
                <a:lnTo>
                  <a:pt x="0" y="72720"/>
                </a:lnTo>
                <a:lnTo>
                  <a:pt x="59080" y="72720"/>
                </a:lnTo>
                <a:lnTo>
                  <a:pt x="59080" y="60464"/>
                </a:lnTo>
                <a:lnTo>
                  <a:pt x="17716" y="60464"/>
                </a:lnTo>
                <a:lnTo>
                  <a:pt x="57543" y="11404"/>
                </a:lnTo>
                <a:lnTo>
                  <a:pt x="57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347660" y="6281070"/>
            <a:ext cx="48260" cy="71755"/>
          </a:xfrm>
          <a:custGeom>
            <a:avLst/>
            <a:gdLst/>
            <a:ahLst/>
            <a:cxnLst/>
            <a:rect l="l" t="t" r="r" b="b"/>
            <a:pathLst>
              <a:path w="48260" h="71754">
                <a:moveTo>
                  <a:pt x="47675" y="0"/>
                </a:moveTo>
                <a:lnTo>
                  <a:pt x="0" y="0"/>
                </a:lnTo>
                <a:lnTo>
                  <a:pt x="0" y="12941"/>
                </a:lnTo>
                <a:lnTo>
                  <a:pt x="31577" y="13094"/>
                </a:lnTo>
                <a:lnTo>
                  <a:pt x="25437" y="21888"/>
                </a:lnTo>
                <a:lnTo>
                  <a:pt x="19709" y="32729"/>
                </a:lnTo>
                <a:lnTo>
                  <a:pt x="13947" y="46921"/>
                </a:lnTo>
                <a:lnTo>
                  <a:pt x="10960" y="59421"/>
                </a:lnTo>
                <a:lnTo>
                  <a:pt x="9779" y="71729"/>
                </a:lnTo>
                <a:lnTo>
                  <a:pt x="23215" y="71729"/>
                </a:lnTo>
                <a:lnTo>
                  <a:pt x="23190" y="65316"/>
                </a:lnTo>
                <a:lnTo>
                  <a:pt x="24231" y="58039"/>
                </a:lnTo>
                <a:lnTo>
                  <a:pt x="39738" y="19545"/>
                </a:lnTo>
                <a:lnTo>
                  <a:pt x="47675" y="10121"/>
                </a:lnTo>
                <a:lnTo>
                  <a:pt x="476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404318" y="6279774"/>
            <a:ext cx="48895" cy="74295"/>
          </a:xfrm>
          <a:custGeom>
            <a:avLst/>
            <a:gdLst/>
            <a:ahLst/>
            <a:cxnLst/>
            <a:rect l="l" t="t" r="r" b="b"/>
            <a:pathLst>
              <a:path w="48895" h="74295">
                <a:moveTo>
                  <a:pt x="31962" y="0"/>
                </a:moveTo>
                <a:lnTo>
                  <a:pt x="885" y="25535"/>
                </a:lnTo>
                <a:lnTo>
                  <a:pt x="0" y="42595"/>
                </a:lnTo>
                <a:lnTo>
                  <a:pt x="2086" y="56110"/>
                </a:lnTo>
                <a:lnTo>
                  <a:pt x="6943" y="65735"/>
                </a:lnTo>
                <a:lnTo>
                  <a:pt x="11668" y="71424"/>
                </a:lnTo>
                <a:lnTo>
                  <a:pt x="17713" y="74269"/>
                </a:lnTo>
                <a:lnTo>
                  <a:pt x="31899" y="74269"/>
                </a:lnTo>
                <a:lnTo>
                  <a:pt x="37499" y="72021"/>
                </a:lnTo>
                <a:lnTo>
                  <a:pt x="46237" y="63017"/>
                </a:lnTo>
                <a:lnTo>
                  <a:pt x="46353" y="62699"/>
                </a:lnTo>
                <a:lnTo>
                  <a:pt x="23072" y="62699"/>
                </a:lnTo>
                <a:lnTo>
                  <a:pt x="20685" y="61480"/>
                </a:lnTo>
                <a:lnTo>
                  <a:pt x="18602" y="59042"/>
                </a:lnTo>
                <a:lnTo>
                  <a:pt x="16519" y="56553"/>
                </a:lnTo>
                <a:lnTo>
                  <a:pt x="15478" y="53047"/>
                </a:lnTo>
                <a:lnTo>
                  <a:pt x="15478" y="44424"/>
                </a:lnTo>
                <a:lnTo>
                  <a:pt x="16405" y="41325"/>
                </a:lnTo>
                <a:lnTo>
                  <a:pt x="18259" y="39242"/>
                </a:lnTo>
                <a:lnTo>
                  <a:pt x="20100" y="37122"/>
                </a:lnTo>
                <a:lnTo>
                  <a:pt x="22374" y="36067"/>
                </a:lnTo>
                <a:lnTo>
                  <a:pt x="45562" y="36067"/>
                </a:lnTo>
                <a:lnTo>
                  <a:pt x="41699" y="31953"/>
                </a:lnTo>
                <a:lnTo>
                  <a:pt x="14284" y="31953"/>
                </a:lnTo>
                <a:lnTo>
                  <a:pt x="14817" y="23583"/>
                </a:lnTo>
                <a:lnTo>
                  <a:pt x="16087" y="18072"/>
                </a:lnTo>
                <a:lnTo>
                  <a:pt x="20151" y="12788"/>
                </a:lnTo>
                <a:lnTo>
                  <a:pt x="22653" y="11468"/>
                </a:lnTo>
                <a:lnTo>
                  <a:pt x="45697" y="11468"/>
                </a:lnTo>
                <a:lnTo>
                  <a:pt x="43773" y="7746"/>
                </a:lnTo>
                <a:lnTo>
                  <a:pt x="40128" y="4660"/>
                </a:lnTo>
                <a:lnTo>
                  <a:pt x="36522" y="1562"/>
                </a:lnTo>
                <a:lnTo>
                  <a:pt x="31962" y="0"/>
                </a:lnTo>
                <a:close/>
              </a:path>
              <a:path w="48895" h="74295">
                <a:moveTo>
                  <a:pt x="45562" y="36067"/>
                </a:moveTo>
                <a:lnTo>
                  <a:pt x="27835" y="36067"/>
                </a:lnTo>
                <a:lnTo>
                  <a:pt x="30146" y="37172"/>
                </a:lnTo>
                <a:lnTo>
                  <a:pt x="33842" y="41579"/>
                </a:lnTo>
                <a:lnTo>
                  <a:pt x="34769" y="45034"/>
                </a:lnTo>
                <a:lnTo>
                  <a:pt x="34769" y="54355"/>
                </a:lnTo>
                <a:lnTo>
                  <a:pt x="33918" y="57670"/>
                </a:lnTo>
                <a:lnTo>
                  <a:pt x="30476" y="61696"/>
                </a:lnTo>
                <a:lnTo>
                  <a:pt x="28317" y="62699"/>
                </a:lnTo>
                <a:lnTo>
                  <a:pt x="46353" y="62699"/>
                </a:lnTo>
                <a:lnTo>
                  <a:pt x="48409" y="57048"/>
                </a:lnTo>
                <a:lnTo>
                  <a:pt x="48296" y="42286"/>
                </a:lnTo>
                <a:lnTo>
                  <a:pt x="46326" y="36880"/>
                </a:lnTo>
                <a:lnTo>
                  <a:pt x="45562" y="36067"/>
                </a:lnTo>
                <a:close/>
              </a:path>
              <a:path w="48895" h="74295">
                <a:moveTo>
                  <a:pt x="33054" y="25793"/>
                </a:moveTo>
                <a:lnTo>
                  <a:pt x="22069" y="25793"/>
                </a:lnTo>
                <a:lnTo>
                  <a:pt x="17751" y="27851"/>
                </a:lnTo>
                <a:lnTo>
                  <a:pt x="14284" y="31953"/>
                </a:lnTo>
                <a:lnTo>
                  <a:pt x="41699" y="31953"/>
                </a:lnTo>
                <a:lnTo>
                  <a:pt x="38033" y="28016"/>
                </a:lnTo>
                <a:lnTo>
                  <a:pt x="33054" y="25793"/>
                </a:lnTo>
                <a:close/>
              </a:path>
              <a:path w="48895" h="74295">
                <a:moveTo>
                  <a:pt x="45697" y="11468"/>
                </a:moveTo>
                <a:lnTo>
                  <a:pt x="27809" y="11468"/>
                </a:lnTo>
                <a:lnTo>
                  <a:pt x="29613" y="12128"/>
                </a:lnTo>
                <a:lnTo>
                  <a:pt x="32394" y="14770"/>
                </a:lnTo>
                <a:lnTo>
                  <a:pt x="33258" y="16814"/>
                </a:lnTo>
                <a:lnTo>
                  <a:pt x="33588" y="19596"/>
                </a:lnTo>
                <a:lnTo>
                  <a:pt x="47075" y="18110"/>
                </a:lnTo>
                <a:lnTo>
                  <a:pt x="46085" y="12217"/>
                </a:lnTo>
                <a:lnTo>
                  <a:pt x="45697" y="114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272787" y="6471065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14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64"/>
                </a:lnTo>
                <a:lnTo>
                  <a:pt x="18364" y="50634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321360" y="6469971"/>
            <a:ext cx="42545" cy="65405"/>
          </a:xfrm>
          <a:custGeom>
            <a:avLst/>
            <a:gdLst/>
            <a:ahLst/>
            <a:cxnLst/>
            <a:rect l="l" t="t" r="r" b="b"/>
            <a:pathLst>
              <a:path w="42545" h="65404">
                <a:moveTo>
                  <a:pt x="27838" y="0"/>
                </a:moveTo>
                <a:lnTo>
                  <a:pt x="16129" y="0"/>
                </a:lnTo>
                <a:lnTo>
                  <a:pt x="10782" y="2425"/>
                </a:lnTo>
                <a:lnTo>
                  <a:pt x="5739" y="8743"/>
                </a:lnTo>
                <a:lnTo>
                  <a:pt x="1434" y="19313"/>
                </a:lnTo>
                <a:lnTo>
                  <a:pt x="0" y="34124"/>
                </a:lnTo>
                <a:lnTo>
                  <a:pt x="0" y="45123"/>
                </a:lnTo>
                <a:lnTo>
                  <a:pt x="2057" y="53022"/>
                </a:lnTo>
                <a:lnTo>
                  <a:pt x="10274" y="62598"/>
                </a:lnTo>
                <a:lnTo>
                  <a:pt x="15582" y="64985"/>
                </a:lnTo>
                <a:lnTo>
                  <a:pt x="25920" y="64985"/>
                </a:lnTo>
                <a:lnTo>
                  <a:pt x="29324" y="64071"/>
                </a:lnTo>
                <a:lnTo>
                  <a:pt x="35356" y="60426"/>
                </a:lnTo>
                <a:lnTo>
                  <a:pt x="37033" y="58559"/>
                </a:lnTo>
                <a:lnTo>
                  <a:pt x="19710" y="58559"/>
                </a:lnTo>
                <a:lnTo>
                  <a:pt x="17551" y="57924"/>
                </a:lnTo>
                <a:lnTo>
                  <a:pt x="8991" y="45973"/>
                </a:lnTo>
                <a:lnTo>
                  <a:pt x="8991" y="39166"/>
                </a:lnTo>
                <a:lnTo>
                  <a:pt x="10223" y="35864"/>
                </a:lnTo>
                <a:lnTo>
                  <a:pt x="14855" y="31089"/>
                </a:lnTo>
                <a:lnTo>
                  <a:pt x="7772" y="31089"/>
                </a:lnTo>
                <a:lnTo>
                  <a:pt x="19862" y="6426"/>
                </a:lnTo>
                <a:lnTo>
                  <a:pt x="37649" y="6426"/>
                </a:lnTo>
                <a:lnTo>
                  <a:pt x="31940" y="1409"/>
                </a:lnTo>
                <a:lnTo>
                  <a:pt x="27838" y="0"/>
                </a:lnTo>
                <a:close/>
              </a:path>
              <a:path w="42545" h="65404">
                <a:moveTo>
                  <a:pt x="37589" y="29514"/>
                </a:moveTo>
                <a:lnTo>
                  <a:pt x="25222" y="29514"/>
                </a:lnTo>
                <a:lnTo>
                  <a:pt x="28181" y="30797"/>
                </a:lnTo>
                <a:lnTo>
                  <a:pt x="32867" y="35864"/>
                </a:lnTo>
                <a:lnTo>
                  <a:pt x="33984" y="39166"/>
                </a:lnTo>
                <a:lnTo>
                  <a:pt x="33948" y="48552"/>
                </a:lnTo>
                <a:lnTo>
                  <a:pt x="32842" y="51904"/>
                </a:lnTo>
                <a:lnTo>
                  <a:pt x="28105" y="57226"/>
                </a:lnTo>
                <a:lnTo>
                  <a:pt x="25273" y="58559"/>
                </a:lnTo>
                <a:lnTo>
                  <a:pt x="37033" y="58559"/>
                </a:lnTo>
                <a:lnTo>
                  <a:pt x="37706" y="57810"/>
                </a:lnTo>
                <a:lnTo>
                  <a:pt x="41148" y="50952"/>
                </a:lnTo>
                <a:lnTo>
                  <a:pt x="42024" y="47231"/>
                </a:lnTo>
                <a:lnTo>
                  <a:pt x="42024" y="37160"/>
                </a:lnTo>
                <a:lnTo>
                  <a:pt x="40182" y="32207"/>
                </a:lnTo>
                <a:lnTo>
                  <a:pt x="37589" y="29514"/>
                </a:lnTo>
                <a:close/>
              </a:path>
              <a:path w="42545" h="65404">
                <a:moveTo>
                  <a:pt x="28435" y="22618"/>
                </a:moveTo>
                <a:lnTo>
                  <a:pt x="20243" y="22618"/>
                </a:lnTo>
                <a:lnTo>
                  <a:pt x="17399" y="23317"/>
                </a:lnTo>
                <a:lnTo>
                  <a:pt x="11950" y="26085"/>
                </a:lnTo>
                <a:lnTo>
                  <a:pt x="9652" y="28219"/>
                </a:lnTo>
                <a:lnTo>
                  <a:pt x="7772" y="31089"/>
                </a:lnTo>
                <a:lnTo>
                  <a:pt x="14855" y="31089"/>
                </a:lnTo>
                <a:lnTo>
                  <a:pt x="15138" y="30797"/>
                </a:lnTo>
                <a:lnTo>
                  <a:pt x="18135" y="29514"/>
                </a:lnTo>
                <a:lnTo>
                  <a:pt x="37589" y="29514"/>
                </a:lnTo>
                <a:lnTo>
                  <a:pt x="32867" y="24536"/>
                </a:lnTo>
                <a:lnTo>
                  <a:pt x="28435" y="22618"/>
                </a:lnTo>
                <a:close/>
              </a:path>
              <a:path w="42545" h="65404">
                <a:moveTo>
                  <a:pt x="37649" y="6426"/>
                </a:moveTo>
                <a:lnTo>
                  <a:pt x="25450" y="6426"/>
                </a:lnTo>
                <a:lnTo>
                  <a:pt x="28054" y="7543"/>
                </a:lnTo>
                <a:lnTo>
                  <a:pt x="30175" y="9766"/>
                </a:lnTo>
                <a:lnTo>
                  <a:pt x="31445" y="11163"/>
                </a:lnTo>
                <a:lnTo>
                  <a:pt x="32423" y="13385"/>
                </a:lnTo>
                <a:lnTo>
                  <a:pt x="33121" y="16459"/>
                </a:lnTo>
                <a:lnTo>
                  <a:pt x="40894" y="15849"/>
                </a:lnTo>
                <a:lnTo>
                  <a:pt x="40259" y="10896"/>
                </a:lnTo>
                <a:lnTo>
                  <a:pt x="38328" y="7023"/>
                </a:lnTo>
                <a:lnTo>
                  <a:pt x="37649" y="6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294425" y="6700632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246486" y="6930773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60" y="7543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53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00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77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408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65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63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296990" y="6931900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2407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58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346431" y="6930773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253534" y="7161175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296991" y="7161168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8674" y="48488"/>
                </a:moveTo>
                <a:lnTo>
                  <a:pt x="1168" y="49187"/>
                </a:lnTo>
                <a:lnTo>
                  <a:pt x="1803" y="54190"/>
                </a:lnTo>
                <a:lnTo>
                  <a:pt x="3695" y="58089"/>
                </a:lnTo>
                <a:lnTo>
                  <a:pt x="10007" y="63614"/>
                </a:lnTo>
                <a:lnTo>
                  <a:pt x="14071" y="64985"/>
                </a:lnTo>
                <a:lnTo>
                  <a:pt x="23736" y="64985"/>
                </a:lnTo>
                <a:lnTo>
                  <a:pt x="27825" y="63728"/>
                </a:lnTo>
                <a:lnTo>
                  <a:pt x="34797" y="58686"/>
                </a:lnTo>
                <a:lnTo>
                  <a:pt x="34889" y="58559"/>
                </a:lnTo>
                <a:lnTo>
                  <a:pt x="16421" y="58559"/>
                </a:lnTo>
                <a:lnTo>
                  <a:pt x="14122" y="57759"/>
                </a:lnTo>
                <a:lnTo>
                  <a:pt x="10528" y="54584"/>
                </a:lnTo>
                <a:lnTo>
                  <a:pt x="9309" y="52019"/>
                </a:lnTo>
                <a:lnTo>
                  <a:pt x="8674" y="48488"/>
                </a:lnTo>
                <a:close/>
              </a:path>
              <a:path w="41910" h="65404">
                <a:moveTo>
                  <a:pt x="41846" y="33947"/>
                </a:moveTo>
                <a:lnTo>
                  <a:pt x="34035" y="33947"/>
                </a:lnTo>
                <a:lnTo>
                  <a:pt x="34055" y="38912"/>
                </a:lnTo>
                <a:lnTo>
                  <a:pt x="33680" y="41935"/>
                </a:lnTo>
                <a:lnTo>
                  <a:pt x="21628" y="58559"/>
                </a:lnTo>
                <a:lnTo>
                  <a:pt x="34889" y="58559"/>
                </a:lnTo>
                <a:lnTo>
                  <a:pt x="37426" y="55029"/>
                </a:lnTo>
                <a:lnTo>
                  <a:pt x="40957" y="45389"/>
                </a:lnTo>
                <a:lnTo>
                  <a:pt x="41846" y="38912"/>
                </a:lnTo>
                <a:lnTo>
                  <a:pt x="41846" y="33947"/>
                </a:lnTo>
                <a:close/>
              </a:path>
              <a:path w="41910" h="65404">
                <a:moveTo>
                  <a:pt x="24142" y="0"/>
                </a:moveTo>
                <a:lnTo>
                  <a:pt x="14274" y="0"/>
                </a:lnTo>
                <a:lnTo>
                  <a:pt x="9499" y="1968"/>
                </a:lnTo>
                <a:lnTo>
                  <a:pt x="1892" y="9842"/>
                </a:lnTo>
                <a:lnTo>
                  <a:pt x="0" y="15036"/>
                </a:lnTo>
                <a:lnTo>
                  <a:pt x="0" y="27736"/>
                </a:lnTo>
                <a:lnTo>
                  <a:pt x="1816" y="32778"/>
                </a:lnTo>
                <a:lnTo>
                  <a:pt x="9118" y="40424"/>
                </a:lnTo>
                <a:lnTo>
                  <a:pt x="13563" y="42329"/>
                </a:lnTo>
                <a:lnTo>
                  <a:pt x="21983" y="42329"/>
                </a:lnTo>
                <a:lnTo>
                  <a:pt x="24917" y="41567"/>
                </a:lnTo>
                <a:lnTo>
                  <a:pt x="30327" y="38468"/>
                </a:lnTo>
                <a:lnTo>
                  <a:pt x="32461" y="36436"/>
                </a:lnTo>
                <a:lnTo>
                  <a:pt x="33103" y="35420"/>
                </a:lnTo>
                <a:lnTo>
                  <a:pt x="17157" y="35420"/>
                </a:lnTo>
                <a:lnTo>
                  <a:pt x="14135" y="34162"/>
                </a:lnTo>
                <a:lnTo>
                  <a:pt x="11671" y="31648"/>
                </a:lnTo>
                <a:lnTo>
                  <a:pt x="9245" y="29108"/>
                </a:lnTo>
                <a:lnTo>
                  <a:pt x="8026" y="25806"/>
                </a:lnTo>
                <a:lnTo>
                  <a:pt x="8106" y="17005"/>
                </a:lnTo>
                <a:lnTo>
                  <a:pt x="9309" y="13563"/>
                </a:lnTo>
                <a:lnTo>
                  <a:pt x="14465" y="7886"/>
                </a:lnTo>
                <a:lnTo>
                  <a:pt x="17487" y="6476"/>
                </a:lnTo>
                <a:lnTo>
                  <a:pt x="35521" y="6476"/>
                </a:lnTo>
                <a:lnTo>
                  <a:pt x="34785" y="5575"/>
                </a:lnTo>
                <a:lnTo>
                  <a:pt x="27927" y="1117"/>
                </a:lnTo>
                <a:lnTo>
                  <a:pt x="24142" y="0"/>
                </a:lnTo>
                <a:close/>
              </a:path>
              <a:path w="41910" h="65404">
                <a:moveTo>
                  <a:pt x="35521" y="6476"/>
                </a:moveTo>
                <a:lnTo>
                  <a:pt x="24320" y="6476"/>
                </a:lnTo>
                <a:lnTo>
                  <a:pt x="27190" y="7785"/>
                </a:lnTo>
                <a:lnTo>
                  <a:pt x="29552" y="10426"/>
                </a:lnTo>
                <a:lnTo>
                  <a:pt x="31965" y="13055"/>
                </a:lnTo>
                <a:lnTo>
                  <a:pt x="33159" y="16611"/>
                </a:lnTo>
                <a:lnTo>
                  <a:pt x="33087" y="25806"/>
                </a:lnTo>
                <a:lnTo>
                  <a:pt x="31991" y="29108"/>
                </a:lnTo>
                <a:lnTo>
                  <a:pt x="27330" y="34162"/>
                </a:lnTo>
                <a:lnTo>
                  <a:pt x="24358" y="35420"/>
                </a:lnTo>
                <a:lnTo>
                  <a:pt x="33103" y="35420"/>
                </a:lnTo>
                <a:lnTo>
                  <a:pt x="34035" y="33947"/>
                </a:lnTo>
                <a:lnTo>
                  <a:pt x="41846" y="33947"/>
                </a:lnTo>
                <a:lnTo>
                  <a:pt x="41846" y="22961"/>
                </a:lnTo>
                <a:lnTo>
                  <a:pt x="40944" y="17005"/>
                </a:lnTo>
                <a:lnTo>
                  <a:pt x="39154" y="12903"/>
                </a:lnTo>
                <a:lnTo>
                  <a:pt x="37388" y="8762"/>
                </a:lnTo>
                <a:lnTo>
                  <a:pt x="35521" y="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346431" y="7161174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271205" y="7391571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38150" y="6464"/>
                </a:moveTo>
                <a:lnTo>
                  <a:pt x="18262" y="6464"/>
                </a:lnTo>
                <a:lnTo>
                  <a:pt x="25590" y="6476"/>
                </a:lnTo>
                <a:lnTo>
                  <a:pt x="28473" y="7543"/>
                </a:lnTo>
                <a:lnTo>
                  <a:pt x="30670" y="9677"/>
                </a:lnTo>
                <a:lnTo>
                  <a:pt x="32893" y="11798"/>
                </a:lnTo>
                <a:lnTo>
                  <a:pt x="34010" y="14401"/>
                </a:lnTo>
                <a:lnTo>
                  <a:pt x="34010" y="20446"/>
                </a:lnTo>
                <a:lnTo>
                  <a:pt x="32791" y="23583"/>
                </a:lnTo>
                <a:lnTo>
                  <a:pt x="27914" y="30225"/>
                </a:lnTo>
                <a:lnTo>
                  <a:pt x="23266" y="34696"/>
                </a:lnTo>
                <a:lnTo>
                  <a:pt x="11887" y="44018"/>
                </a:lnTo>
                <a:lnTo>
                  <a:pt x="8470" y="47231"/>
                </a:lnTo>
                <a:lnTo>
                  <a:pt x="6096" y="49999"/>
                </a:lnTo>
                <a:lnTo>
                  <a:pt x="3746" y="52781"/>
                </a:lnTo>
                <a:lnTo>
                  <a:pt x="2044" y="55613"/>
                </a:lnTo>
                <a:lnTo>
                  <a:pt x="977" y="58470"/>
                </a:lnTo>
                <a:lnTo>
                  <a:pt x="304" y="60210"/>
                </a:lnTo>
                <a:lnTo>
                  <a:pt x="0" y="62014"/>
                </a:lnTo>
                <a:lnTo>
                  <a:pt x="63" y="63893"/>
                </a:lnTo>
                <a:lnTo>
                  <a:pt x="42125" y="63893"/>
                </a:lnTo>
                <a:lnTo>
                  <a:pt x="42125" y="56387"/>
                </a:lnTo>
                <a:lnTo>
                  <a:pt x="10922" y="56387"/>
                </a:lnTo>
                <a:lnTo>
                  <a:pt x="11785" y="54965"/>
                </a:lnTo>
                <a:lnTo>
                  <a:pt x="12890" y="53568"/>
                </a:lnTo>
                <a:lnTo>
                  <a:pt x="15544" y="50761"/>
                </a:lnTo>
                <a:lnTo>
                  <a:pt x="18554" y="48082"/>
                </a:lnTo>
                <a:lnTo>
                  <a:pt x="28854" y="39395"/>
                </a:lnTo>
                <a:lnTo>
                  <a:pt x="32867" y="35674"/>
                </a:lnTo>
                <a:lnTo>
                  <a:pt x="35267" y="32943"/>
                </a:lnTo>
                <a:lnTo>
                  <a:pt x="37702" y="30213"/>
                </a:lnTo>
                <a:lnTo>
                  <a:pt x="39433" y="27635"/>
                </a:lnTo>
                <a:lnTo>
                  <a:pt x="41516" y="22720"/>
                </a:lnTo>
                <a:lnTo>
                  <a:pt x="41989" y="20446"/>
                </a:lnTo>
                <a:lnTo>
                  <a:pt x="41934" y="12420"/>
                </a:lnTo>
                <a:lnTo>
                  <a:pt x="40259" y="8470"/>
                </a:lnTo>
                <a:lnTo>
                  <a:pt x="38150" y="6464"/>
                </a:lnTo>
                <a:close/>
              </a:path>
              <a:path w="42545" h="64134">
                <a:moveTo>
                  <a:pt x="28308" y="0"/>
                </a:moveTo>
                <a:lnTo>
                  <a:pt x="16154" y="0"/>
                </a:lnTo>
                <a:lnTo>
                  <a:pt x="11328" y="1574"/>
                </a:lnTo>
                <a:lnTo>
                  <a:pt x="4165" y="7861"/>
                </a:lnTo>
                <a:lnTo>
                  <a:pt x="2082" y="12420"/>
                </a:lnTo>
                <a:lnTo>
                  <a:pt x="1536" y="18402"/>
                </a:lnTo>
                <a:lnTo>
                  <a:pt x="9575" y="19227"/>
                </a:lnTo>
                <a:lnTo>
                  <a:pt x="9601" y="15239"/>
                </a:lnTo>
                <a:lnTo>
                  <a:pt x="10744" y="12115"/>
                </a:lnTo>
                <a:lnTo>
                  <a:pt x="15252" y="7594"/>
                </a:lnTo>
                <a:lnTo>
                  <a:pt x="18262" y="6464"/>
                </a:lnTo>
                <a:lnTo>
                  <a:pt x="38150" y="6464"/>
                </a:lnTo>
                <a:lnTo>
                  <a:pt x="33134" y="1689"/>
                </a:lnTo>
                <a:lnTo>
                  <a:pt x="2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321710" y="7391572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37"/>
                </a:lnTo>
                <a:lnTo>
                  <a:pt x="35472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2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260438" y="7623060"/>
            <a:ext cx="41275" cy="62865"/>
          </a:xfrm>
          <a:custGeom>
            <a:avLst/>
            <a:gdLst/>
            <a:ahLst/>
            <a:cxnLst/>
            <a:rect l="l" t="t" r="r" b="b"/>
            <a:pathLst>
              <a:path w="41275" h="62865">
                <a:moveTo>
                  <a:pt x="41198" y="0"/>
                </a:moveTo>
                <a:lnTo>
                  <a:pt x="0" y="0"/>
                </a:lnTo>
                <a:lnTo>
                  <a:pt x="0" y="7505"/>
                </a:lnTo>
                <a:lnTo>
                  <a:pt x="31165" y="7505"/>
                </a:lnTo>
                <a:lnTo>
                  <a:pt x="27203" y="12026"/>
                </a:lnTo>
                <a:lnTo>
                  <a:pt x="9969" y="51752"/>
                </a:lnTo>
                <a:lnTo>
                  <a:pt x="8902" y="62801"/>
                </a:lnTo>
                <a:lnTo>
                  <a:pt x="16929" y="62801"/>
                </a:lnTo>
                <a:lnTo>
                  <a:pt x="17360" y="56476"/>
                </a:lnTo>
                <a:lnTo>
                  <a:pt x="18364" y="50647"/>
                </a:lnTo>
                <a:lnTo>
                  <a:pt x="19926" y="45313"/>
                </a:lnTo>
                <a:lnTo>
                  <a:pt x="22098" y="37757"/>
                </a:lnTo>
                <a:lnTo>
                  <a:pt x="25158" y="30416"/>
                </a:lnTo>
                <a:lnTo>
                  <a:pt x="33121" y="16116"/>
                </a:lnTo>
                <a:lnTo>
                  <a:pt x="37147" y="10388"/>
                </a:lnTo>
                <a:lnTo>
                  <a:pt x="41198" y="6070"/>
                </a:lnTo>
                <a:lnTo>
                  <a:pt x="41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313049" y="7676964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96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79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334059" y="7623097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1"/>
                </a:lnTo>
                <a:lnTo>
                  <a:pt x="520" y="51460"/>
                </a:lnTo>
                <a:lnTo>
                  <a:pt x="2603" y="55753"/>
                </a:lnTo>
                <a:lnTo>
                  <a:pt x="9918" y="62242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3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896" y="46583"/>
                </a:lnTo>
                <a:lnTo>
                  <a:pt x="32600" y="50342"/>
                </a:lnTo>
                <a:lnTo>
                  <a:pt x="27393" y="56007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64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10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4"/>
                </a:moveTo>
                <a:lnTo>
                  <a:pt x="18199" y="20574"/>
                </a:lnTo>
                <a:lnTo>
                  <a:pt x="14185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222867" y="7852366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7810" y="46062"/>
                </a:moveTo>
                <a:lnTo>
                  <a:pt x="0" y="47104"/>
                </a:lnTo>
                <a:lnTo>
                  <a:pt x="520" y="52400"/>
                </a:lnTo>
                <a:lnTo>
                  <a:pt x="2616" y="56705"/>
                </a:lnTo>
                <a:lnTo>
                  <a:pt x="10007" y="63360"/>
                </a:lnTo>
                <a:lnTo>
                  <a:pt x="14643" y="65023"/>
                </a:lnTo>
                <a:lnTo>
                  <a:pt x="26428" y="65023"/>
                </a:lnTo>
                <a:lnTo>
                  <a:pt x="31546" y="63106"/>
                </a:lnTo>
                <a:lnTo>
                  <a:pt x="36317" y="58559"/>
                </a:lnTo>
                <a:lnTo>
                  <a:pt x="17170" y="58559"/>
                </a:lnTo>
                <a:lnTo>
                  <a:pt x="14541" y="57594"/>
                </a:lnTo>
                <a:lnTo>
                  <a:pt x="12369" y="55651"/>
                </a:lnTo>
                <a:lnTo>
                  <a:pt x="10236" y="53682"/>
                </a:lnTo>
                <a:lnTo>
                  <a:pt x="8712" y="50482"/>
                </a:lnTo>
                <a:lnTo>
                  <a:pt x="7810" y="46062"/>
                </a:lnTo>
                <a:close/>
              </a:path>
              <a:path w="41910" h="65404">
                <a:moveTo>
                  <a:pt x="37062" y="32905"/>
                </a:moveTo>
                <a:lnTo>
                  <a:pt x="24536" y="32905"/>
                </a:lnTo>
                <a:lnTo>
                  <a:pt x="27520" y="34086"/>
                </a:lnTo>
                <a:lnTo>
                  <a:pt x="32207" y="38734"/>
                </a:lnTo>
                <a:lnTo>
                  <a:pt x="33388" y="41694"/>
                </a:lnTo>
                <a:lnTo>
                  <a:pt x="33388" y="49047"/>
                </a:lnTo>
                <a:lnTo>
                  <a:pt x="32105" y="52196"/>
                </a:lnTo>
                <a:lnTo>
                  <a:pt x="29565" y="54736"/>
                </a:lnTo>
                <a:lnTo>
                  <a:pt x="27051" y="57289"/>
                </a:lnTo>
                <a:lnTo>
                  <a:pt x="23952" y="58559"/>
                </a:lnTo>
                <a:lnTo>
                  <a:pt x="36317" y="58559"/>
                </a:lnTo>
                <a:lnTo>
                  <a:pt x="39649" y="55384"/>
                </a:lnTo>
                <a:lnTo>
                  <a:pt x="41668" y="50660"/>
                </a:lnTo>
                <a:lnTo>
                  <a:pt x="41668" y="40995"/>
                </a:lnTo>
                <a:lnTo>
                  <a:pt x="40627" y="37579"/>
                </a:lnTo>
                <a:lnTo>
                  <a:pt x="37062" y="32905"/>
                </a:lnTo>
                <a:close/>
              </a:path>
              <a:path w="41910" h="65404">
                <a:moveTo>
                  <a:pt x="35068" y="6426"/>
                </a:moveTo>
                <a:lnTo>
                  <a:pt x="23164" y="6426"/>
                </a:lnTo>
                <a:lnTo>
                  <a:pt x="25679" y="7378"/>
                </a:lnTo>
                <a:lnTo>
                  <a:pt x="29552" y="11137"/>
                </a:lnTo>
                <a:lnTo>
                  <a:pt x="30518" y="13500"/>
                </a:lnTo>
                <a:lnTo>
                  <a:pt x="30518" y="19989"/>
                </a:lnTo>
                <a:lnTo>
                  <a:pt x="29184" y="22669"/>
                </a:lnTo>
                <a:lnTo>
                  <a:pt x="23863" y="26136"/>
                </a:lnTo>
                <a:lnTo>
                  <a:pt x="20866" y="27000"/>
                </a:lnTo>
                <a:lnTo>
                  <a:pt x="16270" y="27000"/>
                </a:lnTo>
                <a:lnTo>
                  <a:pt x="15417" y="33781"/>
                </a:lnTo>
                <a:lnTo>
                  <a:pt x="17614" y="33197"/>
                </a:lnTo>
                <a:lnTo>
                  <a:pt x="19443" y="32905"/>
                </a:lnTo>
                <a:lnTo>
                  <a:pt x="37062" y="32905"/>
                </a:lnTo>
                <a:lnTo>
                  <a:pt x="36461" y="32118"/>
                </a:lnTo>
                <a:lnTo>
                  <a:pt x="33540" y="30302"/>
                </a:lnTo>
                <a:lnTo>
                  <a:pt x="29781" y="29438"/>
                </a:lnTo>
                <a:lnTo>
                  <a:pt x="32677" y="28105"/>
                </a:lnTo>
                <a:lnTo>
                  <a:pt x="34024" y="27000"/>
                </a:lnTo>
                <a:lnTo>
                  <a:pt x="20866" y="27000"/>
                </a:lnTo>
                <a:lnTo>
                  <a:pt x="16281" y="26911"/>
                </a:lnTo>
                <a:lnTo>
                  <a:pt x="34133" y="26911"/>
                </a:lnTo>
                <a:lnTo>
                  <a:pt x="34861" y="26314"/>
                </a:lnTo>
                <a:lnTo>
                  <a:pt x="37807" y="21793"/>
                </a:lnTo>
                <a:lnTo>
                  <a:pt x="38544" y="19291"/>
                </a:lnTo>
                <a:lnTo>
                  <a:pt x="38501" y="13500"/>
                </a:lnTo>
                <a:lnTo>
                  <a:pt x="37769" y="10909"/>
                </a:lnTo>
                <a:lnTo>
                  <a:pt x="35068" y="6426"/>
                </a:lnTo>
                <a:close/>
              </a:path>
              <a:path w="41910" h="65404">
                <a:moveTo>
                  <a:pt x="23393" y="0"/>
                </a:moveTo>
                <a:lnTo>
                  <a:pt x="14897" y="0"/>
                </a:lnTo>
                <a:lnTo>
                  <a:pt x="10680" y="1447"/>
                </a:lnTo>
                <a:lnTo>
                  <a:pt x="3911" y="7213"/>
                </a:lnTo>
                <a:lnTo>
                  <a:pt x="1739" y="11264"/>
                </a:lnTo>
                <a:lnTo>
                  <a:pt x="787" y="16497"/>
                </a:lnTo>
                <a:lnTo>
                  <a:pt x="8597" y="17894"/>
                </a:lnTo>
                <a:lnTo>
                  <a:pt x="9182" y="14071"/>
                </a:lnTo>
                <a:lnTo>
                  <a:pt x="10448" y="11264"/>
                </a:lnTo>
                <a:lnTo>
                  <a:pt x="14528" y="7378"/>
                </a:lnTo>
                <a:lnTo>
                  <a:pt x="17056" y="6426"/>
                </a:lnTo>
                <a:lnTo>
                  <a:pt x="35068" y="6426"/>
                </a:lnTo>
                <a:lnTo>
                  <a:pt x="34671" y="5765"/>
                </a:lnTo>
                <a:lnTo>
                  <a:pt x="32435" y="3733"/>
                </a:lnTo>
                <a:lnTo>
                  <a:pt x="26593" y="761"/>
                </a:lnTo>
                <a:lnTo>
                  <a:pt x="23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278255" y="785237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43" y="2743"/>
                </a:lnTo>
                <a:lnTo>
                  <a:pt x="14732" y="5588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321710" y="78534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38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371151" y="7852371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66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222865" y="8093319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24701" y="24574"/>
                </a:moveTo>
                <a:lnTo>
                  <a:pt x="17322" y="24574"/>
                </a:lnTo>
                <a:lnTo>
                  <a:pt x="17322" y="42062"/>
                </a:lnTo>
                <a:lnTo>
                  <a:pt x="24701" y="42062"/>
                </a:lnTo>
                <a:lnTo>
                  <a:pt x="24701" y="24574"/>
                </a:lnTo>
                <a:close/>
              </a:path>
              <a:path w="42545" h="53975">
                <a:moveTo>
                  <a:pt x="42024" y="17322"/>
                </a:moveTo>
                <a:lnTo>
                  <a:pt x="0" y="17322"/>
                </a:lnTo>
                <a:lnTo>
                  <a:pt x="0" y="24574"/>
                </a:lnTo>
                <a:lnTo>
                  <a:pt x="42024" y="24574"/>
                </a:lnTo>
                <a:lnTo>
                  <a:pt x="42024" y="17322"/>
                </a:lnTo>
                <a:close/>
              </a:path>
              <a:path w="42545" h="53975">
                <a:moveTo>
                  <a:pt x="24701" y="0"/>
                </a:moveTo>
                <a:lnTo>
                  <a:pt x="17322" y="0"/>
                </a:lnTo>
                <a:lnTo>
                  <a:pt x="17322" y="17322"/>
                </a:lnTo>
                <a:lnTo>
                  <a:pt x="24701" y="17322"/>
                </a:lnTo>
                <a:lnTo>
                  <a:pt x="24701" y="0"/>
                </a:lnTo>
                <a:close/>
              </a:path>
              <a:path w="42545" h="53975">
                <a:moveTo>
                  <a:pt x="42024" y="46062"/>
                </a:moveTo>
                <a:lnTo>
                  <a:pt x="0" y="46062"/>
                </a:lnTo>
                <a:lnTo>
                  <a:pt x="0" y="53352"/>
                </a:lnTo>
                <a:lnTo>
                  <a:pt x="42024" y="53352"/>
                </a:lnTo>
                <a:lnTo>
                  <a:pt x="42024" y="46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296662" y="80827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349794" y="813776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9423" y="0"/>
                </a:moveTo>
                <a:lnTo>
                  <a:pt x="520" y="0"/>
                </a:lnTo>
                <a:lnTo>
                  <a:pt x="520" y="8902"/>
                </a:lnTo>
                <a:lnTo>
                  <a:pt x="4952" y="8902"/>
                </a:lnTo>
                <a:lnTo>
                  <a:pt x="4864" y="11531"/>
                </a:lnTo>
                <a:lnTo>
                  <a:pt x="4432" y="13550"/>
                </a:lnTo>
                <a:lnTo>
                  <a:pt x="3644" y="14935"/>
                </a:lnTo>
                <a:lnTo>
                  <a:pt x="2870" y="16357"/>
                </a:lnTo>
                <a:lnTo>
                  <a:pt x="1650" y="17424"/>
                </a:lnTo>
                <a:lnTo>
                  <a:pt x="0" y="18148"/>
                </a:lnTo>
                <a:lnTo>
                  <a:pt x="2171" y="21488"/>
                </a:lnTo>
                <a:lnTo>
                  <a:pt x="4686" y="20383"/>
                </a:lnTo>
                <a:lnTo>
                  <a:pt x="6527" y="18834"/>
                </a:lnTo>
                <a:lnTo>
                  <a:pt x="8839" y="14808"/>
                </a:lnTo>
                <a:lnTo>
                  <a:pt x="9423" y="12166"/>
                </a:lnTo>
                <a:lnTo>
                  <a:pt x="94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370803" y="8083898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83" y="61277"/>
                </a:lnTo>
                <a:lnTo>
                  <a:pt x="36125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0124" y="31343"/>
                </a:lnTo>
                <a:lnTo>
                  <a:pt x="32638" y="33908"/>
                </a:lnTo>
                <a:lnTo>
                  <a:pt x="33909" y="37439"/>
                </a:lnTo>
                <a:lnTo>
                  <a:pt x="33909" y="46583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25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53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80" y="30340"/>
                </a:lnTo>
                <a:lnTo>
                  <a:pt x="15532" y="28054"/>
                </a:lnTo>
                <a:lnTo>
                  <a:pt x="17805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228131" y="831317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43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277576" y="8313174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7"/>
                </a:moveTo>
                <a:lnTo>
                  <a:pt x="15633" y="14097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7"/>
                </a:lnTo>
                <a:close/>
              </a:path>
              <a:path w="23495" h="64134">
                <a:moveTo>
                  <a:pt x="23444" y="0"/>
                </a:moveTo>
                <a:lnTo>
                  <a:pt x="18402" y="0"/>
                </a:lnTo>
                <a:lnTo>
                  <a:pt x="17056" y="2743"/>
                </a:lnTo>
                <a:lnTo>
                  <a:pt x="14732" y="5575"/>
                </a:lnTo>
                <a:lnTo>
                  <a:pt x="8191" y="11430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41" y="15900"/>
                </a:lnTo>
                <a:lnTo>
                  <a:pt x="15633" y="14097"/>
                </a:lnTo>
                <a:lnTo>
                  <a:pt x="23444" y="14097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321031" y="83131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55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00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55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45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370472" y="83131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220261" y="8543827"/>
            <a:ext cx="44450" cy="64135"/>
          </a:xfrm>
          <a:custGeom>
            <a:avLst/>
            <a:gdLst/>
            <a:ahLst/>
            <a:cxnLst/>
            <a:rect l="l" t="t" r="r" b="b"/>
            <a:pathLst>
              <a:path w="44450" h="64134">
                <a:moveTo>
                  <a:pt x="35420" y="48399"/>
                </a:moveTo>
                <a:lnTo>
                  <a:pt x="27609" y="48399"/>
                </a:lnTo>
                <a:lnTo>
                  <a:pt x="27609" y="63639"/>
                </a:lnTo>
                <a:lnTo>
                  <a:pt x="35420" y="63639"/>
                </a:lnTo>
                <a:lnTo>
                  <a:pt x="35420" y="48399"/>
                </a:lnTo>
                <a:close/>
              </a:path>
              <a:path w="44450" h="64134">
                <a:moveTo>
                  <a:pt x="35420" y="0"/>
                </a:moveTo>
                <a:lnTo>
                  <a:pt x="29044" y="0"/>
                </a:lnTo>
                <a:lnTo>
                  <a:pt x="0" y="41236"/>
                </a:lnTo>
                <a:lnTo>
                  <a:pt x="0" y="48399"/>
                </a:lnTo>
                <a:lnTo>
                  <a:pt x="44018" y="48399"/>
                </a:lnTo>
                <a:lnTo>
                  <a:pt x="44018" y="41236"/>
                </a:lnTo>
                <a:lnTo>
                  <a:pt x="7683" y="41236"/>
                </a:lnTo>
                <a:lnTo>
                  <a:pt x="27609" y="12547"/>
                </a:lnTo>
                <a:lnTo>
                  <a:pt x="35420" y="12547"/>
                </a:lnTo>
                <a:lnTo>
                  <a:pt x="35420" y="0"/>
                </a:lnTo>
                <a:close/>
              </a:path>
              <a:path w="44450" h="64134">
                <a:moveTo>
                  <a:pt x="35420" y="12547"/>
                </a:moveTo>
                <a:lnTo>
                  <a:pt x="27609" y="12547"/>
                </a:lnTo>
                <a:lnTo>
                  <a:pt x="27609" y="41236"/>
                </a:lnTo>
                <a:lnTo>
                  <a:pt x="35420" y="41236"/>
                </a:lnTo>
                <a:lnTo>
                  <a:pt x="35420" y="12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272267" y="85435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321710" y="85435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371151" y="8543570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3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11"/>
                </a:lnTo>
                <a:lnTo>
                  <a:pt x="8026" y="42964"/>
                </a:lnTo>
                <a:lnTo>
                  <a:pt x="8033" y="22034"/>
                </a:lnTo>
                <a:lnTo>
                  <a:pt x="9372" y="14897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228811" y="8773971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109"/>
                </a:moveTo>
                <a:lnTo>
                  <a:pt x="15633" y="14109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109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87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109"/>
                </a:lnTo>
                <a:lnTo>
                  <a:pt x="23444" y="14109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272267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321710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37"/>
                </a:lnTo>
                <a:lnTo>
                  <a:pt x="1719" y="48531"/>
                </a:lnTo>
                <a:lnTo>
                  <a:pt x="6286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56" y="58724"/>
                </a:lnTo>
                <a:lnTo>
                  <a:pt x="3546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68" y="6464"/>
                </a:lnTo>
                <a:lnTo>
                  <a:pt x="35106" y="6464"/>
                </a:lnTo>
                <a:lnTo>
                  <a:pt x="34429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0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32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32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6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490" y="39979"/>
                </a:lnTo>
                <a:lnTo>
                  <a:pt x="41377" y="24993"/>
                </a:lnTo>
                <a:lnTo>
                  <a:pt x="41021" y="21196"/>
                </a:lnTo>
                <a:lnTo>
                  <a:pt x="39103" y="13754"/>
                </a:lnTo>
                <a:lnTo>
                  <a:pt x="37795" y="10604"/>
                </a:lnTo>
                <a:lnTo>
                  <a:pt x="3510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371151" y="87739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76"/>
                </a:lnTo>
                <a:lnTo>
                  <a:pt x="14617" y="64985"/>
                </a:lnTo>
                <a:lnTo>
                  <a:pt x="25412" y="64973"/>
                </a:lnTo>
                <a:lnTo>
                  <a:pt x="29260" y="63741"/>
                </a:lnTo>
                <a:lnTo>
                  <a:pt x="35369" y="58724"/>
                </a:lnTo>
                <a:lnTo>
                  <a:pt x="35476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76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228811" y="9004372"/>
            <a:ext cx="23495" cy="64135"/>
          </a:xfrm>
          <a:custGeom>
            <a:avLst/>
            <a:gdLst/>
            <a:ahLst/>
            <a:cxnLst/>
            <a:rect l="l" t="t" r="r" b="b"/>
            <a:pathLst>
              <a:path w="23495" h="64134">
                <a:moveTo>
                  <a:pt x="23444" y="14096"/>
                </a:moveTo>
                <a:lnTo>
                  <a:pt x="15633" y="14096"/>
                </a:lnTo>
                <a:lnTo>
                  <a:pt x="15633" y="63893"/>
                </a:lnTo>
                <a:lnTo>
                  <a:pt x="23444" y="63893"/>
                </a:lnTo>
                <a:lnTo>
                  <a:pt x="23444" y="14096"/>
                </a:lnTo>
                <a:close/>
              </a:path>
              <a:path w="23495" h="64134">
                <a:moveTo>
                  <a:pt x="23444" y="0"/>
                </a:moveTo>
                <a:lnTo>
                  <a:pt x="18415" y="0"/>
                </a:lnTo>
                <a:lnTo>
                  <a:pt x="17056" y="2743"/>
                </a:lnTo>
                <a:lnTo>
                  <a:pt x="14732" y="5575"/>
                </a:lnTo>
                <a:lnTo>
                  <a:pt x="8191" y="11429"/>
                </a:lnTo>
                <a:lnTo>
                  <a:pt x="4368" y="13919"/>
                </a:lnTo>
                <a:lnTo>
                  <a:pt x="0" y="15976"/>
                </a:lnTo>
                <a:lnTo>
                  <a:pt x="0" y="23520"/>
                </a:lnTo>
                <a:lnTo>
                  <a:pt x="2438" y="22631"/>
                </a:lnTo>
                <a:lnTo>
                  <a:pt x="5168" y="21285"/>
                </a:lnTo>
                <a:lnTo>
                  <a:pt x="8204" y="19481"/>
                </a:lnTo>
                <a:lnTo>
                  <a:pt x="11277" y="17691"/>
                </a:lnTo>
                <a:lnTo>
                  <a:pt x="13754" y="15900"/>
                </a:lnTo>
                <a:lnTo>
                  <a:pt x="15633" y="14096"/>
                </a:lnTo>
                <a:lnTo>
                  <a:pt x="23444" y="14096"/>
                </a:lnTo>
                <a:lnTo>
                  <a:pt x="23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272267" y="90043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7152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321710" y="9005496"/>
            <a:ext cx="42545" cy="64135"/>
          </a:xfrm>
          <a:custGeom>
            <a:avLst/>
            <a:gdLst/>
            <a:ahLst/>
            <a:cxnLst/>
            <a:rect l="l" t="t" r="r" b="b"/>
            <a:pathLst>
              <a:path w="42545" h="64134">
                <a:moveTo>
                  <a:pt x="8204" y="45402"/>
                </a:moveTo>
                <a:lnTo>
                  <a:pt x="0" y="46100"/>
                </a:lnTo>
                <a:lnTo>
                  <a:pt x="520" y="51460"/>
                </a:lnTo>
                <a:lnTo>
                  <a:pt x="2603" y="55752"/>
                </a:lnTo>
                <a:lnTo>
                  <a:pt x="9931" y="62229"/>
                </a:lnTo>
                <a:lnTo>
                  <a:pt x="14655" y="63855"/>
                </a:lnTo>
                <a:lnTo>
                  <a:pt x="27508" y="63855"/>
                </a:lnTo>
                <a:lnTo>
                  <a:pt x="33070" y="61277"/>
                </a:lnTo>
                <a:lnTo>
                  <a:pt x="36134" y="57429"/>
                </a:lnTo>
                <a:lnTo>
                  <a:pt x="17322" y="57429"/>
                </a:lnTo>
                <a:lnTo>
                  <a:pt x="14643" y="56426"/>
                </a:lnTo>
                <a:lnTo>
                  <a:pt x="12420" y="54432"/>
                </a:lnTo>
                <a:lnTo>
                  <a:pt x="10210" y="52412"/>
                </a:lnTo>
                <a:lnTo>
                  <a:pt x="8813" y="49402"/>
                </a:lnTo>
                <a:lnTo>
                  <a:pt x="8204" y="45402"/>
                </a:lnTo>
                <a:close/>
              </a:path>
              <a:path w="42545" h="64134">
                <a:moveTo>
                  <a:pt x="37584" y="27482"/>
                </a:moveTo>
                <a:lnTo>
                  <a:pt x="24371" y="27482"/>
                </a:lnTo>
                <a:lnTo>
                  <a:pt x="27635" y="28765"/>
                </a:lnTo>
                <a:lnTo>
                  <a:pt x="32638" y="33921"/>
                </a:lnTo>
                <a:lnTo>
                  <a:pt x="33896" y="37439"/>
                </a:lnTo>
                <a:lnTo>
                  <a:pt x="33769" y="46951"/>
                </a:lnTo>
                <a:lnTo>
                  <a:pt x="32600" y="50342"/>
                </a:lnTo>
                <a:lnTo>
                  <a:pt x="27393" y="56006"/>
                </a:lnTo>
                <a:lnTo>
                  <a:pt x="24206" y="57429"/>
                </a:lnTo>
                <a:lnTo>
                  <a:pt x="36134" y="57429"/>
                </a:lnTo>
                <a:lnTo>
                  <a:pt x="40513" y="51930"/>
                </a:lnTo>
                <a:lnTo>
                  <a:pt x="42189" y="46951"/>
                </a:lnTo>
                <a:lnTo>
                  <a:pt x="42189" y="35140"/>
                </a:lnTo>
                <a:lnTo>
                  <a:pt x="40284" y="30200"/>
                </a:lnTo>
                <a:lnTo>
                  <a:pt x="37584" y="27482"/>
                </a:lnTo>
                <a:close/>
              </a:path>
              <a:path w="42545" h="64134">
                <a:moveTo>
                  <a:pt x="39192" y="0"/>
                </a:moveTo>
                <a:lnTo>
                  <a:pt x="7556" y="0"/>
                </a:lnTo>
                <a:lnTo>
                  <a:pt x="1384" y="32689"/>
                </a:lnTo>
                <a:lnTo>
                  <a:pt x="8724" y="33642"/>
                </a:lnTo>
                <a:lnTo>
                  <a:pt x="9880" y="31813"/>
                </a:lnTo>
                <a:lnTo>
                  <a:pt x="11468" y="30340"/>
                </a:lnTo>
                <a:lnTo>
                  <a:pt x="13500" y="29209"/>
                </a:lnTo>
                <a:lnTo>
                  <a:pt x="15519" y="28054"/>
                </a:lnTo>
                <a:lnTo>
                  <a:pt x="17792" y="27482"/>
                </a:lnTo>
                <a:lnTo>
                  <a:pt x="37584" y="27482"/>
                </a:lnTo>
                <a:lnTo>
                  <a:pt x="34695" y="24574"/>
                </a:lnTo>
                <a:lnTo>
                  <a:pt x="10375" y="24574"/>
                </a:lnTo>
                <a:lnTo>
                  <a:pt x="13804" y="7467"/>
                </a:lnTo>
                <a:lnTo>
                  <a:pt x="39192" y="7467"/>
                </a:lnTo>
                <a:lnTo>
                  <a:pt x="39192" y="0"/>
                </a:lnTo>
                <a:close/>
              </a:path>
              <a:path w="42545" h="64134">
                <a:moveTo>
                  <a:pt x="27952" y="20573"/>
                </a:moveTo>
                <a:lnTo>
                  <a:pt x="18199" y="20573"/>
                </a:lnTo>
                <a:lnTo>
                  <a:pt x="14198" y="21907"/>
                </a:lnTo>
                <a:lnTo>
                  <a:pt x="10375" y="24574"/>
                </a:lnTo>
                <a:lnTo>
                  <a:pt x="34695" y="24574"/>
                </a:lnTo>
                <a:lnTo>
                  <a:pt x="32638" y="22504"/>
                </a:lnTo>
                <a:lnTo>
                  <a:pt x="27952" y="20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371151" y="9004369"/>
            <a:ext cx="41910" cy="65405"/>
          </a:xfrm>
          <a:custGeom>
            <a:avLst/>
            <a:gdLst/>
            <a:ahLst/>
            <a:cxnLst/>
            <a:rect l="l" t="t" r="r" b="b"/>
            <a:pathLst>
              <a:path w="41910" h="65404">
                <a:moveTo>
                  <a:pt x="24168" y="0"/>
                </a:moveTo>
                <a:lnTo>
                  <a:pt x="16116" y="0"/>
                </a:lnTo>
                <a:lnTo>
                  <a:pt x="12268" y="1244"/>
                </a:lnTo>
                <a:lnTo>
                  <a:pt x="6159" y="6222"/>
                </a:lnTo>
                <a:lnTo>
                  <a:pt x="3860" y="9766"/>
                </a:lnTo>
                <a:lnTo>
                  <a:pt x="762" y="18935"/>
                </a:lnTo>
                <a:lnTo>
                  <a:pt x="0" y="24993"/>
                </a:lnTo>
                <a:lnTo>
                  <a:pt x="13" y="34141"/>
                </a:lnTo>
                <a:lnTo>
                  <a:pt x="1721" y="48532"/>
                </a:lnTo>
                <a:lnTo>
                  <a:pt x="6299" y="58381"/>
                </a:lnTo>
                <a:lnTo>
                  <a:pt x="9791" y="62788"/>
                </a:lnTo>
                <a:lnTo>
                  <a:pt x="14617" y="64985"/>
                </a:lnTo>
                <a:lnTo>
                  <a:pt x="25412" y="64985"/>
                </a:lnTo>
                <a:lnTo>
                  <a:pt x="29260" y="63741"/>
                </a:lnTo>
                <a:lnTo>
                  <a:pt x="35369" y="58737"/>
                </a:lnTo>
                <a:lnTo>
                  <a:pt x="35484" y="58559"/>
                </a:lnTo>
                <a:lnTo>
                  <a:pt x="17157" y="58559"/>
                </a:lnTo>
                <a:lnTo>
                  <a:pt x="14126" y="56819"/>
                </a:lnTo>
                <a:lnTo>
                  <a:pt x="11671" y="53390"/>
                </a:lnTo>
                <a:lnTo>
                  <a:pt x="9245" y="49923"/>
                </a:lnTo>
                <a:lnTo>
                  <a:pt x="8026" y="42964"/>
                </a:lnTo>
                <a:lnTo>
                  <a:pt x="8031" y="22034"/>
                </a:lnTo>
                <a:lnTo>
                  <a:pt x="9372" y="14909"/>
                </a:lnTo>
                <a:lnTo>
                  <a:pt x="12065" y="11023"/>
                </a:lnTo>
                <a:lnTo>
                  <a:pt x="14211" y="7988"/>
                </a:lnTo>
                <a:lnTo>
                  <a:pt x="17081" y="6464"/>
                </a:lnTo>
                <a:lnTo>
                  <a:pt x="35116" y="6464"/>
                </a:lnTo>
                <a:lnTo>
                  <a:pt x="34442" y="5422"/>
                </a:lnTo>
                <a:lnTo>
                  <a:pt x="32308" y="3441"/>
                </a:lnTo>
                <a:lnTo>
                  <a:pt x="29730" y="2082"/>
                </a:lnTo>
                <a:lnTo>
                  <a:pt x="27165" y="698"/>
                </a:lnTo>
                <a:lnTo>
                  <a:pt x="24168" y="0"/>
                </a:lnTo>
                <a:close/>
              </a:path>
              <a:path w="41910" h="65404">
                <a:moveTo>
                  <a:pt x="35116" y="6464"/>
                </a:moveTo>
                <a:lnTo>
                  <a:pt x="24307" y="6464"/>
                </a:lnTo>
                <a:lnTo>
                  <a:pt x="27343" y="8191"/>
                </a:lnTo>
                <a:lnTo>
                  <a:pt x="32245" y="15074"/>
                </a:lnTo>
                <a:lnTo>
                  <a:pt x="33464" y="22034"/>
                </a:lnTo>
                <a:lnTo>
                  <a:pt x="33457" y="42964"/>
                </a:lnTo>
                <a:lnTo>
                  <a:pt x="32245" y="49872"/>
                </a:lnTo>
                <a:lnTo>
                  <a:pt x="27321" y="56832"/>
                </a:lnTo>
                <a:lnTo>
                  <a:pt x="24333" y="58559"/>
                </a:lnTo>
                <a:lnTo>
                  <a:pt x="35484" y="58559"/>
                </a:lnTo>
                <a:lnTo>
                  <a:pt x="37668" y="55181"/>
                </a:lnTo>
                <a:lnTo>
                  <a:pt x="40728" y="46012"/>
                </a:lnTo>
                <a:lnTo>
                  <a:pt x="41503" y="39979"/>
                </a:lnTo>
                <a:lnTo>
                  <a:pt x="41387" y="24993"/>
                </a:lnTo>
                <a:lnTo>
                  <a:pt x="41021" y="21196"/>
                </a:lnTo>
                <a:lnTo>
                  <a:pt x="39116" y="13754"/>
                </a:lnTo>
                <a:lnTo>
                  <a:pt x="37795" y="10604"/>
                </a:lnTo>
                <a:lnTo>
                  <a:pt x="35116" y="6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695092" y="6592837"/>
            <a:ext cx="2199670" cy="1854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852726" y="4385585"/>
            <a:ext cx="2070117" cy="5454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868360" y="4405057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997" y="0"/>
                </a:lnTo>
              </a:path>
            </a:pathLst>
          </a:custGeom>
          <a:ln w="312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597236" y="5185424"/>
            <a:ext cx="1647148" cy="7610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596622" y="4385585"/>
            <a:ext cx="2055199" cy="5454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865976" y="5185424"/>
            <a:ext cx="1885971" cy="7610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91540" y="348949"/>
            <a:ext cx="6289848" cy="5322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903236" y="365514"/>
            <a:ext cx="280035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MANUELLE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ROHRBIEGE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MASCHINEN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-70" dirty="0">
                <a:solidFill>
                  <a:srgbClr val="00007F"/>
                </a:solidFill>
                <a:latin typeface="Century Gothic"/>
                <a:cs typeface="Century Gothic"/>
              </a:rPr>
              <a:t>Mod.</a:t>
            </a:r>
            <a:r>
              <a:rPr sz="1300" spc="-45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114" dirty="0">
                <a:solidFill>
                  <a:srgbClr val="00007F"/>
                </a:solidFill>
                <a:latin typeface="Century Gothic"/>
                <a:cs typeface="Century Gothic"/>
              </a:rPr>
              <a:t>UZ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3888361" y="292466"/>
            <a:ext cx="453966" cy="2313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60293" y="9975791"/>
            <a:ext cx="6290017" cy="57158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2" name="object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581145"/>
              </p:ext>
            </p:extLst>
          </p:nvPr>
        </p:nvGraphicFramePr>
        <p:xfrm>
          <a:off x="876631" y="9083788"/>
          <a:ext cx="3719929" cy="527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784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Preis in EUR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</a:pPr>
                      <a:endParaRPr lang="de-DE" sz="900" b="1" dirty="0">
                        <a:solidFill>
                          <a:srgbClr val="001F5F"/>
                        </a:solidFill>
                        <a:latin typeface="+mn-lt"/>
                        <a:cs typeface="Calibri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lang="de-DE" sz="900" b="0" dirty="0">
                          <a:solidFill>
                            <a:srgbClr val="001F5F"/>
                          </a:solidFill>
                          <a:latin typeface="+mn-lt"/>
                          <a:cs typeface="Calibri"/>
                        </a:rPr>
                        <a:t>auf </a:t>
                      </a:r>
                      <a:r>
                        <a:rPr lang="de-DE" sz="900" b="0" spc="-5" dirty="0">
                          <a:solidFill>
                            <a:srgbClr val="001F5F"/>
                          </a:solidFill>
                          <a:latin typeface="+mn-lt"/>
                          <a:cs typeface="Calibri"/>
                        </a:rPr>
                        <a:t>A</a:t>
                      </a:r>
                      <a:r>
                        <a:rPr lang="de-DE" sz="900" b="0" dirty="0">
                          <a:solidFill>
                            <a:srgbClr val="001F5F"/>
                          </a:solidFill>
                          <a:latin typeface="+mn-lt"/>
                          <a:cs typeface="Calibri"/>
                        </a:rPr>
                        <a:t>n</a:t>
                      </a:r>
                      <a:r>
                        <a:rPr lang="de-DE" sz="900" b="0" spc="-5" dirty="0">
                          <a:solidFill>
                            <a:srgbClr val="001F5F"/>
                          </a:solidFill>
                          <a:latin typeface="+mn-lt"/>
                          <a:cs typeface="Calibri"/>
                        </a:rPr>
                        <a:t>f</a:t>
                      </a:r>
                      <a:r>
                        <a:rPr lang="de-DE" sz="900" b="0" dirty="0">
                          <a:solidFill>
                            <a:srgbClr val="001F5F"/>
                          </a:solidFill>
                          <a:latin typeface="+mn-lt"/>
                          <a:cs typeface="Calibri"/>
                        </a:rPr>
                        <a:t>r.</a:t>
                      </a:r>
                      <a:endParaRPr lang="de-DE" sz="900" b="0" dirty="0"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</a:pPr>
                      <a:endParaRPr lang="de-DE" sz="1350" baseline="3086" dirty="0">
                        <a:latin typeface="+mn-lt"/>
                        <a:cs typeface="Arial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</a:pPr>
                      <a:r>
                        <a:rPr lang="de-DE" sz="1200" baseline="3086" dirty="0">
                          <a:latin typeface="+mn-lt"/>
                          <a:cs typeface="Arial"/>
                        </a:rPr>
                        <a:t>auf Anfr</a:t>
                      </a:r>
                      <a:r>
                        <a:rPr lang="de-DE" sz="1350" baseline="3086" dirty="0">
                          <a:latin typeface="+mn-lt"/>
                          <a:cs typeface="Arial"/>
                        </a:rPr>
                        <a:t>.    </a:t>
                      </a:r>
                      <a:r>
                        <a:rPr lang="de-DE" sz="800" dirty="0">
                          <a:latin typeface="+mn-lt"/>
                          <a:cs typeface="Arial"/>
                        </a:rPr>
                        <a:t>Auf Anf.</a:t>
                      </a:r>
                      <a:endParaRPr sz="900" dirty="0"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</a:pPr>
                      <a:endParaRPr lang="de-DE" sz="900" dirty="0">
                        <a:latin typeface="+mn-lt"/>
                        <a:cs typeface="Arial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</a:pPr>
                      <a:r>
                        <a:rPr lang="de-DE" sz="900" dirty="0">
                          <a:latin typeface="+mn-lt"/>
                          <a:cs typeface="Arial"/>
                        </a:rPr>
                        <a:t>Auf Anf.</a:t>
                      </a:r>
                      <a:endParaRPr sz="900" dirty="0"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19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KKI-Sonderpreis in EUR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lang="de-DE" sz="900" dirty="0">
                          <a:solidFill>
                            <a:srgbClr val="00007F"/>
                          </a:solidFill>
                          <a:latin typeface="+mn-lt"/>
                          <a:cs typeface="Arial"/>
                        </a:rPr>
                        <a:t>auf Anfr.</a:t>
                      </a:r>
                      <a:endParaRPr sz="900" dirty="0"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</a:pPr>
                      <a:r>
                        <a:rPr lang="de-DE" sz="1200" baseline="3086" dirty="0">
                          <a:solidFill>
                            <a:srgbClr val="00007F"/>
                          </a:solidFill>
                          <a:latin typeface="+mn-lt"/>
                          <a:cs typeface="Arial"/>
                        </a:rPr>
                        <a:t>auf Anfr</a:t>
                      </a:r>
                      <a:r>
                        <a:rPr lang="de-DE" sz="1600" baseline="3086" dirty="0">
                          <a:solidFill>
                            <a:srgbClr val="00007F"/>
                          </a:solidFill>
                          <a:latin typeface="+mn-lt"/>
                          <a:cs typeface="Arial"/>
                        </a:rPr>
                        <a:t>.</a:t>
                      </a:r>
                      <a:r>
                        <a:rPr sz="1600" baseline="3086" dirty="0">
                          <a:solidFill>
                            <a:srgbClr val="00007F"/>
                          </a:solidFill>
                          <a:latin typeface="+mn-lt"/>
                          <a:cs typeface="Arial"/>
                        </a:rPr>
                        <a:t>   </a:t>
                      </a:r>
                      <a:r>
                        <a:rPr sz="1600" spc="-67" baseline="3086" dirty="0">
                          <a:solidFill>
                            <a:srgbClr val="00007F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de-DE" sz="900" dirty="0">
                          <a:latin typeface="+mn-lt"/>
                          <a:cs typeface="Arial"/>
                        </a:rPr>
                        <a:t>Auf Anf.</a:t>
                      </a:r>
                      <a:endParaRPr sz="900" dirty="0"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lang="de-DE" sz="900" dirty="0">
                          <a:latin typeface="+mn-lt"/>
                          <a:cs typeface="Arial"/>
                        </a:rPr>
                        <a:t>Auf Anf.</a:t>
                      </a:r>
                      <a:endParaRPr sz="900" dirty="0"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9095" y="288289"/>
            <a:ext cx="6840220" cy="5788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3805" y="7250540"/>
            <a:ext cx="2728849" cy="2357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5063" y="312289"/>
            <a:ext cx="3032760" cy="865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>
              <a:lnSpc>
                <a:spcPct val="100000"/>
              </a:lnSpc>
            </a:pPr>
            <a:r>
              <a:rPr sz="1300" b="1" spc="25" dirty="0">
                <a:solidFill>
                  <a:srgbClr val="1C0377"/>
                </a:solidFill>
                <a:latin typeface="Trebuchet MS"/>
                <a:cs typeface="Trebuchet MS"/>
              </a:rPr>
              <a:t>HY</a:t>
            </a:r>
            <a:r>
              <a:rPr sz="1300" b="1" spc="20" dirty="0">
                <a:solidFill>
                  <a:srgbClr val="1C0377"/>
                </a:solidFill>
                <a:latin typeface="Trebuchet MS"/>
                <a:cs typeface="Trebuchet MS"/>
              </a:rPr>
              <a:t>D</a:t>
            </a:r>
            <a:r>
              <a:rPr sz="1300" b="1" spc="10" dirty="0">
                <a:solidFill>
                  <a:srgbClr val="1C0377"/>
                </a:solidFill>
                <a:latin typeface="Trebuchet MS"/>
                <a:cs typeface="Trebuchet MS"/>
              </a:rPr>
              <a:t>R</a:t>
            </a:r>
            <a:r>
              <a:rPr sz="1300" b="1" spc="-95" dirty="0">
                <a:solidFill>
                  <a:srgbClr val="1C0377"/>
                </a:solidFill>
                <a:latin typeface="Trebuchet MS"/>
                <a:cs typeface="Trebuchet MS"/>
              </a:rPr>
              <a:t>.</a:t>
            </a:r>
            <a:r>
              <a:rPr sz="1300" b="1" dirty="0">
                <a:solidFill>
                  <a:srgbClr val="1C0377"/>
                </a:solidFill>
                <a:latin typeface="Trebuchet MS"/>
                <a:cs typeface="Trebuchet MS"/>
              </a:rPr>
              <a:t> </a:t>
            </a:r>
            <a:r>
              <a:rPr sz="1300" b="1" spc="10" dirty="0">
                <a:solidFill>
                  <a:srgbClr val="1C0377"/>
                </a:solidFill>
                <a:latin typeface="Trebuchet MS"/>
                <a:cs typeface="Trebuchet MS"/>
              </a:rPr>
              <a:t> </a:t>
            </a:r>
            <a:r>
              <a:rPr sz="1300" b="1" spc="60" dirty="0">
                <a:solidFill>
                  <a:srgbClr val="1C0377"/>
                </a:solidFill>
                <a:latin typeface="Trebuchet MS"/>
                <a:cs typeface="Trebuchet MS"/>
              </a:rPr>
              <a:t>W</a:t>
            </a:r>
            <a:r>
              <a:rPr sz="1300" b="1" spc="-55" dirty="0">
                <a:solidFill>
                  <a:srgbClr val="1C0377"/>
                </a:solidFill>
                <a:latin typeface="Trebuchet MS"/>
                <a:cs typeface="Trebuchet MS"/>
              </a:rPr>
              <a:t>E</a:t>
            </a:r>
            <a:r>
              <a:rPr sz="1300" b="1" spc="-85" dirty="0">
                <a:solidFill>
                  <a:srgbClr val="1C0377"/>
                </a:solidFill>
                <a:latin typeface="Trebuchet MS"/>
                <a:cs typeface="Trebuchet MS"/>
              </a:rPr>
              <a:t>R</a:t>
            </a:r>
            <a:r>
              <a:rPr sz="1300" b="1" spc="10" dirty="0">
                <a:solidFill>
                  <a:srgbClr val="1C0377"/>
                </a:solidFill>
                <a:latin typeface="Trebuchet MS"/>
                <a:cs typeface="Trebuchet MS"/>
              </a:rPr>
              <a:t>K</a:t>
            </a:r>
            <a:r>
              <a:rPr sz="1300" b="1" spc="-70" dirty="0">
                <a:solidFill>
                  <a:srgbClr val="1C0377"/>
                </a:solidFill>
                <a:latin typeface="Trebuchet MS"/>
                <a:cs typeface="Trebuchet MS"/>
              </a:rPr>
              <a:t>STATT</a:t>
            </a:r>
            <a:r>
              <a:rPr sz="1300" b="1" spc="-65" dirty="0">
                <a:solidFill>
                  <a:srgbClr val="1C0377"/>
                </a:solidFill>
                <a:latin typeface="Trebuchet MS"/>
                <a:cs typeface="Trebuchet MS"/>
              </a:rPr>
              <a:t>PR</a:t>
            </a:r>
            <a:r>
              <a:rPr sz="1300" b="1" spc="-55" dirty="0">
                <a:solidFill>
                  <a:srgbClr val="1C0377"/>
                </a:solidFill>
                <a:latin typeface="Trebuchet MS"/>
                <a:cs typeface="Trebuchet MS"/>
              </a:rPr>
              <a:t>E</a:t>
            </a:r>
            <a:r>
              <a:rPr sz="1300" b="1" spc="45" dirty="0">
                <a:solidFill>
                  <a:srgbClr val="1C0377"/>
                </a:solidFill>
                <a:latin typeface="Trebuchet MS"/>
                <a:cs typeface="Trebuchet MS"/>
              </a:rPr>
              <a:t>SS</a:t>
            </a:r>
            <a:r>
              <a:rPr sz="1300" b="1" spc="-65" dirty="0">
                <a:solidFill>
                  <a:srgbClr val="1C0377"/>
                </a:solidFill>
                <a:latin typeface="Trebuchet MS"/>
                <a:cs typeface="Trebuchet MS"/>
              </a:rPr>
              <a:t>E</a:t>
            </a:r>
            <a:r>
              <a:rPr sz="1300" b="1" spc="170" dirty="0">
                <a:solidFill>
                  <a:srgbClr val="1C0377"/>
                </a:solidFill>
                <a:latin typeface="Trebuchet MS"/>
                <a:cs typeface="Trebuchet MS"/>
              </a:rPr>
              <a:t>N</a:t>
            </a:r>
            <a:endParaRPr sz="1300">
              <a:latin typeface="Trebuchet MS"/>
              <a:cs typeface="Trebuchet MS"/>
            </a:endParaRPr>
          </a:p>
          <a:p>
            <a:pPr marL="26034">
              <a:lnSpc>
                <a:spcPct val="100000"/>
              </a:lnSpc>
              <a:spcBef>
                <a:spcPts val="225"/>
              </a:spcBef>
            </a:pPr>
            <a:r>
              <a:rPr sz="1300" b="1" spc="150" dirty="0">
                <a:solidFill>
                  <a:srgbClr val="1C0377"/>
                </a:solidFill>
                <a:latin typeface="Trebuchet MS"/>
                <a:cs typeface="Trebuchet MS"/>
              </a:rPr>
              <a:t>M</a:t>
            </a:r>
            <a:r>
              <a:rPr sz="1300" b="1" spc="10" dirty="0">
                <a:solidFill>
                  <a:srgbClr val="1C0377"/>
                </a:solidFill>
                <a:latin typeface="Trebuchet MS"/>
                <a:cs typeface="Trebuchet MS"/>
              </a:rPr>
              <a:t>o</a:t>
            </a:r>
            <a:r>
              <a:rPr sz="1300" b="1" spc="-50" dirty="0">
                <a:solidFill>
                  <a:srgbClr val="1C0377"/>
                </a:solidFill>
                <a:latin typeface="Trebuchet MS"/>
                <a:cs typeface="Trebuchet MS"/>
              </a:rPr>
              <a:t>d.</a:t>
            </a:r>
            <a:r>
              <a:rPr sz="1300" b="1" spc="5" dirty="0">
                <a:solidFill>
                  <a:srgbClr val="1C0377"/>
                </a:solidFill>
                <a:latin typeface="Trebuchet MS"/>
                <a:cs typeface="Trebuchet MS"/>
              </a:rPr>
              <a:t> </a:t>
            </a:r>
            <a:r>
              <a:rPr sz="1300" b="1" spc="90" dirty="0">
                <a:solidFill>
                  <a:srgbClr val="1C0377"/>
                </a:solidFill>
                <a:latin typeface="Trebuchet MS"/>
                <a:cs typeface="Trebuchet MS"/>
              </a:rPr>
              <a:t>HD</a:t>
            </a:r>
            <a:endParaRPr sz="13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125"/>
              </a:spcBef>
            </a:pPr>
            <a:r>
              <a:rPr sz="1000" spc="80" dirty="0">
                <a:solidFill>
                  <a:srgbClr val="001F5F"/>
                </a:solidFill>
                <a:latin typeface="Tahoma"/>
                <a:cs typeface="Tahoma"/>
              </a:rPr>
              <a:t>M</a:t>
            </a:r>
            <a:r>
              <a:rPr sz="1000" spc="45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sz="1000" spc="20" dirty="0">
                <a:solidFill>
                  <a:srgbClr val="001F5F"/>
                </a:solidFill>
                <a:latin typeface="Tahoma"/>
                <a:cs typeface="Tahoma"/>
              </a:rPr>
              <a:t>nu</a:t>
            </a:r>
            <a:r>
              <a:rPr sz="1000" spc="25" dirty="0">
                <a:solidFill>
                  <a:srgbClr val="001F5F"/>
                </a:solidFill>
                <a:latin typeface="Tahoma"/>
                <a:cs typeface="Tahoma"/>
              </a:rPr>
              <a:t>el</a:t>
            </a:r>
            <a:r>
              <a:rPr sz="1000" spc="20" dirty="0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sz="1000" spc="-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001F5F"/>
                </a:solidFill>
                <a:latin typeface="Tahoma"/>
                <a:cs typeface="Tahoma"/>
              </a:rPr>
              <a:t>und</a:t>
            </a:r>
            <a:r>
              <a:rPr sz="1000" spc="-2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000" spc="25" dirty="0">
                <a:solidFill>
                  <a:srgbClr val="001F5F"/>
                </a:solidFill>
                <a:latin typeface="Tahoma"/>
                <a:cs typeface="Tahoma"/>
              </a:rPr>
              <a:t>m</a:t>
            </a:r>
            <a:r>
              <a:rPr sz="1000" spc="45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sz="1000" spc="-5" dirty="0">
                <a:solidFill>
                  <a:srgbClr val="001F5F"/>
                </a:solidFill>
                <a:latin typeface="Tahoma"/>
                <a:cs typeface="Tahoma"/>
              </a:rPr>
              <a:t>to</a:t>
            </a:r>
            <a:r>
              <a:rPr sz="1000" spc="5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sz="1000" spc="30" dirty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sz="1000" spc="-30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sz="1000" spc="-10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sz="1000" spc="20" dirty="0">
                <a:solidFill>
                  <a:srgbClr val="001F5F"/>
                </a:solidFill>
                <a:latin typeface="Tahoma"/>
                <a:cs typeface="Tahoma"/>
              </a:rPr>
              <a:t>h</a:t>
            </a:r>
            <a:r>
              <a:rPr sz="1000" spc="-1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000" spc="25" dirty="0">
                <a:solidFill>
                  <a:srgbClr val="001F5F"/>
                </a:solidFill>
                <a:latin typeface="Tahoma"/>
                <a:cs typeface="Tahoma"/>
              </a:rPr>
              <a:t>g</a:t>
            </a:r>
            <a:r>
              <a:rPr sz="1000" spc="30" dirty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sz="1000" spc="-30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sz="1000" spc="-10" dirty="0">
                <a:solidFill>
                  <a:srgbClr val="001F5F"/>
                </a:solidFill>
                <a:latin typeface="Tahoma"/>
                <a:cs typeface="Tahoma"/>
              </a:rPr>
              <a:t>te</a:t>
            </a:r>
            <a:r>
              <a:rPr sz="1000" spc="15" dirty="0">
                <a:solidFill>
                  <a:srgbClr val="001F5F"/>
                </a:solidFill>
                <a:latin typeface="Tahoma"/>
                <a:cs typeface="Tahoma"/>
              </a:rPr>
              <a:t>uer</a:t>
            </a:r>
            <a:r>
              <a:rPr sz="1000" spc="-30" dirty="0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sz="1000" spc="25" dirty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sz="1000" spc="-1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001F5F"/>
                </a:solidFill>
                <a:latin typeface="Tahoma"/>
                <a:cs typeface="Tahoma"/>
              </a:rPr>
              <a:t>W</a:t>
            </a:r>
            <a:r>
              <a:rPr sz="1000" spc="10" dirty="0">
                <a:solidFill>
                  <a:srgbClr val="001F5F"/>
                </a:solidFill>
                <a:latin typeface="Tahoma"/>
                <a:cs typeface="Tahoma"/>
              </a:rPr>
              <a:t>er</a:t>
            </a:r>
            <a:r>
              <a:rPr sz="1000" spc="-20" dirty="0">
                <a:solidFill>
                  <a:srgbClr val="001F5F"/>
                </a:solidFill>
                <a:latin typeface="Tahoma"/>
                <a:cs typeface="Tahoma"/>
              </a:rPr>
              <a:t>kst</a:t>
            </a:r>
            <a:r>
              <a:rPr sz="1000" spc="55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sz="1000" spc="-40" dirty="0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sz="1000" spc="-30" dirty="0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sz="1000" spc="15" dirty="0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sz="1000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sz="1000" spc="-5" dirty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sz="1000" spc="5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sz="1000" spc="-30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sz="1000" spc="20" dirty="0">
                <a:solidFill>
                  <a:srgbClr val="001F5F"/>
                </a:solidFill>
                <a:latin typeface="Tahoma"/>
                <a:cs typeface="Tahoma"/>
              </a:rPr>
              <a:t>en</a:t>
            </a:r>
            <a:r>
              <a:rPr sz="1000" spc="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000" b="1" spc="5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r>
              <a:rPr sz="1000" b="1" spc="-40" dirty="0">
                <a:solidFill>
                  <a:srgbClr val="001F5F"/>
                </a:solidFill>
                <a:latin typeface="Trebuchet MS"/>
                <a:cs typeface="Trebuchet MS"/>
              </a:rPr>
              <a:t>i</a:t>
            </a:r>
            <a:r>
              <a:rPr sz="1000" b="1" spc="-95" dirty="0">
                <a:solidFill>
                  <a:srgbClr val="001F5F"/>
                </a:solidFill>
                <a:latin typeface="Trebuchet MS"/>
                <a:cs typeface="Trebuchet MS"/>
              </a:rPr>
              <a:t>t</a:t>
            </a:r>
            <a:r>
              <a:rPr sz="1000" b="1" spc="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000" b="1" spc="-50" dirty="0">
                <a:solidFill>
                  <a:srgbClr val="001F5F"/>
                </a:solidFill>
                <a:latin typeface="Trebuchet MS"/>
                <a:cs typeface="Trebuchet MS"/>
              </a:rPr>
              <a:t>ver</a:t>
            </a:r>
            <a:r>
              <a:rPr sz="1000" b="1" spc="-15" dirty="0">
                <a:solidFill>
                  <a:srgbClr val="001F5F"/>
                </a:solidFill>
                <a:latin typeface="Trebuchet MS"/>
                <a:cs typeface="Trebuchet MS"/>
              </a:rPr>
              <a:t>s</a:t>
            </a:r>
            <a:r>
              <a:rPr sz="1000" b="1" spc="-65" dirty="0">
                <a:solidFill>
                  <a:srgbClr val="001F5F"/>
                </a:solidFill>
                <a:latin typeface="Trebuchet MS"/>
                <a:cs typeface="Trebuchet MS"/>
              </a:rPr>
              <a:t>c</a:t>
            </a:r>
            <a:r>
              <a:rPr sz="1000" b="1" spc="-25" dirty="0">
                <a:solidFill>
                  <a:srgbClr val="001F5F"/>
                </a:solidFill>
                <a:latin typeface="Trebuchet MS"/>
                <a:cs typeface="Trebuchet MS"/>
              </a:rPr>
              <a:t>hie</a:t>
            </a:r>
            <a:r>
              <a:rPr sz="1000" b="1" spc="-15" dirty="0">
                <a:solidFill>
                  <a:srgbClr val="001F5F"/>
                </a:solidFill>
                <a:latin typeface="Trebuchet MS"/>
                <a:cs typeface="Trebuchet MS"/>
              </a:rPr>
              <a:t>bb</a:t>
            </a:r>
            <a:r>
              <a:rPr sz="1000" b="1" spc="35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1000" b="1" spc="-65" dirty="0">
                <a:solidFill>
                  <a:srgbClr val="001F5F"/>
                </a:solidFill>
                <a:latin typeface="Trebuchet MS"/>
                <a:cs typeface="Trebuchet MS"/>
              </a:rPr>
              <a:t>r</a:t>
            </a:r>
            <a:r>
              <a:rPr sz="1000" b="1" spc="-15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1000" b="1" spc="-10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r>
              <a:rPr sz="1000" b="1" spc="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000" b="1" spc="-45" dirty="0">
                <a:solidFill>
                  <a:srgbClr val="001F5F"/>
                </a:solidFill>
                <a:latin typeface="Trebuchet MS"/>
                <a:cs typeface="Trebuchet MS"/>
              </a:rPr>
              <a:t>Zy</a:t>
            </a:r>
            <a:r>
              <a:rPr sz="1000" b="1" spc="-25" dirty="0">
                <a:solidFill>
                  <a:srgbClr val="001F5F"/>
                </a:solidFill>
                <a:latin typeface="Trebuchet MS"/>
                <a:cs typeface="Trebuchet MS"/>
              </a:rPr>
              <a:t>l</a:t>
            </a:r>
            <a:r>
              <a:rPr sz="1000" b="1" spc="-40" dirty="0">
                <a:solidFill>
                  <a:srgbClr val="001F5F"/>
                </a:solidFill>
                <a:latin typeface="Trebuchet MS"/>
                <a:cs typeface="Trebuchet MS"/>
              </a:rPr>
              <a:t>i</a:t>
            </a:r>
            <a:r>
              <a:rPr sz="1000" b="1" spc="-10" dirty="0">
                <a:solidFill>
                  <a:srgbClr val="001F5F"/>
                </a:solidFill>
                <a:latin typeface="Trebuchet MS"/>
                <a:cs typeface="Trebuchet MS"/>
              </a:rPr>
              <a:t>n</a:t>
            </a:r>
            <a:r>
              <a:rPr sz="1000" b="1" dirty="0">
                <a:solidFill>
                  <a:srgbClr val="001F5F"/>
                </a:solidFill>
                <a:latin typeface="Trebuchet MS"/>
                <a:cs typeface="Trebuchet MS"/>
              </a:rPr>
              <a:t>d</a:t>
            </a:r>
            <a:r>
              <a:rPr sz="1000" b="1" spc="-50" dirty="0">
                <a:solidFill>
                  <a:srgbClr val="001F5F"/>
                </a:solidFill>
                <a:latin typeface="Trebuchet MS"/>
                <a:cs typeface="Trebuchet MS"/>
              </a:rPr>
              <a:t>er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6712" y="6419621"/>
            <a:ext cx="4464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65" dirty="0">
                <a:solidFill>
                  <a:srgbClr val="001F5F"/>
                </a:solidFill>
                <a:latin typeface="Tahoma"/>
                <a:cs typeface="Tahoma"/>
              </a:rPr>
              <a:t>H</a:t>
            </a:r>
            <a:r>
              <a:rPr sz="1100" spc="70" dirty="0">
                <a:solidFill>
                  <a:srgbClr val="001F5F"/>
                </a:solidFill>
                <a:latin typeface="Tahoma"/>
                <a:cs typeface="Tahoma"/>
              </a:rPr>
              <a:t>D</a:t>
            </a:r>
            <a:r>
              <a:rPr sz="1100" spc="-2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100" spc="70" dirty="0">
                <a:solidFill>
                  <a:srgbClr val="001F5F"/>
                </a:solidFill>
                <a:latin typeface="Tahoma"/>
                <a:cs typeface="Tahoma"/>
              </a:rPr>
              <a:t>60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73910" y="6459245"/>
            <a:ext cx="4464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65" dirty="0">
                <a:solidFill>
                  <a:srgbClr val="001F5F"/>
                </a:solidFill>
                <a:latin typeface="Tahoma"/>
                <a:cs typeface="Tahoma"/>
              </a:rPr>
              <a:t>H</a:t>
            </a:r>
            <a:r>
              <a:rPr sz="1100" spc="70" dirty="0">
                <a:solidFill>
                  <a:srgbClr val="001F5F"/>
                </a:solidFill>
                <a:latin typeface="Tahoma"/>
                <a:cs typeface="Tahoma"/>
              </a:rPr>
              <a:t>D</a:t>
            </a:r>
            <a:r>
              <a:rPr sz="1100" spc="-2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100" spc="70" dirty="0">
                <a:solidFill>
                  <a:srgbClr val="001F5F"/>
                </a:solidFill>
                <a:latin typeface="Tahoma"/>
                <a:cs typeface="Tahoma"/>
              </a:rPr>
              <a:t>80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05100" y="270509"/>
            <a:ext cx="400050" cy="2057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7717" y="10062446"/>
            <a:ext cx="6290481" cy="571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https://www.kk-industries.eu/imagecache/2/1/8/a/3/218a3bd27e222ad2f65bdd36ec7c5b9c4a301553.jpeg">
            <a:extLst>
              <a:ext uri="{FF2B5EF4-FFF2-40B4-BE49-F238E27FC236}">
                <a16:creationId xmlns:a16="http://schemas.microsoft.com/office/drawing/2014/main" id="{E28F60E0-4A1F-4D61-8D81-A511146F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516365"/>
            <a:ext cx="1944562" cy="276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47A2977-A901-4BF9-9FD9-C2B5BF430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927" y="4496032"/>
            <a:ext cx="7191756" cy="2331818"/>
          </a:xfrm>
          <a:prstGeom prst="rect">
            <a:avLst/>
          </a:prstGeom>
        </p:spPr>
      </p:pic>
      <p:pic>
        <p:nvPicPr>
          <p:cNvPr id="2052" name="Picture 4" descr="https://www.intemach.com/uploads/urun/large/phpfoSQjf.png">
            <a:extLst>
              <a:ext uri="{FF2B5EF4-FFF2-40B4-BE49-F238E27FC236}">
                <a16:creationId xmlns:a16="http://schemas.microsoft.com/office/drawing/2014/main" id="{E6AA9AD5-8004-4867-BBA2-6B758EF28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r="14757"/>
          <a:stretch/>
        </p:blipFill>
        <p:spPr bwMode="auto">
          <a:xfrm>
            <a:off x="954560" y="7111559"/>
            <a:ext cx="2066271" cy="28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B90AE899-AE68-483E-8056-3E950509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" y="1762012"/>
            <a:ext cx="75565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altLang="de-DE" b="1" dirty="0">
                <a:latin typeface="Arial" panose="020B0604020202020204" pitchFamily="34" charset="0"/>
              </a:rPr>
              <a:t>Standardzubehör: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Motor- und Handbetrieb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Manuell verschiebbarer Zylinder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CE-zertifiziert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Druckeinstellung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Jahr Garantie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Druckmanometer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Bedienungsanleitung (Handbuch)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095" y="288289"/>
            <a:ext cx="6840220" cy="57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9095" y="1019936"/>
            <a:ext cx="5486400" cy="2988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9095" y="5884798"/>
            <a:ext cx="6265545" cy="3493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0679" y="327529"/>
            <a:ext cx="3118485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15" dirty="0">
                <a:solidFill>
                  <a:srgbClr val="1F487C"/>
                </a:solidFill>
                <a:latin typeface="Century Gothic"/>
                <a:cs typeface="Century Gothic"/>
              </a:rPr>
              <a:t>H</a:t>
            </a:r>
            <a:r>
              <a:rPr sz="1300" b="1" spc="25" dirty="0">
                <a:solidFill>
                  <a:srgbClr val="1F487C"/>
                </a:solidFill>
                <a:latin typeface="Century Gothic"/>
                <a:cs typeface="Century Gothic"/>
              </a:rPr>
              <a:t>Y</a:t>
            </a:r>
            <a:r>
              <a:rPr sz="1300" b="1" dirty="0">
                <a:solidFill>
                  <a:srgbClr val="1F487C"/>
                </a:solidFill>
                <a:latin typeface="Century Gothic"/>
                <a:cs typeface="Century Gothic"/>
              </a:rPr>
              <a:t>D</a:t>
            </a:r>
            <a:r>
              <a:rPr sz="1300" b="1" spc="-5" dirty="0">
                <a:solidFill>
                  <a:srgbClr val="1F487C"/>
                </a:solidFill>
                <a:latin typeface="Century Gothic"/>
                <a:cs typeface="Century Gothic"/>
              </a:rPr>
              <a:t>R</a:t>
            </a:r>
            <a:r>
              <a:rPr sz="1300" b="1" spc="25" dirty="0">
                <a:solidFill>
                  <a:srgbClr val="1F487C"/>
                </a:solidFill>
                <a:latin typeface="Century Gothic"/>
                <a:cs typeface="Century Gothic"/>
              </a:rPr>
              <a:t>.</a:t>
            </a:r>
            <a:r>
              <a:rPr sz="1300" b="1" spc="50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300" b="1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300" b="1" spc="15" dirty="0">
                <a:solidFill>
                  <a:srgbClr val="1F487C"/>
                </a:solidFill>
                <a:latin typeface="Century Gothic"/>
                <a:cs typeface="Century Gothic"/>
              </a:rPr>
              <a:t>I</a:t>
            </a:r>
            <a:r>
              <a:rPr sz="1300" b="1" spc="55" dirty="0">
                <a:solidFill>
                  <a:srgbClr val="1F487C"/>
                </a:solidFill>
                <a:latin typeface="Century Gothic"/>
                <a:cs typeface="Century Gothic"/>
              </a:rPr>
              <a:t>N</a:t>
            </a:r>
            <a:r>
              <a:rPr sz="1300" b="1" spc="20" dirty="0">
                <a:solidFill>
                  <a:srgbClr val="1F487C"/>
                </a:solidFill>
                <a:latin typeface="Century Gothic"/>
                <a:cs typeface="Century Gothic"/>
              </a:rPr>
              <a:t>STÄN</a:t>
            </a:r>
            <a:r>
              <a:rPr sz="1300" b="1" spc="50" dirty="0">
                <a:solidFill>
                  <a:srgbClr val="1F487C"/>
                </a:solidFill>
                <a:latin typeface="Century Gothic"/>
                <a:cs typeface="Century Gothic"/>
              </a:rPr>
              <a:t>D</a:t>
            </a:r>
            <a:r>
              <a:rPr sz="1300" b="1" spc="10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300" b="1" spc="-40" dirty="0">
                <a:solidFill>
                  <a:srgbClr val="1F487C"/>
                </a:solidFill>
                <a:latin typeface="Century Gothic"/>
                <a:cs typeface="Century Gothic"/>
              </a:rPr>
              <a:t>R</a:t>
            </a:r>
            <a:r>
              <a:rPr sz="1300" b="1" spc="-25" dirty="0">
                <a:solidFill>
                  <a:srgbClr val="1F487C"/>
                </a:solidFill>
                <a:latin typeface="Century Gothic"/>
                <a:cs typeface="Century Gothic"/>
              </a:rPr>
              <a:t>-</a:t>
            </a:r>
            <a:r>
              <a:rPr sz="1300" b="1" spc="-90" dirty="0">
                <a:solidFill>
                  <a:srgbClr val="1F487C"/>
                </a:solidFill>
                <a:latin typeface="Century Gothic"/>
                <a:cs typeface="Century Gothic"/>
              </a:rPr>
              <a:t>C</a:t>
            </a:r>
            <a:r>
              <a:rPr sz="1300" b="1" spc="-25" dirty="0">
                <a:solidFill>
                  <a:srgbClr val="1F487C"/>
                </a:solidFill>
                <a:latin typeface="Century Gothic"/>
                <a:cs typeface="Century Gothic"/>
              </a:rPr>
              <a:t>-</a:t>
            </a:r>
            <a:r>
              <a:rPr sz="1300" b="1" spc="-45" dirty="0">
                <a:solidFill>
                  <a:srgbClr val="1F487C"/>
                </a:solidFill>
                <a:latin typeface="Century Gothic"/>
                <a:cs typeface="Century Gothic"/>
              </a:rPr>
              <a:t>P</a:t>
            </a:r>
            <a:r>
              <a:rPr sz="1300" b="1" spc="-30" dirty="0">
                <a:solidFill>
                  <a:srgbClr val="1F487C"/>
                </a:solidFill>
                <a:latin typeface="Century Gothic"/>
                <a:cs typeface="Century Gothic"/>
              </a:rPr>
              <a:t>R</a:t>
            </a:r>
            <a:r>
              <a:rPr sz="1300" b="1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300" b="1" spc="35" dirty="0">
                <a:solidFill>
                  <a:srgbClr val="1F487C"/>
                </a:solidFill>
                <a:latin typeface="Century Gothic"/>
                <a:cs typeface="Century Gothic"/>
              </a:rPr>
              <a:t>SS</a:t>
            </a:r>
            <a:r>
              <a:rPr sz="1300" b="1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300" b="1" spc="75" dirty="0">
                <a:solidFill>
                  <a:srgbClr val="1F487C"/>
                </a:solidFill>
                <a:latin typeface="Century Gothic"/>
                <a:cs typeface="Century Gothic"/>
              </a:rPr>
              <a:t>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1284605" algn="l"/>
              </a:tabLst>
            </a:pPr>
            <a:r>
              <a:rPr sz="1300" b="1" spc="-55" dirty="0">
                <a:solidFill>
                  <a:srgbClr val="1F487C"/>
                </a:solidFill>
                <a:latin typeface="Century Gothic"/>
                <a:cs typeface="Century Gothic"/>
              </a:rPr>
              <a:t>M</a:t>
            </a:r>
            <a:r>
              <a:rPr sz="1300" b="1" spc="-85" dirty="0">
                <a:solidFill>
                  <a:srgbClr val="1F487C"/>
                </a:solidFill>
                <a:latin typeface="Century Gothic"/>
                <a:cs typeface="Century Gothic"/>
              </a:rPr>
              <a:t>o</a:t>
            </a:r>
            <a:r>
              <a:rPr sz="1300" b="1" spc="-45" dirty="0">
                <a:solidFill>
                  <a:srgbClr val="1F487C"/>
                </a:solidFill>
                <a:latin typeface="Century Gothic"/>
                <a:cs typeface="Century Gothic"/>
              </a:rPr>
              <a:t>d.</a:t>
            </a:r>
            <a:r>
              <a:rPr sz="1300" b="1" spc="40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300" b="1" spc="-95" dirty="0">
                <a:solidFill>
                  <a:srgbClr val="1F487C"/>
                </a:solidFill>
                <a:latin typeface="Century Gothic"/>
                <a:cs typeface="Century Gothic"/>
              </a:rPr>
              <a:t>C</a:t>
            </a:r>
            <a:r>
              <a:rPr sz="1300" b="1" spc="45" dirty="0">
                <a:solidFill>
                  <a:srgbClr val="1F487C"/>
                </a:solidFill>
                <a:latin typeface="Century Gothic"/>
                <a:cs typeface="Century Gothic"/>
              </a:rPr>
              <a:t>FS</a:t>
            </a:r>
            <a:r>
              <a:rPr sz="1300" b="1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300" b="1" spc="65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300" b="1" spc="-20" dirty="0">
                <a:solidFill>
                  <a:srgbClr val="1F487C"/>
                </a:solidFill>
                <a:latin typeface="Century Gothic"/>
                <a:cs typeface="Century Gothic"/>
              </a:rPr>
              <a:t>u</a:t>
            </a:r>
            <a:r>
              <a:rPr sz="1300" b="1" spc="-35" dirty="0">
                <a:solidFill>
                  <a:srgbClr val="1F487C"/>
                </a:solidFill>
                <a:latin typeface="Century Gothic"/>
                <a:cs typeface="Century Gothic"/>
              </a:rPr>
              <a:t>n</a:t>
            </a:r>
            <a:r>
              <a:rPr sz="1300" b="1" spc="-114" dirty="0">
                <a:solidFill>
                  <a:srgbClr val="1F487C"/>
                </a:solidFill>
                <a:latin typeface="Century Gothic"/>
                <a:cs typeface="Century Gothic"/>
              </a:rPr>
              <a:t>d</a:t>
            </a:r>
            <a:r>
              <a:rPr sz="1300" b="1" dirty="0">
                <a:solidFill>
                  <a:srgbClr val="1F487C"/>
                </a:solidFill>
                <a:latin typeface="Century Gothic"/>
                <a:cs typeface="Century Gothic"/>
              </a:rPr>
              <a:t>	</a:t>
            </a:r>
            <a:r>
              <a:rPr sz="1300" b="1" spc="-95" dirty="0">
                <a:solidFill>
                  <a:srgbClr val="1F487C"/>
                </a:solidFill>
                <a:latin typeface="Century Gothic"/>
                <a:cs typeface="Century Gothic"/>
              </a:rPr>
              <a:t>C</a:t>
            </a:r>
            <a:r>
              <a:rPr sz="1300" b="1" spc="45" dirty="0">
                <a:solidFill>
                  <a:srgbClr val="1F487C"/>
                </a:solidFill>
                <a:latin typeface="Century Gothic"/>
                <a:cs typeface="Century Gothic"/>
              </a:rPr>
              <a:t>F</a:t>
            </a:r>
            <a:r>
              <a:rPr sz="1300" b="1" spc="50" dirty="0">
                <a:solidFill>
                  <a:srgbClr val="1F487C"/>
                </a:solidFill>
                <a:latin typeface="Century Gothic"/>
                <a:cs typeface="Century Gothic"/>
              </a:rPr>
              <a:t>D</a:t>
            </a:r>
            <a:r>
              <a:rPr sz="1300" b="1" spc="45" dirty="0">
                <a:solidFill>
                  <a:srgbClr val="1F487C"/>
                </a:solidFill>
                <a:latin typeface="Century Gothic"/>
                <a:cs typeface="Century Gothic"/>
              </a:rPr>
              <a:t>D</a:t>
            </a:r>
            <a:r>
              <a:rPr sz="1300" b="1" spc="30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300" b="1" spc="-95" dirty="0">
                <a:solidFill>
                  <a:srgbClr val="1F487C"/>
                </a:solidFill>
                <a:latin typeface="Century Gothic"/>
                <a:cs typeface="Century Gothic"/>
              </a:rPr>
              <a:t>m</a:t>
            </a:r>
            <a:r>
              <a:rPr sz="1300" b="1" spc="5" dirty="0">
                <a:solidFill>
                  <a:srgbClr val="1F487C"/>
                </a:solidFill>
                <a:latin typeface="Century Gothic"/>
                <a:cs typeface="Century Gothic"/>
              </a:rPr>
              <a:t>i</a:t>
            </a:r>
            <a:r>
              <a:rPr sz="1300" b="1" spc="15" dirty="0">
                <a:solidFill>
                  <a:srgbClr val="1F487C"/>
                </a:solidFill>
                <a:latin typeface="Century Gothic"/>
                <a:cs typeface="Century Gothic"/>
              </a:rPr>
              <a:t>t</a:t>
            </a:r>
            <a:r>
              <a:rPr sz="1300" b="1" spc="30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300" b="1" spc="15" dirty="0">
                <a:solidFill>
                  <a:srgbClr val="1F487C"/>
                </a:solidFill>
                <a:latin typeface="Century Gothic"/>
                <a:cs typeface="Century Gothic"/>
              </a:rPr>
              <a:t>Tie</a:t>
            </a:r>
            <a:r>
              <a:rPr sz="1300" b="1" spc="5" dirty="0">
                <a:solidFill>
                  <a:srgbClr val="1F487C"/>
                </a:solidFill>
                <a:latin typeface="Century Gothic"/>
                <a:cs typeface="Century Gothic"/>
              </a:rPr>
              <a:t>f</a:t>
            </a:r>
            <a:r>
              <a:rPr sz="1300" b="1" spc="-5" dirty="0">
                <a:solidFill>
                  <a:srgbClr val="1F487C"/>
                </a:solidFill>
                <a:latin typeface="Century Gothic"/>
                <a:cs typeface="Century Gothic"/>
              </a:rPr>
              <a:t>z</a:t>
            </a:r>
            <a:r>
              <a:rPr sz="1300" b="1" spc="-30" dirty="0">
                <a:solidFill>
                  <a:srgbClr val="1F487C"/>
                </a:solidFill>
                <a:latin typeface="Century Gothic"/>
                <a:cs typeface="Century Gothic"/>
              </a:rPr>
              <a:t>i</a:t>
            </a:r>
            <a:r>
              <a:rPr sz="1300" b="1" spc="-65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300" b="1" spc="-35" dirty="0">
                <a:solidFill>
                  <a:srgbClr val="1F487C"/>
                </a:solidFill>
                <a:latin typeface="Century Gothic"/>
                <a:cs typeface="Century Gothic"/>
              </a:rPr>
              <a:t>hkis</a:t>
            </a:r>
            <a:r>
              <a:rPr sz="1300" b="1" spc="-20" dirty="0">
                <a:solidFill>
                  <a:srgbClr val="1F487C"/>
                </a:solidFill>
                <a:latin typeface="Century Gothic"/>
                <a:cs typeface="Century Gothic"/>
              </a:rPr>
              <a:t>s</a:t>
            </a:r>
            <a:r>
              <a:rPr sz="1300" b="1" spc="-80" dirty="0">
                <a:solidFill>
                  <a:srgbClr val="1F487C"/>
                </a:solidFill>
                <a:latin typeface="Century Gothic"/>
                <a:cs typeface="Century Gothic"/>
              </a:rPr>
              <a:t>en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18835" y="1248028"/>
            <a:ext cx="1316735" cy="25920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6554" y="4174108"/>
            <a:ext cx="887095" cy="1637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81074" y="4261575"/>
            <a:ext cx="1537335" cy="135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Standard Eq</a:t>
            </a:r>
            <a:r>
              <a:rPr sz="900" b="1" spc="-10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900" b="1" spc="5" dirty="0">
                <a:solidFill>
                  <a:srgbClr val="002979"/>
                </a:solidFill>
                <a:latin typeface="Arial"/>
                <a:cs typeface="Arial"/>
              </a:rPr>
              <a:t>i</a:t>
            </a: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p</a:t>
            </a:r>
            <a:r>
              <a:rPr sz="900" b="1" spc="5" dirty="0">
                <a:solidFill>
                  <a:srgbClr val="002979"/>
                </a:solidFill>
                <a:latin typeface="Arial"/>
                <a:cs typeface="Arial"/>
              </a:rPr>
              <a:t>m</a:t>
            </a:r>
            <a:r>
              <a:rPr sz="900" b="1" spc="-10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nt: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30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hr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pla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y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lin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er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 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den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fra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20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aut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ic</a:t>
            </a:r>
            <a:r>
              <a:rPr sz="9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ont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ol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nit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af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ty</a:t>
            </a:r>
            <a:r>
              <a:rPr sz="9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er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nd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ight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bar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ier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10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 hand b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tton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ntrol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oil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ga</a:t>
            </a:r>
            <a:r>
              <a:rPr sz="900" spc="-5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ge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j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20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-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lott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b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le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19754" y="4118863"/>
            <a:ext cx="1057516" cy="16504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5164" y="4071111"/>
            <a:ext cx="1149794" cy="1789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75325" y="4221987"/>
            <a:ext cx="1140574" cy="1097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26658" y="5344605"/>
            <a:ext cx="608330" cy="263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0">
              <a:lnSpc>
                <a:spcPct val="111200"/>
              </a:lnSpc>
            </a:pP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C c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ro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l t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ou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ch</a:t>
            </a:r>
            <a:r>
              <a:rPr sz="800" spc="-10" dirty="0">
                <a:solidFill>
                  <a:srgbClr val="585858"/>
                </a:solidFill>
                <a:latin typeface="Arial"/>
                <a:cs typeface="Arial"/>
              </a:rPr>
              <a:t> s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585858"/>
                </a:solidFill>
                <a:latin typeface="Arial"/>
                <a:cs typeface="Arial"/>
              </a:rPr>
              <a:t>ree</a:t>
            </a:r>
            <a:r>
              <a:rPr sz="80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7548" y="9534323"/>
            <a:ext cx="32277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P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reise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 D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et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ils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zu 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en Mo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llen</a:t>
            </a: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f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spc="-45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nfra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g</a:t>
            </a:r>
            <a:r>
              <a:rPr sz="1100" b="1" spc="10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!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00375" y="285749"/>
            <a:ext cx="401954" cy="2063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2111" y="9902085"/>
            <a:ext cx="6290481" cy="5716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30427" y="9667945"/>
            <a:ext cx="24949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5" dirty="0">
                <a:solidFill>
                  <a:srgbClr val="1F487C"/>
                </a:solidFill>
                <a:latin typeface="Century Gothic"/>
                <a:cs typeface="Century Gothic"/>
              </a:rPr>
              <a:t>w</a:t>
            </a:r>
            <a:r>
              <a:rPr sz="1000" b="1" spc="-85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000" b="1" spc="25" dirty="0">
                <a:solidFill>
                  <a:srgbClr val="1F487C"/>
                </a:solidFill>
                <a:latin typeface="Century Gothic"/>
                <a:cs typeface="Century Gothic"/>
              </a:rPr>
              <a:t>i</a:t>
            </a:r>
            <a:r>
              <a:rPr sz="1000" b="1" spc="5" dirty="0">
                <a:solidFill>
                  <a:srgbClr val="1F487C"/>
                </a:solidFill>
                <a:latin typeface="Century Gothic"/>
                <a:cs typeface="Century Gothic"/>
              </a:rPr>
              <a:t>t</a:t>
            </a:r>
            <a:r>
              <a:rPr sz="1000" b="1" spc="-85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000" b="1" spc="50" dirty="0">
                <a:solidFill>
                  <a:srgbClr val="1F487C"/>
                </a:solidFill>
                <a:latin typeface="Century Gothic"/>
                <a:cs typeface="Century Gothic"/>
              </a:rPr>
              <a:t>r</a:t>
            </a:r>
            <a:r>
              <a:rPr sz="1000" b="1" spc="-90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000" b="1" spc="35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000" b="1" spc="-50" dirty="0">
                <a:solidFill>
                  <a:srgbClr val="1F487C"/>
                </a:solidFill>
                <a:latin typeface="Century Gothic"/>
                <a:cs typeface="Century Gothic"/>
              </a:rPr>
              <a:t>o</a:t>
            </a:r>
            <a:r>
              <a:rPr sz="1000" b="1" spc="-85" dirty="0">
                <a:solidFill>
                  <a:srgbClr val="1F487C"/>
                </a:solidFill>
                <a:latin typeface="Century Gothic"/>
                <a:cs typeface="Century Gothic"/>
              </a:rPr>
              <a:t>p</a:t>
            </a:r>
            <a:r>
              <a:rPr sz="1000" b="1" spc="5" dirty="0">
                <a:solidFill>
                  <a:srgbClr val="1F487C"/>
                </a:solidFill>
                <a:latin typeface="Century Gothic"/>
                <a:cs typeface="Century Gothic"/>
              </a:rPr>
              <a:t>t</a:t>
            </a:r>
            <a:r>
              <a:rPr sz="1000" b="1" spc="25" dirty="0">
                <a:solidFill>
                  <a:srgbClr val="1F487C"/>
                </a:solidFill>
                <a:latin typeface="Century Gothic"/>
                <a:cs typeface="Century Gothic"/>
              </a:rPr>
              <a:t>i</a:t>
            </a:r>
            <a:r>
              <a:rPr sz="1000" b="1" spc="-50" dirty="0">
                <a:solidFill>
                  <a:srgbClr val="1F487C"/>
                </a:solidFill>
                <a:latin typeface="Century Gothic"/>
                <a:cs typeface="Century Gothic"/>
              </a:rPr>
              <a:t>o</a:t>
            </a:r>
            <a:r>
              <a:rPr sz="1000" b="1" spc="-10" dirty="0">
                <a:solidFill>
                  <a:srgbClr val="1F487C"/>
                </a:solidFill>
                <a:latin typeface="Century Gothic"/>
                <a:cs typeface="Century Gothic"/>
              </a:rPr>
              <a:t>n</a:t>
            </a:r>
            <a:r>
              <a:rPr sz="1000" b="1" spc="-85" dirty="0">
                <a:solidFill>
                  <a:srgbClr val="1F487C"/>
                </a:solidFill>
                <a:latin typeface="Century Gothic"/>
                <a:cs typeface="Century Gothic"/>
              </a:rPr>
              <a:t>a</a:t>
            </a:r>
            <a:r>
              <a:rPr sz="1000" b="1" spc="25" dirty="0">
                <a:solidFill>
                  <a:srgbClr val="1F487C"/>
                </a:solidFill>
                <a:latin typeface="Century Gothic"/>
                <a:cs typeface="Century Gothic"/>
              </a:rPr>
              <a:t>l</a:t>
            </a:r>
            <a:r>
              <a:rPr sz="1000" b="1" spc="-90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r>
              <a:rPr sz="1000" b="1" spc="35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000" b="1" spc="-75" dirty="0">
                <a:solidFill>
                  <a:srgbClr val="1F487C"/>
                </a:solidFill>
                <a:latin typeface="Century Gothic"/>
                <a:cs typeface="Century Gothic"/>
              </a:rPr>
              <a:t>A</a:t>
            </a:r>
            <a:r>
              <a:rPr sz="1000" b="1" spc="-10" dirty="0">
                <a:solidFill>
                  <a:srgbClr val="1F487C"/>
                </a:solidFill>
                <a:latin typeface="Century Gothic"/>
                <a:cs typeface="Century Gothic"/>
              </a:rPr>
              <a:t>u</a:t>
            </a:r>
            <a:r>
              <a:rPr sz="1000" b="1" spc="-15" dirty="0">
                <a:solidFill>
                  <a:srgbClr val="1F487C"/>
                </a:solidFill>
                <a:latin typeface="Century Gothic"/>
                <a:cs typeface="Century Gothic"/>
              </a:rPr>
              <a:t>s</a:t>
            </a:r>
            <a:r>
              <a:rPr sz="1000" b="1" spc="50" dirty="0">
                <a:solidFill>
                  <a:srgbClr val="1F487C"/>
                </a:solidFill>
                <a:latin typeface="Century Gothic"/>
                <a:cs typeface="Century Gothic"/>
              </a:rPr>
              <a:t>r</a:t>
            </a:r>
            <a:r>
              <a:rPr sz="1000" b="1" spc="-10" dirty="0">
                <a:solidFill>
                  <a:srgbClr val="1F487C"/>
                </a:solidFill>
                <a:latin typeface="Century Gothic"/>
                <a:cs typeface="Century Gothic"/>
              </a:rPr>
              <a:t>ü</a:t>
            </a:r>
            <a:r>
              <a:rPr sz="1000" b="1" spc="-15" dirty="0">
                <a:solidFill>
                  <a:srgbClr val="1F487C"/>
                </a:solidFill>
                <a:latin typeface="Century Gothic"/>
                <a:cs typeface="Century Gothic"/>
              </a:rPr>
              <a:t>s</a:t>
            </a:r>
            <a:r>
              <a:rPr sz="1000" b="1" spc="5" dirty="0">
                <a:solidFill>
                  <a:srgbClr val="1F487C"/>
                </a:solidFill>
                <a:latin typeface="Century Gothic"/>
                <a:cs typeface="Century Gothic"/>
              </a:rPr>
              <a:t>t</a:t>
            </a:r>
            <a:r>
              <a:rPr sz="1000" b="1" spc="-10" dirty="0">
                <a:solidFill>
                  <a:srgbClr val="1F487C"/>
                </a:solidFill>
                <a:latin typeface="Century Gothic"/>
                <a:cs typeface="Century Gothic"/>
              </a:rPr>
              <a:t>un</a:t>
            </a:r>
            <a:r>
              <a:rPr sz="1000" b="1" spc="-90" dirty="0">
                <a:solidFill>
                  <a:srgbClr val="1F487C"/>
                </a:solidFill>
                <a:latin typeface="Century Gothic"/>
                <a:cs typeface="Century Gothic"/>
              </a:rPr>
              <a:t>g</a:t>
            </a:r>
            <a:r>
              <a:rPr sz="1000" b="1" spc="35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000" b="1" spc="-85" dirty="0">
                <a:solidFill>
                  <a:srgbClr val="1F487C"/>
                </a:solidFill>
                <a:latin typeface="Century Gothic"/>
                <a:cs typeface="Century Gothic"/>
              </a:rPr>
              <a:t>a</a:t>
            </a:r>
            <a:r>
              <a:rPr sz="1000" b="1" spc="-10" dirty="0">
                <a:solidFill>
                  <a:srgbClr val="1F487C"/>
                </a:solidFill>
                <a:latin typeface="Century Gothic"/>
                <a:cs typeface="Century Gothic"/>
              </a:rPr>
              <a:t>u</a:t>
            </a:r>
            <a:r>
              <a:rPr sz="1000" b="1" spc="20" dirty="0">
                <a:solidFill>
                  <a:srgbClr val="1F487C"/>
                </a:solidFill>
                <a:latin typeface="Century Gothic"/>
                <a:cs typeface="Century Gothic"/>
              </a:rPr>
              <a:t>f</a:t>
            </a:r>
            <a:r>
              <a:rPr sz="1000" b="1" spc="35" dirty="0">
                <a:solidFill>
                  <a:srgbClr val="1F487C"/>
                </a:solidFill>
                <a:latin typeface="Century Gothic"/>
                <a:cs typeface="Century Gothic"/>
              </a:rPr>
              <a:t> </a:t>
            </a:r>
            <a:r>
              <a:rPr sz="1000" b="1" spc="-75" dirty="0">
                <a:solidFill>
                  <a:srgbClr val="1F487C"/>
                </a:solidFill>
                <a:latin typeface="Century Gothic"/>
                <a:cs typeface="Century Gothic"/>
              </a:rPr>
              <a:t>A</a:t>
            </a:r>
            <a:r>
              <a:rPr sz="1000" b="1" spc="-10" dirty="0">
                <a:solidFill>
                  <a:srgbClr val="1F487C"/>
                </a:solidFill>
                <a:latin typeface="Century Gothic"/>
                <a:cs typeface="Century Gothic"/>
              </a:rPr>
              <a:t>n</a:t>
            </a:r>
            <a:r>
              <a:rPr sz="1000" b="1" spc="25" dirty="0">
                <a:solidFill>
                  <a:srgbClr val="1F487C"/>
                </a:solidFill>
                <a:latin typeface="Century Gothic"/>
                <a:cs typeface="Century Gothic"/>
              </a:rPr>
              <a:t>f</a:t>
            </a:r>
            <a:r>
              <a:rPr sz="1000" b="1" spc="50" dirty="0">
                <a:solidFill>
                  <a:srgbClr val="1F487C"/>
                </a:solidFill>
                <a:latin typeface="Century Gothic"/>
                <a:cs typeface="Century Gothic"/>
              </a:rPr>
              <a:t>r</a:t>
            </a:r>
            <a:r>
              <a:rPr sz="1000" b="1" spc="-85" dirty="0">
                <a:solidFill>
                  <a:srgbClr val="1F487C"/>
                </a:solidFill>
                <a:latin typeface="Century Gothic"/>
                <a:cs typeface="Century Gothic"/>
              </a:rPr>
              <a:t>ag</a:t>
            </a:r>
            <a:r>
              <a:rPr sz="1000" b="1" spc="-90" dirty="0">
                <a:solidFill>
                  <a:srgbClr val="1F487C"/>
                </a:solidFill>
                <a:latin typeface="Century Gothic"/>
                <a:cs typeface="Century Gothic"/>
              </a:rPr>
              <a:t>e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75051" y="8316594"/>
            <a:ext cx="1094740" cy="258445"/>
          </a:xfrm>
          <a:custGeom>
            <a:avLst/>
            <a:gdLst/>
            <a:ahLst/>
            <a:cxnLst/>
            <a:rect l="l" t="t" r="r" b="b"/>
            <a:pathLst>
              <a:path w="1094739" h="258445">
                <a:moveTo>
                  <a:pt x="1094613" y="0"/>
                </a:moveTo>
                <a:lnTo>
                  <a:pt x="1068705" y="0"/>
                </a:lnTo>
                <a:lnTo>
                  <a:pt x="0" y="251841"/>
                </a:lnTo>
                <a:lnTo>
                  <a:pt x="0" y="257937"/>
                </a:lnTo>
                <a:lnTo>
                  <a:pt x="25907" y="257937"/>
                </a:lnTo>
                <a:lnTo>
                  <a:pt x="1094613" y="6096"/>
                </a:lnTo>
                <a:lnTo>
                  <a:pt x="1094613" y="0"/>
                </a:lnTo>
                <a:close/>
              </a:path>
            </a:pathLst>
          </a:custGeom>
          <a:solidFill>
            <a:srgbClr val="5A5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5051" y="8316594"/>
            <a:ext cx="1094740" cy="258445"/>
          </a:xfrm>
          <a:custGeom>
            <a:avLst/>
            <a:gdLst/>
            <a:ahLst/>
            <a:cxnLst/>
            <a:rect l="l" t="t" r="r" b="b"/>
            <a:pathLst>
              <a:path w="1094739" h="258445">
                <a:moveTo>
                  <a:pt x="1094613" y="0"/>
                </a:moveTo>
                <a:lnTo>
                  <a:pt x="1068705" y="0"/>
                </a:lnTo>
                <a:lnTo>
                  <a:pt x="0" y="251841"/>
                </a:lnTo>
                <a:lnTo>
                  <a:pt x="0" y="257937"/>
                </a:lnTo>
                <a:lnTo>
                  <a:pt x="25907" y="257937"/>
                </a:lnTo>
                <a:lnTo>
                  <a:pt x="1094613" y="6096"/>
                </a:lnTo>
                <a:lnTo>
                  <a:pt x="1094613" y="0"/>
                </a:lnTo>
                <a:close/>
              </a:path>
            </a:pathLst>
          </a:custGeom>
          <a:ln w="317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69665" y="8316594"/>
            <a:ext cx="1106805" cy="258445"/>
          </a:xfrm>
          <a:custGeom>
            <a:avLst/>
            <a:gdLst/>
            <a:ahLst/>
            <a:cxnLst/>
            <a:rect l="l" t="t" r="r" b="b"/>
            <a:pathLst>
              <a:path w="1106804" h="258445">
                <a:moveTo>
                  <a:pt x="1106677" y="0"/>
                </a:moveTo>
                <a:lnTo>
                  <a:pt x="1080769" y="0"/>
                </a:lnTo>
                <a:lnTo>
                  <a:pt x="0" y="251841"/>
                </a:lnTo>
                <a:lnTo>
                  <a:pt x="0" y="257937"/>
                </a:lnTo>
                <a:lnTo>
                  <a:pt x="25907" y="257937"/>
                </a:lnTo>
                <a:lnTo>
                  <a:pt x="1106677" y="6096"/>
                </a:lnTo>
                <a:lnTo>
                  <a:pt x="1106677" y="0"/>
                </a:lnTo>
                <a:close/>
              </a:path>
            </a:pathLst>
          </a:custGeom>
          <a:solidFill>
            <a:srgbClr val="5A5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69665" y="8316594"/>
            <a:ext cx="1106805" cy="258445"/>
          </a:xfrm>
          <a:custGeom>
            <a:avLst/>
            <a:gdLst/>
            <a:ahLst/>
            <a:cxnLst/>
            <a:rect l="l" t="t" r="r" b="b"/>
            <a:pathLst>
              <a:path w="1106804" h="258445">
                <a:moveTo>
                  <a:pt x="1106677" y="0"/>
                </a:moveTo>
                <a:lnTo>
                  <a:pt x="1080769" y="0"/>
                </a:lnTo>
                <a:lnTo>
                  <a:pt x="0" y="251841"/>
                </a:lnTo>
                <a:lnTo>
                  <a:pt x="0" y="257937"/>
                </a:lnTo>
                <a:lnTo>
                  <a:pt x="25907" y="257937"/>
                </a:lnTo>
                <a:lnTo>
                  <a:pt x="1106677" y="6096"/>
                </a:lnTo>
                <a:lnTo>
                  <a:pt x="1106677" y="0"/>
                </a:lnTo>
                <a:close/>
              </a:path>
            </a:pathLst>
          </a:custGeom>
          <a:ln w="317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76342" y="8316594"/>
            <a:ext cx="1106805" cy="258445"/>
          </a:xfrm>
          <a:custGeom>
            <a:avLst/>
            <a:gdLst/>
            <a:ahLst/>
            <a:cxnLst/>
            <a:rect l="l" t="t" r="r" b="b"/>
            <a:pathLst>
              <a:path w="1106804" h="258445">
                <a:moveTo>
                  <a:pt x="1106804" y="0"/>
                </a:moveTo>
                <a:lnTo>
                  <a:pt x="1080896" y="0"/>
                </a:lnTo>
                <a:lnTo>
                  <a:pt x="0" y="251841"/>
                </a:lnTo>
                <a:lnTo>
                  <a:pt x="0" y="257937"/>
                </a:lnTo>
                <a:lnTo>
                  <a:pt x="25907" y="257937"/>
                </a:lnTo>
                <a:lnTo>
                  <a:pt x="1106804" y="6096"/>
                </a:lnTo>
                <a:lnTo>
                  <a:pt x="1106804" y="0"/>
                </a:lnTo>
                <a:close/>
              </a:path>
            </a:pathLst>
          </a:custGeom>
          <a:solidFill>
            <a:srgbClr val="5A5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76342" y="8316594"/>
            <a:ext cx="1106805" cy="258445"/>
          </a:xfrm>
          <a:custGeom>
            <a:avLst/>
            <a:gdLst/>
            <a:ahLst/>
            <a:cxnLst/>
            <a:rect l="l" t="t" r="r" b="b"/>
            <a:pathLst>
              <a:path w="1106804" h="258445">
                <a:moveTo>
                  <a:pt x="1106804" y="0"/>
                </a:moveTo>
                <a:lnTo>
                  <a:pt x="1080896" y="0"/>
                </a:lnTo>
                <a:lnTo>
                  <a:pt x="0" y="251841"/>
                </a:lnTo>
                <a:lnTo>
                  <a:pt x="0" y="257937"/>
                </a:lnTo>
                <a:lnTo>
                  <a:pt x="25907" y="257937"/>
                </a:lnTo>
                <a:lnTo>
                  <a:pt x="1106804" y="6096"/>
                </a:lnTo>
                <a:lnTo>
                  <a:pt x="1106804" y="0"/>
                </a:lnTo>
                <a:close/>
              </a:path>
            </a:pathLst>
          </a:custGeom>
          <a:ln w="317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9863" y="1293875"/>
            <a:ext cx="8788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Hydraulik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y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stem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863" y="1907158"/>
            <a:ext cx="887730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Werkze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ughalt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-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y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stem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9863" y="2555493"/>
            <a:ext cx="6243320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1115"/>
              </a:lnSpc>
            </a:pPr>
            <a:r>
              <a:rPr lang="de-DE" sz="1000" spc="-5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interan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115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linearge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ührte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Auf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67373" y="1927859"/>
            <a:ext cx="598170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 Sch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ut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- 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rü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tung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69914" y="1370964"/>
            <a:ext cx="678815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ouch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cr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een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Steuer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863" y="3726306"/>
            <a:ext cx="2610485" cy="2051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75"/>
              </a:lnSpc>
            </a:pP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100" b="1" spc="-5" dirty="0">
                <a:solidFill>
                  <a:srgbClr val="1F487C"/>
                </a:solidFill>
                <a:latin typeface="Calibri"/>
                <a:cs typeface="Calibri"/>
              </a:rPr>
              <a:t>and</a:t>
            </a: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sz="1100" b="1" spc="-5" dirty="0">
                <a:solidFill>
                  <a:srgbClr val="1F487C"/>
                </a:solidFill>
                <a:latin typeface="Calibri"/>
                <a:cs typeface="Calibri"/>
              </a:rPr>
              <a:t>d</a:t>
            </a: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100" b="1" spc="-5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sr</a:t>
            </a:r>
            <a:r>
              <a:rPr sz="1100" b="1" spc="-5" dirty="0">
                <a:solidFill>
                  <a:srgbClr val="1F487C"/>
                </a:solidFill>
                <a:latin typeface="Calibri"/>
                <a:cs typeface="Calibri"/>
              </a:rPr>
              <a:t>ü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st</a:t>
            </a:r>
            <a:r>
              <a:rPr sz="1100" b="1" spc="-5" dirty="0">
                <a:solidFill>
                  <a:srgbClr val="1F487C"/>
                </a:solidFill>
                <a:latin typeface="Calibri"/>
                <a:cs typeface="Calibri"/>
              </a:rPr>
              <a:t>un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g:</a:t>
            </a:r>
            <a:endParaRPr sz="1100" dirty="0">
              <a:latin typeface="Calibri"/>
              <a:cs typeface="Calibri"/>
            </a:endParaRPr>
          </a:p>
          <a:p>
            <a:pPr marL="125095" indent="-112395">
              <a:lnSpc>
                <a:spcPts val="1105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spc="-5" dirty="0">
                <a:solidFill>
                  <a:srgbClr val="375F92"/>
                </a:solidFill>
                <a:latin typeface="Calibri"/>
                <a:cs typeface="Calibri"/>
              </a:rPr>
              <a:t>4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teu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rte</a:t>
            </a:r>
            <a:r>
              <a:rPr sz="10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Ach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sen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(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Y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1,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Y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2,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lang="de-DE" sz="1000" dirty="0">
                <a:solidFill>
                  <a:srgbClr val="375F92"/>
                </a:solidFill>
                <a:latin typeface="Calibri"/>
                <a:cs typeface="Calibri"/>
              </a:rPr>
              <a:t>R ,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X)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10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och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cr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-Steuer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ung</a:t>
            </a:r>
            <a:r>
              <a:rPr sz="1000" spc="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DT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-10</a:t>
            </a:r>
            <a:endParaRPr sz="1000" dirty="0">
              <a:latin typeface="Calibri"/>
              <a:cs typeface="Calibri"/>
            </a:endParaRPr>
          </a:p>
          <a:p>
            <a:pPr marL="125095" marR="407670" indent="-112395">
              <a:lnSpc>
                <a:spcPts val="1100"/>
              </a:lnSpc>
              <a:spcBef>
                <a:spcPts val="65"/>
              </a:spcBef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Mot.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Hinteran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linearge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ührt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auf Kug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lg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ew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ind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pind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ln</a:t>
            </a:r>
            <a:r>
              <a:rPr sz="10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übe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v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o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otor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03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Manue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lle</a:t>
            </a:r>
            <a:r>
              <a:rPr sz="1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Bombier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v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orrichtung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105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Werkze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ug</a:t>
            </a:r>
            <a:r>
              <a:rPr sz="1000" spc="-15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y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stem</a:t>
            </a:r>
            <a:r>
              <a:rPr sz="10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Pro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ecam</a:t>
            </a:r>
            <a:r>
              <a:rPr sz="1000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ada</a:t>
            </a:r>
            <a:endParaRPr sz="1000" dirty="0">
              <a:latin typeface="Calibri"/>
              <a:cs typeface="Calibri"/>
            </a:endParaRPr>
          </a:p>
          <a:p>
            <a:pPr marL="125095" marR="892175" indent="-112395">
              <a:lnSpc>
                <a:spcPts val="1090"/>
              </a:lnSpc>
              <a:spcBef>
                <a:spcPts val="80"/>
              </a:spcBef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Bl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it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Nuten und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Kippan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chlg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04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chutz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v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orrichtung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15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äß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den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Vorsc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hri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ten</a:t>
            </a:r>
            <a:endParaRPr lang="de-DE" sz="1000" spc="-5" dirty="0">
              <a:solidFill>
                <a:srgbClr val="375F92"/>
              </a:solidFill>
              <a:latin typeface="Calibri"/>
              <a:cs typeface="Calibri"/>
            </a:endParaRPr>
          </a:p>
          <a:p>
            <a:pPr marL="127000" indent="-114300">
              <a:lnSpc>
                <a:spcPts val="115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spc="-5" dirty="0">
                <a:solidFill>
                  <a:srgbClr val="375F92"/>
                </a:solidFill>
                <a:latin typeface="Calibri"/>
                <a:cs typeface="Calibri"/>
              </a:rPr>
              <a:t>CNC gesteuerte R-Achse</a:t>
            </a:r>
          </a:p>
          <a:p>
            <a:pPr marL="127000" indent="-114300">
              <a:lnSpc>
                <a:spcPts val="115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spc="-5" dirty="0">
                <a:solidFill>
                  <a:srgbClr val="375F92"/>
                </a:solidFill>
                <a:latin typeface="Calibri"/>
                <a:cs typeface="Calibri"/>
              </a:rPr>
              <a:t>CNC Bombierung</a:t>
            </a:r>
          </a:p>
          <a:p>
            <a:pPr marL="127000" indent="-114300">
              <a:lnSpc>
                <a:spcPts val="115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3354" y="330314"/>
            <a:ext cx="6544436" cy="495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966464" y="5626607"/>
            <a:ext cx="8801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000" spc="-15" dirty="0">
                <a:solidFill>
                  <a:srgbClr val="375F92"/>
                </a:solidFill>
                <a:latin typeface="Calibri"/>
                <a:cs typeface="Calibri"/>
              </a:rPr>
              <a:t>ZY-68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Steuer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ung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45252" y="3669791"/>
            <a:ext cx="351282" cy="2116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923026" y="3774313"/>
            <a:ext cx="7150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ouch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 Screen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23026" y="4125213"/>
            <a:ext cx="6743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Wir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an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23026" y="4466589"/>
            <a:ext cx="8947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Diag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ose-Modus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23026" y="4826253"/>
            <a:ext cx="104266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Ein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ache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B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di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enung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13882" y="5111241"/>
            <a:ext cx="898525" cy="703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890" indent="19685">
              <a:lnSpc>
                <a:spcPct val="102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Auto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ati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che Bi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k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lkulation</a:t>
            </a:r>
            <a:endParaRPr sz="1000" dirty="0">
              <a:latin typeface="Calibri"/>
              <a:cs typeface="Calibri"/>
            </a:endParaRPr>
          </a:p>
          <a:p>
            <a:pPr marL="12700" marR="5080">
              <a:lnSpc>
                <a:spcPct val="102000"/>
              </a:lnSpc>
              <a:spcBef>
                <a:spcPts val="670"/>
              </a:spcBef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Werkze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ug- program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rung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863" y="346992"/>
            <a:ext cx="188595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spc="-80" dirty="0">
                <a:solidFill>
                  <a:srgbClr val="375F92"/>
                </a:solidFill>
                <a:latin typeface="Century Gothic"/>
                <a:cs typeface="Century Gothic"/>
              </a:rPr>
              <a:t>C</a:t>
            </a:r>
            <a:r>
              <a:rPr sz="1400" b="1" spc="90" dirty="0">
                <a:solidFill>
                  <a:srgbClr val="375F92"/>
                </a:solidFill>
                <a:latin typeface="Century Gothic"/>
                <a:cs typeface="Century Gothic"/>
              </a:rPr>
              <a:t>N</a:t>
            </a:r>
            <a:r>
              <a:rPr sz="1400" b="1" spc="-90" dirty="0">
                <a:solidFill>
                  <a:srgbClr val="375F92"/>
                </a:solidFill>
                <a:latin typeface="Century Gothic"/>
                <a:cs typeface="Century Gothic"/>
              </a:rPr>
              <a:t>C</a:t>
            </a:r>
            <a:r>
              <a:rPr sz="1400" b="1" spc="-10" dirty="0">
                <a:solidFill>
                  <a:srgbClr val="375F92"/>
                </a:solidFill>
                <a:latin typeface="Century Gothic"/>
                <a:cs typeface="Century Gothic"/>
              </a:rPr>
              <a:t> </a:t>
            </a:r>
            <a:r>
              <a:rPr sz="1400" b="1" spc="-110" dirty="0">
                <a:solidFill>
                  <a:srgbClr val="375F92"/>
                </a:solidFill>
                <a:latin typeface="Century Gothic"/>
                <a:cs typeface="Century Gothic"/>
              </a:rPr>
              <a:t>A</a:t>
            </a:r>
            <a:r>
              <a:rPr sz="1400" b="1" spc="-5" dirty="0">
                <a:solidFill>
                  <a:srgbClr val="375F92"/>
                </a:solidFill>
                <a:latin typeface="Century Gothic"/>
                <a:cs typeface="Century Gothic"/>
              </a:rPr>
              <a:t>B</a:t>
            </a:r>
            <a:r>
              <a:rPr sz="1400" b="1" spc="15" dirty="0">
                <a:solidFill>
                  <a:srgbClr val="375F92"/>
                </a:solidFill>
                <a:latin typeface="Century Gothic"/>
                <a:cs typeface="Century Gothic"/>
              </a:rPr>
              <a:t>K</a:t>
            </a:r>
            <a:r>
              <a:rPr sz="1400" b="1" spc="-110" dirty="0">
                <a:solidFill>
                  <a:srgbClr val="375F92"/>
                </a:solidFill>
                <a:latin typeface="Century Gothic"/>
                <a:cs typeface="Century Gothic"/>
              </a:rPr>
              <a:t>A</a:t>
            </a:r>
            <a:r>
              <a:rPr sz="1400" b="1" spc="125" dirty="0">
                <a:solidFill>
                  <a:srgbClr val="375F92"/>
                </a:solidFill>
                <a:latin typeface="Century Gothic"/>
                <a:cs typeface="Century Gothic"/>
              </a:rPr>
              <a:t>N</a:t>
            </a:r>
            <a:r>
              <a:rPr sz="1400" b="1" spc="65" dirty="0">
                <a:solidFill>
                  <a:srgbClr val="375F92"/>
                </a:solidFill>
                <a:latin typeface="Century Gothic"/>
                <a:cs typeface="Century Gothic"/>
              </a:rPr>
              <a:t>T</a:t>
            </a:r>
            <a:r>
              <a:rPr sz="1400" b="1" dirty="0">
                <a:solidFill>
                  <a:srgbClr val="375F92"/>
                </a:solidFill>
                <a:latin typeface="Century Gothic"/>
                <a:cs typeface="Century Gothic"/>
              </a:rPr>
              <a:t>PRESS</a:t>
            </a:r>
            <a:r>
              <a:rPr sz="1400" b="1" spc="45" dirty="0">
                <a:solidFill>
                  <a:srgbClr val="375F92"/>
                </a:solidFill>
                <a:latin typeface="Century Gothic"/>
                <a:cs typeface="Century Gothic"/>
              </a:rPr>
              <a:t>EN</a:t>
            </a:r>
            <a:r>
              <a:rPr sz="1400" b="1" spc="15" dirty="0">
                <a:solidFill>
                  <a:srgbClr val="375F92"/>
                </a:solidFill>
                <a:latin typeface="Century Gothic"/>
                <a:cs typeface="Century Gothic"/>
              </a:rPr>
              <a:t> </a:t>
            </a:r>
            <a:r>
              <a:rPr sz="1400" b="1" spc="-45" dirty="0">
                <a:solidFill>
                  <a:srgbClr val="375F92"/>
                </a:solidFill>
                <a:latin typeface="Century Gothic"/>
                <a:cs typeface="Century Gothic"/>
              </a:rPr>
              <a:t>M</a:t>
            </a:r>
            <a:r>
              <a:rPr sz="1400" b="1" spc="-65" dirty="0">
                <a:solidFill>
                  <a:srgbClr val="375F92"/>
                </a:solidFill>
                <a:latin typeface="Century Gothic"/>
                <a:cs typeface="Century Gothic"/>
              </a:rPr>
              <a:t>o</a:t>
            </a:r>
            <a:r>
              <a:rPr sz="1400" b="1" spc="-40" dirty="0">
                <a:solidFill>
                  <a:srgbClr val="375F92"/>
                </a:solidFill>
                <a:latin typeface="Century Gothic"/>
                <a:cs typeface="Century Gothic"/>
              </a:rPr>
              <a:t>d.</a:t>
            </a:r>
            <a:r>
              <a:rPr sz="1400" b="1" spc="-15" dirty="0">
                <a:solidFill>
                  <a:srgbClr val="375F92"/>
                </a:solidFill>
                <a:latin typeface="Century Gothic"/>
                <a:cs typeface="Century Gothic"/>
              </a:rPr>
              <a:t> </a:t>
            </a:r>
            <a:r>
              <a:rPr lang="de-DE" sz="1400" b="1" spc="-35" dirty="0">
                <a:solidFill>
                  <a:srgbClr val="375F92"/>
                </a:solidFill>
                <a:latin typeface="Century Gothic"/>
                <a:cs typeface="Century Gothic"/>
              </a:rPr>
              <a:t>KKI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31770" y="9908814"/>
            <a:ext cx="6289087" cy="571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710006"/>
              </p:ext>
            </p:extLst>
          </p:nvPr>
        </p:nvGraphicFramePr>
        <p:xfrm>
          <a:off x="604393" y="6123431"/>
          <a:ext cx="5265163" cy="27114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5618">
                <a:tc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60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2125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30200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Abk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ntlänge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2500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onnage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6">
                <a:tc gridSpan="2"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Ach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(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1,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2, X</a:t>
                      </a:r>
                      <a:r>
                        <a:rPr lang="de-DE" sz="1000" dirty="0">
                          <a:latin typeface="Calibri"/>
                          <a:cs typeface="Calibri"/>
                        </a:rPr>
                        <a:t>,R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9525" marR="495934">
                        <a:lnSpc>
                          <a:spcPct val="109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Hintera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chlag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- g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indigk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mm/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Einba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400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Hub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lang="de-DE" sz="1000" dirty="0">
                          <a:latin typeface="Calibri"/>
                          <a:cs typeface="Calibri"/>
                        </a:rPr>
                        <a:t>150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2750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345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3700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350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1580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1700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320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2550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2700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Gew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icht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71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14000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128">
                <a:tc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PR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EIS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Liste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D7D7D7"/>
                      </a:solidFill>
                      <a:prstDash val="solid"/>
                    </a:lnR>
                    <a:lnT w="25653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€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D7D7D7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49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.900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55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.500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185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78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748">
                <a:tc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KK</a:t>
                      </a:r>
                      <a:r>
                        <a:rPr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Sonde</a:t>
                      </a:r>
                      <a:r>
                        <a:rPr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is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D7D7D7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€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D7D7D7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43</a:t>
                      </a:r>
                      <a:r>
                        <a:rPr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lang="de-DE"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49.000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37185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78.500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7" name="Picture 2" descr="https://www.kk-industries.eu/imagecache/f/7/4/d/4/f74d488512b7cabb37b5152c7927e99812258db2.png">
            <a:extLst>
              <a:ext uri="{FF2B5EF4-FFF2-40B4-BE49-F238E27FC236}">
                <a16:creationId xmlns:a16="http://schemas.microsoft.com/office/drawing/2014/main" id="{EDB9B8CD-5C5D-45AE-9494-DC7DB390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05" y="825880"/>
            <a:ext cx="3520701" cy="247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931EB30-E76C-431B-889C-1ADB35D53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03" y="3748736"/>
            <a:ext cx="1828394" cy="18055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095" y="288289"/>
            <a:ext cx="6840220" cy="57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9095" y="1190497"/>
            <a:ext cx="6840220" cy="3117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9095" y="7549133"/>
            <a:ext cx="4373372" cy="1588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0679" y="327529"/>
            <a:ext cx="2559685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5399"/>
              </a:lnSpc>
            </a:pPr>
            <a:r>
              <a:rPr sz="1300" b="1" spc="15" dirty="0">
                <a:solidFill>
                  <a:srgbClr val="002979"/>
                </a:solidFill>
                <a:latin typeface="Century Gothic"/>
                <a:cs typeface="Century Gothic"/>
              </a:rPr>
              <a:t>H</a:t>
            </a:r>
            <a:r>
              <a:rPr sz="1300" b="1" spc="25" dirty="0">
                <a:solidFill>
                  <a:srgbClr val="002979"/>
                </a:solidFill>
                <a:latin typeface="Century Gothic"/>
                <a:cs typeface="Century Gothic"/>
              </a:rPr>
              <a:t>Y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D</a:t>
            </a:r>
            <a:r>
              <a:rPr sz="1300" b="1" spc="-5" dirty="0">
                <a:solidFill>
                  <a:srgbClr val="002979"/>
                </a:solidFill>
                <a:latin typeface="Century Gothic"/>
                <a:cs typeface="Century Gothic"/>
              </a:rPr>
              <a:t>R</a:t>
            </a:r>
            <a:r>
              <a:rPr sz="1300" b="1" spc="25" dirty="0">
                <a:solidFill>
                  <a:srgbClr val="002979"/>
                </a:solidFill>
                <a:latin typeface="Century Gothic"/>
                <a:cs typeface="Century Gothic"/>
              </a:rPr>
              <a:t>.</a:t>
            </a:r>
            <a:r>
              <a:rPr sz="1300" b="1" spc="40" dirty="0">
                <a:solidFill>
                  <a:srgbClr val="002979"/>
                </a:solidFill>
                <a:latin typeface="Century Gothic"/>
                <a:cs typeface="Century Gothic"/>
              </a:rPr>
              <a:t> </a:t>
            </a:r>
            <a:r>
              <a:rPr sz="1300" b="1" spc="20" dirty="0">
                <a:solidFill>
                  <a:srgbClr val="002979"/>
                </a:solidFill>
                <a:latin typeface="Century Gothic"/>
                <a:cs typeface="Century Gothic"/>
              </a:rPr>
              <a:t>D</a:t>
            </a:r>
            <a:r>
              <a:rPr sz="1300" b="1" spc="45" dirty="0">
                <a:solidFill>
                  <a:srgbClr val="002979"/>
                </a:solidFill>
                <a:latin typeface="Century Gothic"/>
                <a:cs typeface="Century Gothic"/>
              </a:rPr>
              <a:t>O</a:t>
            </a:r>
            <a:r>
              <a:rPr sz="1300" b="1" spc="-55" dirty="0">
                <a:solidFill>
                  <a:srgbClr val="002979"/>
                </a:solidFill>
                <a:latin typeface="Century Gothic"/>
                <a:cs typeface="Century Gothic"/>
              </a:rPr>
              <a:t>P</a:t>
            </a:r>
            <a:r>
              <a:rPr sz="1300" b="1" spc="-45" dirty="0">
                <a:solidFill>
                  <a:srgbClr val="002979"/>
                </a:solidFill>
                <a:latin typeface="Century Gothic"/>
                <a:cs typeface="Century Gothic"/>
              </a:rPr>
              <a:t>P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E</a:t>
            </a:r>
            <a:r>
              <a:rPr sz="1300" b="1" spc="40" dirty="0">
                <a:solidFill>
                  <a:srgbClr val="002979"/>
                </a:solidFill>
                <a:latin typeface="Century Gothic"/>
                <a:cs typeface="Century Gothic"/>
              </a:rPr>
              <a:t>L</a:t>
            </a:r>
            <a:r>
              <a:rPr sz="1300" b="1" spc="20" dirty="0">
                <a:solidFill>
                  <a:srgbClr val="002979"/>
                </a:solidFill>
                <a:latin typeface="Century Gothic"/>
                <a:cs typeface="Century Gothic"/>
              </a:rPr>
              <a:t>STÄN</a:t>
            </a:r>
            <a:r>
              <a:rPr sz="1300" b="1" spc="50" dirty="0">
                <a:solidFill>
                  <a:srgbClr val="002979"/>
                </a:solidFill>
                <a:latin typeface="Century Gothic"/>
                <a:cs typeface="Century Gothic"/>
              </a:rPr>
              <a:t>D</a:t>
            </a:r>
            <a:r>
              <a:rPr sz="1300" b="1" spc="10" dirty="0">
                <a:solidFill>
                  <a:srgbClr val="002979"/>
                </a:solidFill>
                <a:latin typeface="Century Gothic"/>
                <a:cs typeface="Century Gothic"/>
              </a:rPr>
              <a:t>E</a:t>
            </a:r>
            <a:r>
              <a:rPr sz="1300" b="1" spc="-35" dirty="0">
                <a:solidFill>
                  <a:srgbClr val="002979"/>
                </a:solidFill>
                <a:latin typeface="Century Gothic"/>
                <a:cs typeface="Century Gothic"/>
              </a:rPr>
              <a:t>R</a:t>
            </a:r>
            <a:r>
              <a:rPr sz="1300" b="1" spc="-45" dirty="0">
                <a:solidFill>
                  <a:srgbClr val="002979"/>
                </a:solidFill>
                <a:latin typeface="Century Gothic"/>
                <a:cs typeface="Century Gothic"/>
              </a:rPr>
              <a:t>P</a:t>
            </a:r>
            <a:r>
              <a:rPr sz="1300" b="1" spc="-30" dirty="0">
                <a:solidFill>
                  <a:srgbClr val="002979"/>
                </a:solidFill>
                <a:latin typeface="Century Gothic"/>
                <a:cs typeface="Century Gothic"/>
              </a:rPr>
              <a:t>R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E</a:t>
            </a:r>
            <a:r>
              <a:rPr sz="1300" b="1" spc="35" dirty="0">
                <a:solidFill>
                  <a:srgbClr val="002979"/>
                </a:solidFill>
                <a:latin typeface="Century Gothic"/>
                <a:cs typeface="Century Gothic"/>
              </a:rPr>
              <a:t>SS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E</a:t>
            </a:r>
            <a:r>
              <a:rPr sz="1300" b="1" spc="75" dirty="0">
                <a:solidFill>
                  <a:srgbClr val="002979"/>
                </a:solidFill>
                <a:latin typeface="Century Gothic"/>
                <a:cs typeface="Century Gothic"/>
              </a:rPr>
              <a:t>N</a:t>
            </a:r>
            <a:r>
              <a:rPr sz="1300" b="1" spc="25" dirty="0">
                <a:solidFill>
                  <a:srgbClr val="002979"/>
                </a:solidFill>
                <a:latin typeface="Century Gothic"/>
                <a:cs typeface="Century Gothic"/>
              </a:rPr>
              <a:t> </a:t>
            </a:r>
            <a:r>
              <a:rPr sz="1300" b="1" spc="-55" dirty="0">
                <a:solidFill>
                  <a:srgbClr val="002979"/>
                </a:solidFill>
                <a:latin typeface="Century Gothic"/>
                <a:cs typeface="Century Gothic"/>
              </a:rPr>
              <a:t>M</a:t>
            </a:r>
            <a:r>
              <a:rPr sz="1300" b="1" spc="-85" dirty="0">
                <a:solidFill>
                  <a:srgbClr val="002979"/>
                </a:solidFill>
                <a:latin typeface="Century Gothic"/>
                <a:cs typeface="Century Gothic"/>
              </a:rPr>
              <a:t>o</a:t>
            </a:r>
            <a:r>
              <a:rPr sz="1300" b="1" spc="-45" dirty="0">
                <a:solidFill>
                  <a:srgbClr val="002979"/>
                </a:solidFill>
                <a:latin typeface="Century Gothic"/>
                <a:cs typeface="Century Gothic"/>
              </a:rPr>
              <a:t>d.</a:t>
            </a:r>
            <a:r>
              <a:rPr sz="1300" b="1" spc="40" dirty="0">
                <a:solidFill>
                  <a:srgbClr val="002979"/>
                </a:solidFill>
                <a:latin typeface="Century Gothic"/>
                <a:cs typeface="Century Gothic"/>
              </a:rPr>
              <a:t> </a:t>
            </a:r>
            <a:r>
              <a:rPr sz="1300" b="1" spc="50" dirty="0">
                <a:solidFill>
                  <a:srgbClr val="002979"/>
                </a:solidFill>
                <a:latin typeface="Century Gothic"/>
                <a:cs typeface="Century Gothic"/>
              </a:rPr>
              <a:t>HDD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46754" y="285749"/>
            <a:ext cx="401955" cy="206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5168" y="9427643"/>
            <a:ext cx="32277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P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reise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 D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et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ils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zu 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en Mo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llen</a:t>
            </a: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f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spc="-45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nfra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g</a:t>
            </a:r>
            <a:r>
              <a:rPr sz="1100" b="1" spc="10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!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29429" y="4539868"/>
            <a:ext cx="2506726" cy="27031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9773" y="4539868"/>
            <a:ext cx="2530220" cy="27508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9666" y="4539869"/>
            <a:ext cx="2185797" cy="299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80457" y="7624154"/>
            <a:ext cx="1537335" cy="135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Standard Eq</a:t>
            </a:r>
            <a:r>
              <a:rPr sz="900" b="1" spc="-10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900" b="1" spc="5" dirty="0">
                <a:solidFill>
                  <a:srgbClr val="002979"/>
                </a:solidFill>
                <a:latin typeface="Arial"/>
                <a:cs typeface="Arial"/>
              </a:rPr>
              <a:t>i</a:t>
            </a: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p</a:t>
            </a:r>
            <a:r>
              <a:rPr sz="900" b="1" spc="5" dirty="0">
                <a:solidFill>
                  <a:srgbClr val="002979"/>
                </a:solidFill>
                <a:latin typeface="Arial"/>
                <a:cs typeface="Arial"/>
              </a:rPr>
              <a:t>m</a:t>
            </a:r>
            <a:r>
              <a:rPr sz="900" b="1" spc="-10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nt: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30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hr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pla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y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lin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er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 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den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fra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aut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ic</a:t>
            </a:r>
            <a:r>
              <a:rPr sz="9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ont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ol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nit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af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ty</a:t>
            </a:r>
            <a:r>
              <a:rPr sz="9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er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nd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ight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bar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ier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 hand b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tton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ntrol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20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oil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gauge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j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  <a:p>
            <a:pPr marL="82550" indent="-69850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83185" algn="l"/>
              </a:tabLst>
            </a:pP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-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lott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b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le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5263" y="9828933"/>
            <a:ext cx="6290481" cy="571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095" y="288289"/>
            <a:ext cx="6840220" cy="57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9095" y="1190497"/>
            <a:ext cx="4383405" cy="2503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0679" y="327529"/>
            <a:ext cx="2087245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5399"/>
              </a:lnSpc>
            </a:pPr>
            <a:r>
              <a:rPr sz="1300" b="1" spc="15" dirty="0">
                <a:solidFill>
                  <a:srgbClr val="002979"/>
                </a:solidFill>
                <a:latin typeface="Century Gothic"/>
                <a:cs typeface="Century Gothic"/>
              </a:rPr>
              <a:t>H</a:t>
            </a:r>
            <a:r>
              <a:rPr sz="1300" b="1" spc="25" dirty="0">
                <a:solidFill>
                  <a:srgbClr val="002979"/>
                </a:solidFill>
                <a:latin typeface="Century Gothic"/>
                <a:cs typeface="Century Gothic"/>
              </a:rPr>
              <a:t>Y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D</a:t>
            </a:r>
            <a:r>
              <a:rPr sz="1300" b="1" spc="-5" dirty="0">
                <a:solidFill>
                  <a:srgbClr val="002979"/>
                </a:solidFill>
                <a:latin typeface="Century Gothic"/>
                <a:cs typeface="Century Gothic"/>
              </a:rPr>
              <a:t>R</a:t>
            </a:r>
            <a:r>
              <a:rPr sz="1300" b="1" spc="25" dirty="0">
                <a:solidFill>
                  <a:srgbClr val="002979"/>
                </a:solidFill>
                <a:latin typeface="Century Gothic"/>
                <a:cs typeface="Century Gothic"/>
              </a:rPr>
              <a:t>.</a:t>
            </a:r>
            <a:r>
              <a:rPr sz="1300" b="1" spc="40" dirty="0">
                <a:solidFill>
                  <a:srgbClr val="002979"/>
                </a:solidFill>
                <a:latin typeface="Century Gothic"/>
                <a:cs typeface="Century Gothic"/>
              </a:rPr>
              <a:t> </a:t>
            </a:r>
            <a:r>
              <a:rPr sz="1300" b="1" spc="45" dirty="0">
                <a:solidFill>
                  <a:srgbClr val="002979"/>
                </a:solidFill>
                <a:latin typeface="Century Gothic"/>
                <a:cs typeface="Century Gothic"/>
              </a:rPr>
              <a:t>4</a:t>
            </a:r>
            <a:r>
              <a:rPr sz="1300" b="1" spc="-10" dirty="0">
                <a:solidFill>
                  <a:srgbClr val="002979"/>
                </a:solidFill>
                <a:latin typeface="Century Gothic"/>
                <a:cs typeface="Century Gothic"/>
              </a:rPr>
              <a:t>-</a:t>
            </a:r>
            <a:r>
              <a:rPr sz="1300" b="1" spc="20" dirty="0">
                <a:solidFill>
                  <a:srgbClr val="002979"/>
                </a:solidFill>
                <a:latin typeface="Century Gothic"/>
                <a:cs typeface="Century Gothic"/>
              </a:rPr>
              <a:t>SÄU</a:t>
            </a:r>
            <a:r>
              <a:rPr sz="1300" b="1" spc="25" dirty="0">
                <a:solidFill>
                  <a:srgbClr val="002979"/>
                </a:solidFill>
                <a:latin typeface="Century Gothic"/>
                <a:cs typeface="Century Gothic"/>
              </a:rPr>
              <a:t>L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E</a:t>
            </a:r>
            <a:r>
              <a:rPr sz="1300" b="1" spc="75" dirty="0">
                <a:solidFill>
                  <a:srgbClr val="002979"/>
                </a:solidFill>
                <a:latin typeface="Century Gothic"/>
                <a:cs typeface="Century Gothic"/>
              </a:rPr>
              <a:t>N</a:t>
            </a:r>
            <a:r>
              <a:rPr sz="1300" b="1" spc="-10" dirty="0">
                <a:solidFill>
                  <a:srgbClr val="002979"/>
                </a:solidFill>
                <a:latin typeface="Century Gothic"/>
                <a:cs typeface="Century Gothic"/>
              </a:rPr>
              <a:t>-</a:t>
            </a:r>
            <a:r>
              <a:rPr sz="1300" b="1" spc="-55" dirty="0">
                <a:solidFill>
                  <a:srgbClr val="002979"/>
                </a:solidFill>
                <a:latin typeface="Century Gothic"/>
                <a:cs typeface="Century Gothic"/>
              </a:rPr>
              <a:t>P</a:t>
            </a:r>
            <a:r>
              <a:rPr sz="1300" b="1" spc="-30" dirty="0">
                <a:solidFill>
                  <a:srgbClr val="002979"/>
                </a:solidFill>
                <a:latin typeface="Century Gothic"/>
                <a:cs typeface="Century Gothic"/>
              </a:rPr>
              <a:t>R</a:t>
            </a:r>
            <a:r>
              <a:rPr sz="1300" b="1" spc="10" dirty="0">
                <a:solidFill>
                  <a:srgbClr val="002979"/>
                </a:solidFill>
                <a:latin typeface="Century Gothic"/>
                <a:cs typeface="Century Gothic"/>
              </a:rPr>
              <a:t>E</a:t>
            </a:r>
            <a:r>
              <a:rPr sz="1300" b="1" spc="30" dirty="0">
                <a:solidFill>
                  <a:srgbClr val="002979"/>
                </a:solidFill>
                <a:latin typeface="Century Gothic"/>
                <a:cs typeface="Century Gothic"/>
              </a:rPr>
              <a:t>SS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E</a:t>
            </a:r>
            <a:r>
              <a:rPr sz="1300" b="1" spc="75" dirty="0">
                <a:solidFill>
                  <a:srgbClr val="002979"/>
                </a:solidFill>
                <a:latin typeface="Century Gothic"/>
                <a:cs typeface="Century Gothic"/>
              </a:rPr>
              <a:t>N</a:t>
            </a:r>
            <a:r>
              <a:rPr sz="1300" b="1" spc="25" dirty="0">
                <a:solidFill>
                  <a:srgbClr val="002979"/>
                </a:solidFill>
                <a:latin typeface="Century Gothic"/>
                <a:cs typeface="Century Gothic"/>
              </a:rPr>
              <a:t> </a:t>
            </a:r>
            <a:r>
              <a:rPr sz="1300" b="1" spc="-55" dirty="0">
                <a:solidFill>
                  <a:srgbClr val="002979"/>
                </a:solidFill>
                <a:latin typeface="Century Gothic"/>
                <a:cs typeface="Century Gothic"/>
              </a:rPr>
              <a:t>M</a:t>
            </a:r>
            <a:r>
              <a:rPr sz="1300" b="1" spc="-85" dirty="0">
                <a:solidFill>
                  <a:srgbClr val="002979"/>
                </a:solidFill>
                <a:latin typeface="Century Gothic"/>
                <a:cs typeface="Century Gothic"/>
              </a:rPr>
              <a:t>o</a:t>
            </a:r>
            <a:r>
              <a:rPr sz="1300" b="1" spc="-45" dirty="0">
                <a:solidFill>
                  <a:srgbClr val="002979"/>
                </a:solidFill>
                <a:latin typeface="Century Gothic"/>
                <a:cs typeface="Century Gothic"/>
              </a:rPr>
              <a:t>d.</a:t>
            </a:r>
            <a:r>
              <a:rPr sz="1300" b="1" spc="40" dirty="0">
                <a:solidFill>
                  <a:srgbClr val="002979"/>
                </a:solidFill>
                <a:latin typeface="Century Gothic"/>
                <a:cs typeface="Century Gothic"/>
              </a:rPr>
              <a:t> </a:t>
            </a:r>
            <a:r>
              <a:rPr sz="1300" b="1" dirty="0">
                <a:solidFill>
                  <a:srgbClr val="002979"/>
                </a:solidFill>
                <a:latin typeface="Century Gothic"/>
                <a:cs typeface="Century Gothic"/>
              </a:rPr>
              <a:t>H</a:t>
            </a:r>
            <a:r>
              <a:rPr sz="1300" b="1" spc="5" dirty="0">
                <a:solidFill>
                  <a:srgbClr val="002979"/>
                </a:solidFill>
                <a:latin typeface="Century Gothic"/>
                <a:cs typeface="Century Gothic"/>
              </a:rPr>
              <a:t>CFP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1959" y="1176908"/>
            <a:ext cx="2459608" cy="3061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6554" y="3864228"/>
            <a:ext cx="3145535" cy="40869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56813" y="5216016"/>
            <a:ext cx="3619626" cy="42539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5836" y="7749123"/>
            <a:ext cx="3227705" cy="190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715">
              <a:lnSpc>
                <a:spcPct val="100000"/>
              </a:lnSpc>
            </a:pP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Standard Eq</a:t>
            </a:r>
            <a:r>
              <a:rPr sz="900" b="1" spc="-10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900" b="1" spc="5" dirty="0">
                <a:solidFill>
                  <a:srgbClr val="002979"/>
                </a:solidFill>
                <a:latin typeface="Arial"/>
                <a:cs typeface="Arial"/>
              </a:rPr>
              <a:t>i</a:t>
            </a: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p</a:t>
            </a:r>
            <a:r>
              <a:rPr sz="900" b="1" spc="5" dirty="0">
                <a:solidFill>
                  <a:srgbClr val="002979"/>
                </a:solidFill>
                <a:latin typeface="Arial"/>
                <a:cs typeface="Arial"/>
              </a:rPr>
              <a:t>m</a:t>
            </a:r>
            <a:r>
              <a:rPr sz="900" b="1" spc="-10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900" b="1" dirty="0">
                <a:solidFill>
                  <a:srgbClr val="002979"/>
                </a:solidFill>
                <a:latin typeface="Arial"/>
                <a:cs typeface="Arial"/>
              </a:rPr>
              <a:t>nt: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4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hr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pla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y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lin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er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 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den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fra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aut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ic</a:t>
            </a:r>
            <a:r>
              <a:rPr sz="9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ont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ol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nit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af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ty</a:t>
            </a:r>
            <a:r>
              <a:rPr sz="9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er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nd 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ight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bar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ier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 hand b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tton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ntrol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oil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gauge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20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lubr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ion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10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pre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ure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ad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j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  <a:p>
            <a:pPr marL="203200" indent="-70485">
              <a:lnSpc>
                <a:spcPct val="100000"/>
              </a:lnSpc>
              <a:spcBef>
                <a:spcPts val="85"/>
              </a:spcBef>
              <a:buClr>
                <a:srgbClr val="585858"/>
              </a:buClr>
              <a:buFont typeface="Arial"/>
              <a:buChar char="-"/>
              <a:tabLst>
                <a:tab pos="203200" algn="l"/>
              </a:tabLst>
            </a:pP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-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lott</a:t>
            </a:r>
            <a:r>
              <a:rPr sz="900" spc="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d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ta</a:t>
            </a:r>
            <a:r>
              <a:rPr sz="900" spc="-10" dirty="0">
                <a:solidFill>
                  <a:srgbClr val="585858"/>
                </a:solidFill>
                <a:latin typeface="Arial"/>
                <a:cs typeface="Arial"/>
              </a:rPr>
              <a:t>b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le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P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reise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 D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et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ils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zu 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en Mo</a:t>
            </a:r>
            <a:r>
              <a:rPr sz="1100" b="1" spc="-10" dirty="0">
                <a:solidFill>
                  <a:srgbClr val="002979"/>
                </a:solidFill>
                <a:latin typeface="Arial"/>
                <a:cs typeface="Arial"/>
              </a:rPr>
              <a:t>d</a:t>
            </a:r>
            <a:r>
              <a:rPr sz="1100" b="1" spc="-15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llen</a:t>
            </a: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spc="-5" dirty="0">
                <a:solidFill>
                  <a:srgbClr val="002979"/>
                </a:solidFill>
                <a:latin typeface="Arial"/>
                <a:cs typeface="Arial"/>
              </a:rPr>
              <a:t>u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f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 </a:t>
            </a:r>
            <a:r>
              <a:rPr sz="1100" b="1" spc="-45" dirty="0">
                <a:solidFill>
                  <a:srgbClr val="002979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nfra</a:t>
            </a:r>
            <a:r>
              <a:rPr sz="1100" b="1" spc="5" dirty="0">
                <a:solidFill>
                  <a:srgbClr val="002979"/>
                </a:solidFill>
                <a:latin typeface="Arial"/>
                <a:cs typeface="Arial"/>
              </a:rPr>
              <a:t>g</a:t>
            </a:r>
            <a:r>
              <a:rPr sz="1100" b="1" spc="10" dirty="0">
                <a:solidFill>
                  <a:srgbClr val="002979"/>
                </a:solidFill>
                <a:latin typeface="Arial"/>
                <a:cs typeface="Arial"/>
              </a:rPr>
              <a:t>e</a:t>
            </a:r>
            <a:r>
              <a:rPr sz="1100" b="1" dirty="0">
                <a:solidFill>
                  <a:srgbClr val="002979"/>
                </a:solidFill>
                <a:latin typeface="Arial"/>
                <a:cs typeface="Arial"/>
              </a:rPr>
              <a:t>!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66364" y="286384"/>
            <a:ext cx="401955" cy="2063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5164" y="10068339"/>
            <a:ext cx="6290481" cy="5716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475" y="7124935"/>
            <a:ext cx="1485205" cy="1439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7189" y="669868"/>
            <a:ext cx="1917700" cy="2103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 </a:t>
            </a:r>
            <a:r>
              <a:rPr sz="1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7189" y="669868"/>
            <a:ext cx="1905453" cy="2102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04446" y="1592229"/>
            <a:ext cx="544195" cy="0"/>
          </a:xfrm>
          <a:custGeom>
            <a:avLst/>
            <a:gdLst/>
            <a:ahLst/>
            <a:cxnLst/>
            <a:rect l="l" t="t" r="r" b="b"/>
            <a:pathLst>
              <a:path w="544194">
                <a:moveTo>
                  <a:pt x="0" y="0"/>
                </a:moveTo>
                <a:lnTo>
                  <a:pt x="544144" y="0"/>
                </a:lnTo>
              </a:path>
            </a:pathLst>
          </a:custGeom>
          <a:ln w="12700">
            <a:solidFill>
              <a:srgbClr val="B913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7020" y="1542648"/>
            <a:ext cx="53340" cy="99695"/>
          </a:xfrm>
          <a:custGeom>
            <a:avLst/>
            <a:gdLst/>
            <a:ahLst/>
            <a:cxnLst/>
            <a:rect l="l" t="t" r="r" b="b"/>
            <a:pathLst>
              <a:path w="53340" h="99694">
                <a:moveTo>
                  <a:pt x="53340" y="0"/>
                </a:moveTo>
                <a:lnTo>
                  <a:pt x="0" y="49580"/>
                </a:lnTo>
                <a:lnTo>
                  <a:pt x="53340" y="99161"/>
                </a:lnTo>
                <a:lnTo>
                  <a:pt x="53340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2681" y="1542648"/>
            <a:ext cx="53340" cy="99695"/>
          </a:xfrm>
          <a:custGeom>
            <a:avLst/>
            <a:gdLst/>
            <a:ahLst/>
            <a:cxnLst/>
            <a:rect l="l" t="t" r="r" b="b"/>
            <a:pathLst>
              <a:path w="53339" h="99694">
                <a:moveTo>
                  <a:pt x="0" y="0"/>
                </a:moveTo>
                <a:lnTo>
                  <a:pt x="0" y="99161"/>
                </a:lnTo>
                <a:lnTo>
                  <a:pt x="53339" y="49580"/>
                </a:lnTo>
                <a:lnTo>
                  <a:pt x="0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7201" y="2611374"/>
            <a:ext cx="1714800" cy="1915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63076" y="3517222"/>
            <a:ext cx="443230" cy="0"/>
          </a:xfrm>
          <a:custGeom>
            <a:avLst/>
            <a:gdLst/>
            <a:ahLst/>
            <a:cxnLst/>
            <a:rect l="l" t="t" r="r" b="b"/>
            <a:pathLst>
              <a:path w="443230">
                <a:moveTo>
                  <a:pt x="0" y="0"/>
                </a:moveTo>
                <a:lnTo>
                  <a:pt x="442925" y="0"/>
                </a:lnTo>
              </a:path>
            </a:pathLst>
          </a:custGeom>
          <a:ln w="12700">
            <a:solidFill>
              <a:srgbClr val="B913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5650" y="3467641"/>
            <a:ext cx="53340" cy="99695"/>
          </a:xfrm>
          <a:custGeom>
            <a:avLst/>
            <a:gdLst/>
            <a:ahLst/>
            <a:cxnLst/>
            <a:rect l="l" t="t" r="r" b="b"/>
            <a:pathLst>
              <a:path w="53340" h="99695">
                <a:moveTo>
                  <a:pt x="53340" y="0"/>
                </a:moveTo>
                <a:lnTo>
                  <a:pt x="0" y="49580"/>
                </a:lnTo>
                <a:lnTo>
                  <a:pt x="53340" y="99161"/>
                </a:lnTo>
                <a:lnTo>
                  <a:pt x="53340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0081" y="3467641"/>
            <a:ext cx="53340" cy="99695"/>
          </a:xfrm>
          <a:custGeom>
            <a:avLst/>
            <a:gdLst/>
            <a:ahLst/>
            <a:cxnLst/>
            <a:rect l="l" t="t" r="r" b="b"/>
            <a:pathLst>
              <a:path w="53339" h="99695">
                <a:moveTo>
                  <a:pt x="0" y="0"/>
                </a:moveTo>
                <a:lnTo>
                  <a:pt x="0" y="99161"/>
                </a:lnTo>
                <a:lnTo>
                  <a:pt x="53339" y="49580"/>
                </a:lnTo>
                <a:lnTo>
                  <a:pt x="0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3719" y="4952757"/>
            <a:ext cx="1335937" cy="1767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77781" y="8474781"/>
            <a:ext cx="1002313" cy="1466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4656" y="212834"/>
            <a:ext cx="4392930" cy="870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HYDR.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15" dirty="0">
                <a:solidFill>
                  <a:srgbClr val="00007F"/>
                </a:solidFill>
                <a:latin typeface="Century Gothic"/>
                <a:cs typeface="Century Gothic"/>
              </a:rPr>
              <a:t>WERKSTATTPRESSEN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55" dirty="0">
                <a:solidFill>
                  <a:srgbClr val="00007F"/>
                </a:solidFill>
                <a:latin typeface="Calibri"/>
                <a:cs typeface="Calibri"/>
              </a:rPr>
              <a:t>Mod.</a:t>
            </a:r>
            <a:r>
              <a:rPr sz="1300" spc="9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DK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DPM-K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60" dirty="0">
                <a:solidFill>
                  <a:srgbClr val="00007F"/>
                </a:solidFill>
                <a:latin typeface="Century Gothic"/>
                <a:cs typeface="Century Gothic"/>
              </a:rPr>
              <a:t>DPM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45" dirty="0">
                <a:solidFill>
                  <a:srgbClr val="00007F"/>
                </a:solidFill>
                <a:latin typeface="Century Gothic"/>
                <a:cs typeface="Century Gothic"/>
              </a:rPr>
              <a:t>DP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20" dirty="0">
                <a:solidFill>
                  <a:srgbClr val="00007F"/>
                </a:solidFill>
                <a:latin typeface="Century Gothic"/>
                <a:cs typeface="Century Gothic"/>
              </a:rPr>
              <a:t>KBP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767205">
              <a:lnSpc>
                <a:spcPct val="100000"/>
              </a:lnSpc>
              <a:spcBef>
                <a:spcPts val="1105"/>
              </a:spcBef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hee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vy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am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88839" y="4468480"/>
            <a:ext cx="11918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629" marR="5080" indent="-20193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M-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obi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ngs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3642" y="6720317"/>
            <a:ext cx="9969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51300" y="4725242"/>
            <a:ext cx="248602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Pu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hi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ni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46667" y="9019574"/>
            <a:ext cx="251714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55" dirty="0">
                <a:latin typeface="Open Sans"/>
                <a:cs typeface="Open Sans"/>
              </a:rPr>
              <a:t>KB</a:t>
            </a:r>
            <a:r>
              <a:rPr sz="1300" b="1" spc="-25" dirty="0">
                <a:latin typeface="Open Sans"/>
                <a:cs typeface="Open Sans"/>
              </a:rPr>
              <a:t>P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5" dirty="0">
                <a:latin typeface="Open Sans"/>
                <a:cs typeface="Open Sans"/>
              </a:rPr>
              <a:t>P</a:t>
            </a:r>
            <a:r>
              <a:rPr sz="1300" b="1" spc="-70" dirty="0">
                <a:latin typeface="Open Sans"/>
                <a:cs typeface="Open Sans"/>
              </a:rPr>
              <a:t>a</a:t>
            </a:r>
            <a:r>
              <a:rPr sz="1300" b="1" spc="-55" dirty="0">
                <a:latin typeface="Open Sans"/>
                <a:cs typeface="Open Sans"/>
              </a:rPr>
              <a:t>p</a:t>
            </a:r>
            <a:r>
              <a:rPr sz="1300" b="1" spc="-60" dirty="0">
                <a:latin typeface="Open Sans"/>
                <a:cs typeface="Open Sans"/>
              </a:rPr>
              <a:t>e</a:t>
            </a:r>
            <a:r>
              <a:rPr sz="1300" b="1" spc="-40" dirty="0">
                <a:latin typeface="Open Sans"/>
                <a:cs typeface="Open Sans"/>
              </a:rPr>
              <a:t>r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40" dirty="0">
                <a:latin typeface="Open Sans"/>
                <a:cs typeface="Open Sans"/>
              </a:rPr>
              <a:t>S</a:t>
            </a:r>
            <a:r>
              <a:rPr sz="1300" b="1" spc="-80" dirty="0">
                <a:latin typeface="Open Sans"/>
                <a:cs typeface="Open Sans"/>
              </a:rPr>
              <a:t>cr</a:t>
            </a:r>
            <a:r>
              <a:rPr sz="1300" b="1" spc="-70" dirty="0">
                <a:latin typeface="Open Sans"/>
                <a:cs typeface="Open Sans"/>
              </a:rPr>
              <a:t>a</a:t>
            </a:r>
            <a:r>
              <a:rPr sz="1300" b="1" spc="-25" dirty="0">
                <a:latin typeface="Open Sans"/>
                <a:cs typeface="Open Sans"/>
              </a:rPr>
              <a:t>p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5" dirty="0">
                <a:latin typeface="Open Sans"/>
                <a:cs typeface="Open Sans"/>
              </a:rPr>
              <a:t>P</a:t>
            </a:r>
            <a:r>
              <a:rPr sz="1300" b="1" spc="-70" dirty="0">
                <a:latin typeface="Open Sans"/>
                <a:cs typeface="Open Sans"/>
              </a:rPr>
              <a:t>a</a:t>
            </a:r>
            <a:r>
              <a:rPr sz="1300" b="1" spc="-85" dirty="0">
                <a:latin typeface="Open Sans"/>
                <a:cs typeface="Open Sans"/>
              </a:rPr>
              <a:t>ck</a:t>
            </a:r>
            <a:r>
              <a:rPr sz="1300" b="1" spc="-75" dirty="0">
                <a:latin typeface="Open Sans"/>
                <a:cs typeface="Open Sans"/>
              </a:rPr>
              <a:t>a</a:t>
            </a:r>
            <a:r>
              <a:rPr sz="1300" b="1" spc="-50" dirty="0">
                <a:latin typeface="Open Sans"/>
                <a:cs typeface="Open Sans"/>
              </a:rPr>
              <a:t>g</a:t>
            </a:r>
            <a:r>
              <a:rPr sz="1300" b="1" spc="-85" dirty="0">
                <a:latin typeface="Open Sans"/>
                <a:cs typeface="Open Sans"/>
              </a:rPr>
              <a:t>i</a:t>
            </a:r>
            <a:r>
              <a:rPr sz="1300" b="1" spc="-75" dirty="0">
                <a:latin typeface="Open Sans"/>
                <a:cs typeface="Open Sans"/>
              </a:rPr>
              <a:t>n</a:t>
            </a:r>
            <a:r>
              <a:rPr sz="1300" b="1" spc="-15" dirty="0">
                <a:latin typeface="Open Sans"/>
                <a:cs typeface="Open Sans"/>
              </a:rPr>
              <a:t>g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70" dirty="0">
                <a:latin typeface="Open Sans"/>
                <a:cs typeface="Open Sans"/>
              </a:rPr>
              <a:t>r</a:t>
            </a:r>
            <a:r>
              <a:rPr sz="1300" b="1" spc="-65" dirty="0">
                <a:latin typeface="Open Sans"/>
                <a:cs typeface="Open Sans"/>
              </a:rPr>
              <a:t>e</a:t>
            </a:r>
            <a:r>
              <a:rPr sz="1300" b="1" spc="-50" dirty="0">
                <a:latin typeface="Open Sans"/>
                <a:cs typeface="Open Sans"/>
              </a:rPr>
              <a:t>s</a:t>
            </a:r>
            <a:r>
              <a:rPr sz="1300" b="1" spc="-20" dirty="0">
                <a:latin typeface="Open Sans"/>
                <a:cs typeface="Open Sans"/>
              </a:rPr>
              <a:t>s</a:t>
            </a:r>
            <a:endParaRPr sz="13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05109" y="7665984"/>
            <a:ext cx="324358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80" dirty="0">
                <a:latin typeface="Open Sans"/>
                <a:cs typeface="Open Sans"/>
              </a:rPr>
              <a:t>Ma</a:t>
            </a:r>
            <a:r>
              <a:rPr sz="1300" b="1" spc="-75" dirty="0">
                <a:latin typeface="Open Sans"/>
                <a:cs typeface="Open Sans"/>
              </a:rPr>
              <a:t>n</a:t>
            </a:r>
            <a:r>
              <a:rPr sz="1300" b="1" spc="-80" dirty="0">
                <a:latin typeface="Open Sans"/>
                <a:cs typeface="Open Sans"/>
              </a:rPr>
              <a:t>u</a:t>
            </a:r>
            <a:r>
              <a:rPr sz="1300" b="1" spc="-75" dirty="0">
                <a:latin typeface="Open Sans"/>
                <a:cs typeface="Open Sans"/>
              </a:rPr>
              <a:t>a</a:t>
            </a:r>
            <a:r>
              <a:rPr sz="1300" b="1" spc="-40" dirty="0">
                <a:latin typeface="Open Sans"/>
                <a:cs typeface="Open Sans"/>
              </a:rPr>
              <a:t>l</a:t>
            </a:r>
            <a:r>
              <a:rPr sz="1300" b="1" spc="-65" dirty="0">
                <a:latin typeface="Open Sans"/>
                <a:cs typeface="Open Sans"/>
              </a:rPr>
              <a:t> A</a:t>
            </a:r>
            <a:r>
              <a:rPr sz="1300" b="1" spc="-75" dirty="0">
                <a:latin typeface="Open Sans"/>
                <a:cs typeface="Open Sans"/>
              </a:rPr>
              <a:t>r</a:t>
            </a:r>
            <a:r>
              <a:rPr sz="1300" b="1" spc="-40" dirty="0">
                <a:latin typeface="Open Sans"/>
                <a:cs typeface="Open Sans"/>
              </a:rPr>
              <a:t>m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L</a:t>
            </a:r>
            <a:r>
              <a:rPr sz="1300" b="1" spc="-65" dirty="0">
                <a:latin typeface="Open Sans"/>
                <a:cs typeface="Open Sans"/>
              </a:rPr>
              <a:t>e</a:t>
            </a:r>
            <a:r>
              <a:rPr sz="1300" b="1" spc="-90" dirty="0">
                <a:latin typeface="Open Sans"/>
                <a:cs typeface="Open Sans"/>
              </a:rPr>
              <a:t>v</a:t>
            </a:r>
            <a:r>
              <a:rPr sz="1300" b="1" spc="-70" dirty="0">
                <a:latin typeface="Open Sans"/>
                <a:cs typeface="Open Sans"/>
              </a:rPr>
              <a:t>e</a:t>
            </a:r>
            <a:r>
              <a:rPr sz="1300" b="1" spc="-25" dirty="0">
                <a:latin typeface="Open Sans"/>
                <a:cs typeface="Open Sans"/>
              </a:rPr>
              <a:t>r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135" dirty="0">
                <a:latin typeface="Open Sans"/>
                <a:cs typeface="Open Sans"/>
              </a:rPr>
              <a:t>T</a:t>
            </a:r>
            <a:r>
              <a:rPr sz="1300" b="1" spc="-70" dirty="0">
                <a:latin typeface="Open Sans"/>
                <a:cs typeface="Open Sans"/>
              </a:rPr>
              <a:t>y</a:t>
            </a:r>
            <a:r>
              <a:rPr sz="1300" b="1" spc="-50" dirty="0">
                <a:latin typeface="Open Sans"/>
                <a:cs typeface="Open Sans"/>
              </a:rPr>
              <a:t>p</a:t>
            </a:r>
            <a:r>
              <a:rPr sz="1300" b="1" spc="-25" dirty="0">
                <a:latin typeface="Open Sans"/>
                <a:cs typeface="Open Sans"/>
              </a:rPr>
              <a:t>e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100" dirty="0">
                <a:latin typeface="Open Sans"/>
                <a:cs typeface="Open Sans"/>
              </a:rPr>
              <a:t>W</a:t>
            </a:r>
            <a:r>
              <a:rPr sz="1300" b="1" spc="-60" dirty="0">
                <a:latin typeface="Open Sans"/>
                <a:cs typeface="Open Sans"/>
              </a:rPr>
              <a:t>o</a:t>
            </a:r>
            <a:r>
              <a:rPr sz="1300" b="1" spc="-75" dirty="0">
                <a:latin typeface="Open Sans"/>
                <a:cs typeface="Open Sans"/>
              </a:rPr>
              <a:t>rk</a:t>
            </a:r>
            <a:r>
              <a:rPr sz="1300" b="1" spc="-55" dirty="0">
                <a:latin typeface="Open Sans"/>
                <a:cs typeface="Open Sans"/>
              </a:rPr>
              <a:t>s</a:t>
            </a:r>
            <a:r>
              <a:rPr sz="1300" b="1" spc="-75" dirty="0">
                <a:latin typeface="Open Sans"/>
                <a:cs typeface="Open Sans"/>
              </a:rPr>
              <a:t>h</a:t>
            </a:r>
            <a:r>
              <a:rPr sz="1300" b="1" spc="-60" dirty="0">
                <a:latin typeface="Open Sans"/>
                <a:cs typeface="Open Sans"/>
              </a:rPr>
              <a:t>o</a:t>
            </a:r>
            <a:r>
              <a:rPr sz="1300" b="1" spc="-20" dirty="0">
                <a:latin typeface="Open Sans"/>
                <a:cs typeface="Open Sans"/>
              </a:rPr>
              <a:t>p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80" dirty="0">
                <a:latin typeface="Open Sans"/>
                <a:cs typeface="Open Sans"/>
              </a:rPr>
              <a:t>r</a:t>
            </a:r>
            <a:r>
              <a:rPr sz="1300" b="1" spc="-55" dirty="0">
                <a:latin typeface="Open Sans"/>
                <a:cs typeface="Open Sans"/>
              </a:rPr>
              <a:t>esse</a:t>
            </a:r>
            <a:r>
              <a:rPr sz="1300" b="1" spc="-20" dirty="0">
                <a:latin typeface="Open Sans"/>
                <a:cs typeface="Open Sans"/>
              </a:rPr>
              <a:t>s</a:t>
            </a:r>
            <a:endParaRPr sz="13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83176" y="8073232"/>
            <a:ext cx="50292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8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8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yp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1999" y="8510823"/>
            <a:ext cx="41402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8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al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8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yp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6265" y="9244853"/>
            <a:ext cx="717594" cy="687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03412" y="2719903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5" h="516255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5" h="516255">
                <a:moveTo>
                  <a:pt x="171221" y="10515"/>
                </a:moveTo>
                <a:lnTo>
                  <a:pt x="139103" y="75882"/>
                </a:lnTo>
                <a:lnTo>
                  <a:pt x="66294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5" h="516255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5" h="516255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5" h="516255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69703" y="2730411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10" h="67310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69706" y="2719908"/>
            <a:ext cx="448106" cy="3540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80029" y="2865896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5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5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5">
                <a:moveTo>
                  <a:pt x="157734" y="37806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58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09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6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6" y="38396"/>
                </a:lnTo>
                <a:lnTo>
                  <a:pt x="157734" y="37806"/>
                </a:lnTo>
                <a:close/>
              </a:path>
              <a:path w="365125" h="205105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5">
                <a:moveTo>
                  <a:pt x="116345" y="30378"/>
                </a:moveTo>
                <a:lnTo>
                  <a:pt x="70345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41" y="33858"/>
                </a:lnTo>
                <a:lnTo>
                  <a:pt x="116345" y="30378"/>
                </a:lnTo>
                <a:close/>
              </a:path>
              <a:path w="365125" h="205105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09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49" y="121831"/>
                </a:lnTo>
                <a:lnTo>
                  <a:pt x="169202" y="111010"/>
                </a:lnTo>
                <a:close/>
              </a:path>
              <a:path w="365125" h="205105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4" y="82042"/>
                </a:lnTo>
                <a:lnTo>
                  <a:pt x="281876" y="72580"/>
                </a:lnTo>
                <a:close/>
              </a:path>
              <a:path w="365125" h="205105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0" y="39458"/>
                </a:lnTo>
                <a:lnTo>
                  <a:pt x="65760" y="34340"/>
                </a:lnTo>
                <a:lnTo>
                  <a:pt x="68325" y="30848"/>
                </a:lnTo>
                <a:lnTo>
                  <a:pt x="70345" y="30378"/>
                </a:lnTo>
                <a:lnTo>
                  <a:pt x="116345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5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5">
                <a:moveTo>
                  <a:pt x="211546" y="60248"/>
                </a:moveTo>
                <a:lnTo>
                  <a:pt x="172846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5">
                <a:moveTo>
                  <a:pt x="86880" y="14655"/>
                </a:moveTo>
                <a:lnTo>
                  <a:pt x="77457" y="16408"/>
                </a:lnTo>
                <a:lnTo>
                  <a:pt x="73044" y="18516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2" y="18516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1602" y="7028831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4" h="516254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4" h="516254">
                <a:moveTo>
                  <a:pt x="171221" y="10515"/>
                </a:moveTo>
                <a:lnTo>
                  <a:pt x="139103" y="75882"/>
                </a:lnTo>
                <a:lnTo>
                  <a:pt x="66293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4" h="516254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4" h="516254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4" h="516254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7892" y="7039339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09" h="67309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8345" y="7188436"/>
            <a:ext cx="448094" cy="3540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8220" y="7174822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4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4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4">
                <a:moveTo>
                  <a:pt x="157731" y="37810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71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09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6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4" y="38400"/>
                </a:lnTo>
                <a:lnTo>
                  <a:pt x="157731" y="37810"/>
                </a:lnTo>
                <a:close/>
              </a:path>
              <a:path w="365125" h="205104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4">
                <a:moveTo>
                  <a:pt x="116345" y="30378"/>
                </a:moveTo>
                <a:lnTo>
                  <a:pt x="70357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41" y="33858"/>
                </a:lnTo>
                <a:lnTo>
                  <a:pt x="116345" y="30378"/>
                </a:lnTo>
                <a:close/>
              </a:path>
              <a:path w="365125" h="205104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09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62" y="121831"/>
                </a:lnTo>
                <a:lnTo>
                  <a:pt x="169202" y="111010"/>
                </a:lnTo>
                <a:close/>
              </a:path>
              <a:path w="365125" h="205104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4" y="82042"/>
                </a:lnTo>
                <a:lnTo>
                  <a:pt x="281876" y="72580"/>
                </a:lnTo>
                <a:close/>
              </a:path>
              <a:path w="365125" h="205104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0" y="39458"/>
                </a:lnTo>
                <a:lnTo>
                  <a:pt x="65760" y="34340"/>
                </a:lnTo>
                <a:lnTo>
                  <a:pt x="68325" y="30848"/>
                </a:lnTo>
                <a:lnTo>
                  <a:pt x="70357" y="30378"/>
                </a:lnTo>
                <a:lnTo>
                  <a:pt x="116345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4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4">
                <a:moveTo>
                  <a:pt x="211546" y="60248"/>
                </a:moveTo>
                <a:lnTo>
                  <a:pt x="172846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4">
                <a:moveTo>
                  <a:pt x="86880" y="14655"/>
                </a:moveTo>
                <a:lnTo>
                  <a:pt x="77457" y="16408"/>
                </a:lnTo>
                <a:lnTo>
                  <a:pt x="73075" y="18491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2" y="18529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29573" y="8680259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4" h="516254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4" h="516254">
                <a:moveTo>
                  <a:pt x="171221" y="10515"/>
                </a:moveTo>
                <a:lnTo>
                  <a:pt x="139103" y="75882"/>
                </a:lnTo>
                <a:lnTo>
                  <a:pt x="66293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4" h="516254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4" h="516254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4" h="516254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95863" y="8690766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09" h="67309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95874" y="8680262"/>
            <a:ext cx="448094" cy="3540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06191" y="8826250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4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4">
                <a:moveTo>
                  <a:pt x="230733" y="57670"/>
                </a:moveTo>
                <a:lnTo>
                  <a:pt x="214477" y="175272"/>
                </a:lnTo>
                <a:lnTo>
                  <a:pt x="257111" y="187705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4">
                <a:moveTo>
                  <a:pt x="157731" y="37810"/>
                </a:moveTo>
                <a:lnTo>
                  <a:pt x="112217" y="110134"/>
                </a:lnTo>
                <a:lnTo>
                  <a:pt x="111036" y="116712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70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09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1"/>
                </a:lnTo>
                <a:lnTo>
                  <a:pt x="170954" y="60490"/>
                </a:lnTo>
                <a:lnTo>
                  <a:pt x="172846" y="60248"/>
                </a:lnTo>
                <a:lnTo>
                  <a:pt x="211546" y="60248"/>
                </a:lnTo>
                <a:lnTo>
                  <a:pt x="211226" y="59689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4" y="38400"/>
                </a:lnTo>
                <a:lnTo>
                  <a:pt x="157731" y="37810"/>
                </a:lnTo>
                <a:close/>
              </a:path>
              <a:path w="365125" h="205104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4">
                <a:moveTo>
                  <a:pt x="116345" y="30378"/>
                </a:moveTo>
                <a:lnTo>
                  <a:pt x="70357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41" y="33858"/>
                </a:lnTo>
                <a:lnTo>
                  <a:pt x="116345" y="30378"/>
                </a:lnTo>
                <a:close/>
              </a:path>
              <a:path w="365125" h="205104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09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62" y="121831"/>
                </a:lnTo>
                <a:lnTo>
                  <a:pt x="169202" y="111010"/>
                </a:lnTo>
                <a:close/>
              </a:path>
              <a:path w="365125" h="205104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4" y="82041"/>
                </a:lnTo>
                <a:lnTo>
                  <a:pt x="281876" y="72580"/>
                </a:lnTo>
                <a:close/>
              </a:path>
              <a:path w="365125" h="205104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0" y="39458"/>
                </a:lnTo>
                <a:lnTo>
                  <a:pt x="65760" y="34340"/>
                </a:lnTo>
                <a:lnTo>
                  <a:pt x="68325" y="30848"/>
                </a:lnTo>
                <a:lnTo>
                  <a:pt x="70357" y="30378"/>
                </a:lnTo>
                <a:lnTo>
                  <a:pt x="116345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4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4">
                <a:moveTo>
                  <a:pt x="211546" y="60248"/>
                </a:moveTo>
                <a:lnTo>
                  <a:pt x="172846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1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4">
                <a:moveTo>
                  <a:pt x="86880" y="14655"/>
                </a:moveTo>
                <a:lnTo>
                  <a:pt x="77457" y="16408"/>
                </a:lnTo>
                <a:lnTo>
                  <a:pt x="73075" y="18491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2" y="18529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80851" y="7035877"/>
            <a:ext cx="572197" cy="2685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3155" y="176383"/>
            <a:ext cx="6289848" cy="5322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69106" y="143879"/>
            <a:ext cx="417084" cy="2125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9344" y="10135207"/>
            <a:ext cx="6290017" cy="5567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864963"/>
              </p:ext>
            </p:extLst>
          </p:nvPr>
        </p:nvGraphicFramePr>
        <p:xfrm>
          <a:off x="2664000" y="1168386"/>
          <a:ext cx="4457646" cy="1156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3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986">
                <a:tc>
                  <a:txBody>
                    <a:bodyPr/>
                    <a:lstStyle/>
                    <a:p>
                      <a:pPr marL="24066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3830" marR="80645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 marR="158750" indent="-317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an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Pump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3035" marR="150495" indent="2667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 marR="96520" indent="8445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al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1570/100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1570/150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1900/200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1.200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418711"/>
              </p:ext>
            </p:extLst>
          </p:nvPr>
        </p:nvGraphicFramePr>
        <p:xfrm>
          <a:off x="2664000" y="2719903"/>
          <a:ext cx="4457431" cy="2020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6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983">
                <a:tc>
                  <a:txBody>
                    <a:bodyPr/>
                    <a:lstStyle/>
                    <a:p>
                      <a:pPr marL="392430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6351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3830" marR="80645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1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1775" marR="142240" indent="-8191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1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116839" indent="-317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an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Pump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1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3035" marR="150495" indent="2667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1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0325" indent="8445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al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6351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DPM-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775/30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DPM-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1040/60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DPM-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1040/80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DPM-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1070/100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DPM-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1570/100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DPM-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1070/150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DPM-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1570/150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1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1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--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89957"/>
              </p:ext>
            </p:extLst>
          </p:nvPr>
        </p:nvGraphicFramePr>
        <p:xfrm>
          <a:off x="2552785" y="5033775"/>
          <a:ext cx="4568859" cy="24529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4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985">
                <a:tc>
                  <a:txBody>
                    <a:bodyPr/>
                    <a:lstStyle/>
                    <a:p>
                      <a:pPr marL="29654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3830" marR="80645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 marR="158750" indent="-317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an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Pump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3035" marR="150495" indent="2667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da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 marR="96520" indent="8445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al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100" b="1" i="1" spc="1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4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775/30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9"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rowSpan="9"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1040/60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1040/80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1070/100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1570/100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1070/150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1570/150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1070/200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DP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1570/200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000" b="1" spc="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  <a:solidFill>
                      <a:srgbClr val="8B8D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6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6">
                      <a:solidFill>
                        <a:srgbClr val="231F20"/>
                      </a:solidFill>
                      <a:prstDash val="solid"/>
                    </a:lnL>
                    <a:lnR w="6352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267746"/>
              </p:ext>
            </p:extLst>
          </p:nvPr>
        </p:nvGraphicFramePr>
        <p:xfrm>
          <a:off x="2617809" y="7881360"/>
          <a:ext cx="4071356" cy="1072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041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5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500/1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Tabl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Type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500/1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Tal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Type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500/2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Tal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Type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600/3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Tal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Type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1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526465"/>
              </p:ext>
            </p:extLst>
          </p:nvPr>
        </p:nvGraphicFramePr>
        <p:xfrm>
          <a:off x="2651059" y="9264746"/>
          <a:ext cx="3533790" cy="557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5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34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6237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9079" marR="179070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6237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KB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800/10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6237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6237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+mn-lt"/>
                          <a:cs typeface="Calibri"/>
                        </a:rPr>
                        <a:t>auf Anf.</a:t>
                      </a:r>
                      <a:endParaRPr lang="de-DE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1749" y="770077"/>
            <a:ext cx="1981403" cy="2032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93576" y="3827291"/>
            <a:ext cx="9207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3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07521" y="6685071"/>
            <a:ext cx="123189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i="1" spc="-3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694" y="2790013"/>
            <a:ext cx="4238625" cy="604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850">
              <a:latin typeface="Times New Roman"/>
              <a:cs typeface="Times New Roman"/>
            </a:endParaRPr>
          </a:p>
          <a:p>
            <a:pPr marR="408940" algn="ctr">
              <a:lnSpc>
                <a:spcPct val="100000"/>
              </a:lnSpc>
            </a:pPr>
            <a:r>
              <a:rPr sz="1000" b="1" spc="-20" dirty="0">
                <a:solidFill>
                  <a:srgbClr val="0000FF"/>
                </a:solidFill>
                <a:latin typeface="Arial"/>
                <a:cs typeface="Arial"/>
              </a:rPr>
              <a:t>Optiona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sz="10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624965">
              <a:lnSpc>
                <a:spcPct val="100000"/>
              </a:lnSpc>
              <a:spcBef>
                <a:spcPts val="130"/>
              </a:spcBef>
            </a:pPr>
            <a:r>
              <a:rPr sz="1000" b="1" spc="-25" dirty="0">
                <a:solidFill>
                  <a:srgbClr val="0000FF"/>
                </a:solidFill>
                <a:latin typeface="Arial"/>
                <a:cs typeface="Arial"/>
              </a:rPr>
              <a:t>Botto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0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0000FF"/>
                </a:solidFill>
                <a:latin typeface="Arial"/>
                <a:cs typeface="Arial"/>
              </a:rPr>
              <a:t>Cushio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10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spc="-30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000" b="1" spc="-25" dirty="0">
                <a:solidFill>
                  <a:srgbClr val="0000FF"/>
                </a:solidFill>
                <a:latin typeface="Arial"/>
                <a:cs typeface="Arial"/>
              </a:rPr>
              <a:t>isto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10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0000FF"/>
                </a:solidFill>
                <a:latin typeface="Arial"/>
                <a:cs typeface="Arial"/>
              </a:rPr>
              <a:t>Syste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0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r>
              <a:rPr sz="10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0000FF"/>
                </a:solidFill>
                <a:latin typeface="Arial"/>
                <a:cs typeface="Arial"/>
              </a:rPr>
              <a:t>6.50</a:t>
            </a:r>
            <a:r>
              <a:rPr sz="1000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r>
              <a:rPr sz="1000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0000FF"/>
                </a:solidFill>
                <a:latin typeface="Arial"/>
                <a:cs typeface="Arial"/>
              </a:rPr>
              <a:t>EURO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2586" y="5615635"/>
            <a:ext cx="1758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586" y="8630615"/>
            <a:ext cx="4834890" cy="780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endParaRPr sz="1000">
              <a:latin typeface="Arial"/>
              <a:cs typeface="Arial"/>
            </a:endParaRPr>
          </a:p>
          <a:p>
            <a:pPr marL="1590675">
              <a:lnSpc>
                <a:spcPct val="100000"/>
              </a:lnSpc>
              <a:spcBef>
                <a:spcPts val="840"/>
              </a:spcBef>
            </a:pPr>
            <a:r>
              <a:rPr sz="1000" spc="-6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1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590675">
              <a:lnSpc>
                <a:spcPts val="144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tpe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han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sz="1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 marL="1590675">
              <a:lnSpc>
                <a:spcPts val="144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Cu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omi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Sl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abl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39274" y="4970022"/>
            <a:ext cx="29711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00"/>
              </a:lnSpc>
            </a:pPr>
            <a:r>
              <a:rPr sz="1000" u="sng" spc="-6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u="sng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u="sng" spc="1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u="sng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u="sng" spc="-25" dirty="0">
                <a:solidFill>
                  <a:srgbClr val="231F20"/>
                </a:solidFill>
                <a:latin typeface="Arial"/>
                <a:cs typeface="Arial"/>
              </a:rPr>
              <a:t>he</a:t>
            </a:r>
            <a:r>
              <a:rPr sz="1000" u="sng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u="sng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u="sng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u="sng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u="sng" spc="-1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1000" u="sng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u="sng" spc="-25" dirty="0">
                <a:solidFill>
                  <a:srgbClr val="231F20"/>
                </a:solidFill>
                <a:latin typeface="Arial"/>
                <a:cs typeface="Arial"/>
              </a:rPr>
              <a:t>ns </a:t>
            </a:r>
            <a:r>
              <a:rPr sz="1000" u="sng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ts val="148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tpe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han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ll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sz="1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€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000" spc="-10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39274" y="5236912"/>
            <a:ext cx="1814195" cy="127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Cu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omi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Sl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abl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Cu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omi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lade+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ts val="12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ts val="12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ts val="12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ts val="12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ts val="144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25316" y="5274822"/>
            <a:ext cx="8940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sz="1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sz="10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19274" y="5579622"/>
            <a:ext cx="1064260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sb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 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lde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sb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 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lde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8385" y="9044364"/>
            <a:ext cx="3379470" cy="0"/>
          </a:xfrm>
          <a:custGeom>
            <a:avLst/>
            <a:gdLst/>
            <a:ahLst/>
            <a:cxnLst/>
            <a:rect l="l" t="t" r="r" b="b"/>
            <a:pathLst>
              <a:path w="3379470">
                <a:moveTo>
                  <a:pt x="0" y="0"/>
                </a:moveTo>
                <a:lnTo>
                  <a:pt x="3378885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67999" y="2616822"/>
            <a:ext cx="986618" cy="946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370" y="3681717"/>
            <a:ext cx="1543829" cy="18562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9199" y="6746030"/>
            <a:ext cx="1764000" cy="1818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13882" y="7796686"/>
            <a:ext cx="1543837" cy="8158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9369" y="286005"/>
            <a:ext cx="6289848" cy="532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0864" y="322461"/>
            <a:ext cx="2059939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HYDR.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10" dirty="0">
                <a:solidFill>
                  <a:srgbClr val="00007F"/>
                </a:solidFill>
                <a:latin typeface="Century Gothic"/>
                <a:cs typeface="Century Gothic"/>
              </a:rPr>
              <a:t>H-GESTELLPRESSEN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55" dirty="0">
                <a:solidFill>
                  <a:srgbClr val="00007F"/>
                </a:solidFill>
                <a:latin typeface="Calibri"/>
                <a:cs typeface="Calibri"/>
              </a:rPr>
              <a:t>Mod.</a:t>
            </a:r>
            <a:r>
              <a:rPr sz="1300" spc="30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300" spc="35" dirty="0">
                <a:solidFill>
                  <a:srgbClr val="00007F"/>
                </a:solidFill>
                <a:latin typeface="Century Gothic"/>
                <a:cs typeface="Century Gothic"/>
              </a:rPr>
              <a:t>AT-S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AT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0" dirty="0">
                <a:solidFill>
                  <a:srgbClr val="00007F"/>
                </a:solidFill>
                <a:latin typeface="Century Gothic"/>
                <a:cs typeface="Century Gothic"/>
              </a:rPr>
              <a:t>AP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19551" y="253502"/>
            <a:ext cx="417084" cy="2125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9344" y="9975791"/>
            <a:ext cx="6290017" cy="5715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72728"/>
              </p:ext>
            </p:extLst>
          </p:nvPr>
        </p:nvGraphicFramePr>
        <p:xfrm>
          <a:off x="2465999" y="1435975"/>
          <a:ext cx="4470993" cy="15169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986"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 marR="73660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9225" marR="60325" indent="-8191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235" marR="89535" indent="284480">
                        <a:lnSpc>
                          <a:spcPct val="100000"/>
                        </a:lnSpc>
                      </a:pP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Ligh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92710" indent="284480">
                        <a:lnSpc>
                          <a:spcPct val="100000"/>
                        </a:lnSpc>
                      </a:pP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Ligh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1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AT-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1020/100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1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AT-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1520/100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6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AT-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1020/150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6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AT-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1520/150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087485"/>
              </p:ext>
            </p:extLst>
          </p:nvPr>
        </p:nvGraphicFramePr>
        <p:xfrm>
          <a:off x="2520000" y="3811901"/>
          <a:ext cx="4295332" cy="1072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3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040">
                <a:tc>
                  <a:txBody>
                    <a:bodyPr/>
                    <a:lstStyle/>
                    <a:p>
                      <a:pPr marL="630555">
                        <a:lnSpc>
                          <a:spcPct val="100000"/>
                        </a:lnSpc>
                      </a:pPr>
                      <a:r>
                        <a:rPr sz="11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Capacit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100" i="1" spc="-7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(ton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tabLst>
                          <a:tab pos="467359" algn="l"/>
                        </a:tabLst>
                      </a:pP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	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1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1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EURO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1020/100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1520/100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1020/150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1520/150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47158"/>
              </p:ext>
            </p:extLst>
          </p:nvPr>
        </p:nvGraphicFramePr>
        <p:xfrm>
          <a:off x="2449374" y="6670088"/>
          <a:ext cx="4625049" cy="20982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1346"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</a:pPr>
                      <a:r>
                        <a:rPr sz="11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660" marR="60325" indent="-80645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Capacity </a:t>
                      </a:r>
                      <a:r>
                        <a:rPr sz="1100" i="1" spc="-4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(tons)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875" indent="-118745">
                        <a:lnSpc>
                          <a:spcPts val="1130"/>
                        </a:lnSpc>
                      </a:pPr>
                      <a:r>
                        <a:rPr sz="1100" b="1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 </a:t>
                      </a:r>
                      <a:r>
                        <a:rPr sz="1100" b="1" i="1" spc="13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37" baseline="2777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75</a:t>
                      </a:r>
                      <a:r>
                        <a:rPr sz="1500" b="1" baseline="2777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500" b="1" spc="-75" baseline="2777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37" baseline="2777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500" b="1" baseline="2777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500" b="1" spc="-75" baseline="2777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37" baseline="2777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Man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Bac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Gauge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marR="129539" indent="-14097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ua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 </a:t>
                      </a:r>
                      <a:r>
                        <a:rPr sz="1000" b="1" spc="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mm Manua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Back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999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1020/100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000" dirty="0">
                          <a:latin typeface="+mn-lt"/>
                          <a:cs typeface="Calibri"/>
                        </a:rPr>
                        <a:t>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Gauge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de-DE" sz="10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000" dirty="0">
                          <a:latin typeface="+mn-lt"/>
                          <a:cs typeface="Calibri"/>
                        </a:rPr>
                        <a:t>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1520/100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2050/100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1020/150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1520/150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1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7399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7399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85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2050/150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7399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7399" cap="flat" cmpd="sng" algn="ctr">
                      <a:solidFill>
                        <a:srgbClr val="636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399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90681" y="921641"/>
            <a:ext cx="1499224" cy="1882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153" y="3040558"/>
            <a:ext cx="1282105" cy="183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8962" y="5325519"/>
            <a:ext cx="1492491" cy="1769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2965" y="7725226"/>
            <a:ext cx="1775743" cy="23789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79070" y="8642618"/>
            <a:ext cx="899991" cy="11057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1510" y="7959225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5" h="516254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5" h="516254">
                <a:moveTo>
                  <a:pt x="171221" y="10515"/>
                </a:moveTo>
                <a:lnTo>
                  <a:pt x="139103" y="75882"/>
                </a:lnTo>
                <a:lnTo>
                  <a:pt x="66294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5" h="516254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5" h="516254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5" h="516254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77801" y="7969732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10" h="67309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7809" y="7959235"/>
            <a:ext cx="448094" cy="354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88127" y="8105217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4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4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4">
                <a:moveTo>
                  <a:pt x="157731" y="37810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71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09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6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4" y="38400"/>
                </a:lnTo>
                <a:lnTo>
                  <a:pt x="157731" y="37810"/>
                </a:lnTo>
                <a:close/>
              </a:path>
              <a:path w="365125" h="205104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4">
                <a:moveTo>
                  <a:pt x="116345" y="30378"/>
                </a:moveTo>
                <a:lnTo>
                  <a:pt x="70345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41" y="33858"/>
                </a:lnTo>
                <a:lnTo>
                  <a:pt x="116345" y="30378"/>
                </a:lnTo>
                <a:close/>
              </a:path>
              <a:path w="365125" h="205104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09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49" y="121831"/>
                </a:lnTo>
                <a:lnTo>
                  <a:pt x="169202" y="111010"/>
                </a:lnTo>
                <a:close/>
              </a:path>
              <a:path w="365125" h="205104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4" y="82042"/>
                </a:lnTo>
                <a:lnTo>
                  <a:pt x="281876" y="72580"/>
                </a:lnTo>
                <a:close/>
              </a:path>
              <a:path w="365125" h="205104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0" y="39458"/>
                </a:lnTo>
                <a:lnTo>
                  <a:pt x="65760" y="34340"/>
                </a:lnTo>
                <a:lnTo>
                  <a:pt x="68325" y="30848"/>
                </a:lnTo>
                <a:lnTo>
                  <a:pt x="70345" y="30378"/>
                </a:lnTo>
                <a:lnTo>
                  <a:pt x="116345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4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4">
                <a:moveTo>
                  <a:pt x="211546" y="60248"/>
                </a:moveTo>
                <a:lnTo>
                  <a:pt x="172846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4">
                <a:moveTo>
                  <a:pt x="86880" y="14655"/>
                </a:moveTo>
                <a:lnTo>
                  <a:pt x="77457" y="16408"/>
                </a:lnTo>
                <a:lnTo>
                  <a:pt x="73075" y="18491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2" y="18529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2058" y="7371718"/>
            <a:ext cx="925830" cy="412750"/>
          </a:xfrm>
          <a:custGeom>
            <a:avLst/>
            <a:gdLst/>
            <a:ahLst/>
            <a:cxnLst/>
            <a:rect l="l" t="t" r="r" b="b"/>
            <a:pathLst>
              <a:path w="925830" h="412750">
                <a:moveTo>
                  <a:pt x="614493" y="0"/>
                </a:moveTo>
                <a:lnTo>
                  <a:pt x="544189" y="1345"/>
                </a:lnTo>
                <a:lnTo>
                  <a:pt x="470288" y="7962"/>
                </a:lnTo>
                <a:lnTo>
                  <a:pt x="432305" y="13324"/>
                </a:lnTo>
                <a:lnTo>
                  <a:pt x="394524" y="19962"/>
                </a:lnTo>
                <a:lnTo>
                  <a:pt x="322196" y="36507"/>
                </a:lnTo>
                <a:lnTo>
                  <a:pt x="254919" y="56953"/>
                </a:lnTo>
                <a:lnTo>
                  <a:pt x="193581" y="80751"/>
                </a:lnTo>
                <a:lnTo>
                  <a:pt x="139069" y="107355"/>
                </a:lnTo>
                <a:lnTo>
                  <a:pt x="92273" y="136216"/>
                </a:lnTo>
                <a:lnTo>
                  <a:pt x="54079" y="166786"/>
                </a:lnTo>
                <a:lnTo>
                  <a:pt x="25377" y="198518"/>
                </a:lnTo>
                <a:lnTo>
                  <a:pt x="2063" y="247097"/>
                </a:lnTo>
                <a:lnTo>
                  <a:pt x="0" y="263278"/>
                </a:lnTo>
                <a:lnTo>
                  <a:pt x="975" y="279338"/>
                </a:lnTo>
                <a:lnTo>
                  <a:pt x="21737" y="323559"/>
                </a:lnTo>
                <a:lnTo>
                  <a:pt x="66565" y="359804"/>
                </a:lnTo>
                <a:lnTo>
                  <a:pt x="108129" y="379125"/>
                </a:lnTo>
                <a:lnTo>
                  <a:pt x="157855" y="394286"/>
                </a:lnTo>
                <a:lnTo>
                  <a:pt x="214727" y="405039"/>
                </a:lnTo>
                <a:lnTo>
                  <a:pt x="277732" y="411138"/>
                </a:lnTo>
                <a:lnTo>
                  <a:pt x="311217" y="412365"/>
                </a:lnTo>
                <a:lnTo>
                  <a:pt x="345856" y="412337"/>
                </a:lnTo>
                <a:lnTo>
                  <a:pt x="418085" y="408389"/>
                </a:lnTo>
                <a:lnTo>
                  <a:pt x="493405" y="399048"/>
                </a:lnTo>
                <a:lnTo>
                  <a:pt x="531185" y="392408"/>
                </a:lnTo>
                <a:lnTo>
                  <a:pt x="603513" y="375860"/>
                </a:lnTo>
                <a:lnTo>
                  <a:pt x="670791" y="355412"/>
                </a:lnTo>
                <a:lnTo>
                  <a:pt x="732129" y="331612"/>
                </a:lnTo>
                <a:lnTo>
                  <a:pt x="786642" y="305008"/>
                </a:lnTo>
                <a:lnTo>
                  <a:pt x="833439" y="276147"/>
                </a:lnTo>
                <a:lnTo>
                  <a:pt x="871634" y="245577"/>
                </a:lnTo>
                <a:lnTo>
                  <a:pt x="900338" y="213846"/>
                </a:lnTo>
                <a:lnTo>
                  <a:pt x="923656" y="165271"/>
                </a:lnTo>
                <a:lnTo>
                  <a:pt x="925721" y="149092"/>
                </a:lnTo>
                <a:lnTo>
                  <a:pt x="924747" y="133034"/>
                </a:lnTo>
                <a:lnTo>
                  <a:pt x="903980" y="88808"/>
                </a:lnTo>
                <a:lnTo>
                  <a:pt x="859149" y="52560"/>
                </a:lnTo>
                <a:lnTo>
                  <a:pt x="817583" y="33238"/>
                </a:lnTo>
                <a:lnTo>
                  <a:pt x="767856" y="18077"/>
                </a:lnTo>
                <a:lnTo>
                  <a:pt x="710984" y="7324"/>
                </a:lnTo>
                <a:lnTo>
                  <a:pt x="647978" y="1226"/>
                </a:lnTo>
                <a:lnTo>
                  <a:pt x="614493" y="0"/>
                </a:lnTo>
                <a:close/>
              </a:path>
            </a:pathLst>
          </a:custGeom>
          <a:solidFill>
            <a:srgbClr val="FFC2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2058" y="7371718"/>
            <a:ext cx="925830" cy="412750"/>
          </a:xfrm>
          <a:custGeom>
            <a:avLst/>
            <a:gdLst/>
            <a:ahLst/>
            <a:cxnLst/>
            <a:rect l="l" t="t" r="r" b="b"/>
            <a:pathLst>
              <a:path w="925830" h="412750">
                <a:moveTo>
                  <a:pt x="493405" y="399048"/>
                </a:moveTo>
                <a:lnTo>
                  <a:pt x="531185" y="392408"/>
                </a:lnTo>
                <a:lnTo>
                  <a:pt x="603513" y="375860"/>
                </a:lnTo>
                <a:lnTo>
                  <a:pt x="670791" y="355412"/>
                </a:lnTo>
                <a:lnTo>
                  <a:pt x="732129" y="331612"/>
                </a:lnTo>
                <a:lnTo>
                  <a:pt x="786642" y="305008"/>
                </a:lnTo>
                <a:lnTo>
                  <a:pt x="833439" y="276147"/>
                </a:lnTo>
                <a:lnTo>
                  <a:pt x="871634" y="245577"/>
                </a:lnTo>
                <a:lnTo>
                  <a:pt x="900338" y="213846"/>
                </a:lnTo>
                <a:lnTo>
                  <a:pt x="923656" y="165271"/>
                </a:lnTo>
                <a:lnTo>
                  <a:pt x="925721" y="149092"/>
                </a:lnTo>
                <a:lnTo>
                  <a:pt x="924747" y="133034"/>
                </a:lnTo>
                <a:lnTo>
                  <a:pt x="903980" y="88808"/>
                </a:lnTo>
                <a:lnTo>
                  <a:pt x="859149" y="52560"/>
                </a:lnTo>
                <a:lnTo>
                  <a:pt x="817583" y="33238"/>
                </a:lnTo>
                <a:lnTo>
                  <a:pt x="767856" y="18077"/>
                </a:lnTo>
                <a:lnTo>
                  <a:pt x="710984" y="7324"/>
                </a:lnTo>
                <a:lnTo>
                  <a:pt x="647978" y="1226"/>
                </a:lnTo>
                <a:lnTo>
                  <a:pt x="614493" y="0"/>
                </a:lnTo>
                <a:lnTo>
                  <a:pt x="579854" y="29"/>
                </a:lnTo>
                <a:lnTo>
                  <a:pt x="507625" y="3979"/>
                </a:lnTo>
                <a:lnTo>
                  <a:pt x="432305" y="13324"/>
                </a:lnTo>
                <a:lnTo>
                  <a:pt x="394524" y="19962"/>
                </a:lnTo>
                <a:lnTo>
                  <a:pt x="322196" y="36507"/>
                </a:lnTo>
                <a:lnTo>
                  <a:pt x="254919" y="56953"/>
                </a:lnTo>
                <a:lnTo>
                  <a:pt x="193581" y="80751"/>
                </a:lnTo>
                <a:lnTo>
                  <a:pt x="139069" y="107355"/>
                </a:lnTo>
                <a:lnTo>
                  <a:pt x="92273" y="136216"/>
                </a:lnTo>
                <a:lnTo>
                  <a:pt x="54079" y="166786"/>
                </a:lnTo>
                <a:lnTo>
                  <a:pt x="25377" y="198518"/>
                </a:lnTo>
                <a:lnTo>
                  <a:pt x="2063" y="247097"/>
                </a:lnTo>
                <a:lnTo>
                  <a:pt x="0" y="263278"/>
                </a:lnTo>
                <a:lnTo>
                  <a:pt x="975" y="279338"/>
                </a:lnTo>
                <a:lnTo>
                  <a:pt x="21737" y="323559"/>
                </a:lnTo>
                <a:lnTo>
                  <a:pt x="66565" y="359804"/>
                </a:lnTo>
                <a:lnTo>
                  <a:pt x="108129" y="379125"/>
                </a:lnTo>
                <a:lnTo>
                  <a:pt x="157855" y="394286"/>
                </a:lnTo>
                <a:lnTo>
                  <a:pt x="214727" y="405039"/>
                </a:lnTo>
                <a:lnTo>
                  <a:pt x="277732" y="411138"/>
                </a:lnTo>
                <a:lnTo>
                  <a:pt x="311217" y="412365"/>
                </a:lnTo>
                <a:lnTo>
                  <a:pt x="345856" y="412337"/>
                </a:lnTo>
                <a:lnTo>
                  <a:pt x="381520" y="411022"/>
                </a:lnTo>
                <a:lnTo>
                  <a:pt x="418085" y="408389"/>
                </a:lnTo>
                <a:lnTo>
                  <a:pt x="455422" y="404408"/>
                </a:lnTo>
                <a:lnTo>
                  <a:pt x="493405" y="399048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7455" y="7581696"/>
            <a:ext cx="262255" cy="119380"/>
          </a:xfrm>
          <a:custGeom>
            <a:avLst/>
            <a:gdLst/>
            <a:ahLst/>
            <a:cxnLst/>
            <a:rect l="l" t="t" r="r" b="b"/>
            <a:pathLst>
              <a:path w="262255" h="119379">
                <a:moveTo>
                  <a:pt x="42063" y="47066"/>
                </a:moveTo>
                <a:lnTo>
                  <a:pt x="27470" y="47066"/>
                </a:lnTo>
                <a:lnTo>
                  <a:pt x="38912" y="119278"/>
                </a:lnTo>
                <a:lnTo>
                  <a:pt x="53149" y="117030"/>
                </a:lnTo>
                <a:lnTo>
                  <a:pt x="42063" y="47066"/>
                </a:lnTo>
                <a:close/>
              </a:path>
              <a:path w="262255" h="119379">
                <a:moveTo>
                  <a:pt x="78028" y="26987"/>
                </a:moveTo>
                <a:lnTo>
                  <a:pt x="65500" y="28981"/>
                </a:lnTo>
                <a:lnTo>
                  <a:pt x="65517" y="29451"/>
                </a:lnTo>
                <a:lnTo>
                  <a:pt x="66269" y="34196"/>
                </a:lnTo>
                <a:lnTo>
                  <a:pt x="99644" y="76746"/>
                </a:lnTo>
                <a:lnTo>
                  <a:pt x="104736" y="108851"/>
                </a:lnTo>
                <a:lnTo>
                  <a:pt x="119024" y="106591"/>
                </a:lnTo>
                <a:lnTo>
                  <a:pt x="113868" y="74015"/>
                </a:lnTo>
                <a:lnTo>
                  <a:pt x="118322" y="62052"/>
                </a:lnTo>
                <a:lnTo>
                  <a:pt x="104711" y="62052"/>
                </a:lnTo>
                <a:lnTo>
                  <a:pt x="78028" y="26987"/>
                </a:lnTo>
                <a:close/>
              </a:path>
              <a:path w="262255" h="119379">
                <a:moveTo>
                  <a:pt x="134721" y="18008"/>
                </a:moveTo>
                <a:lnTo>
                  <a:pt x="119240" y="20472"/>
                </a:lnTo>
                <a:lnTo>
                  <a:pt x="104711" y="62052"/>
                </a:lnTo>
                <a:lnTo>
                  <a:pt x="118322" y="62052"/>
                </a:lnTo>
                <a:lnTo>
                  <a:pt x="134721" y="18008"/>
                </a:lnTo>
                <a:close/>
              </a:path>
              <a:path w="262255" h="119379">
                <a:moveTo>
                  <a:pt x="65443" y="28981"/>
                </a:moveTo>
                <a:lnTo>
                  <a:pt x="0" y="39357"/>
                </a:lnTo>
                <a:lnTo>
                  <a:pt x="1866" y="51130"/>
                </a:lnTo>
                <a:lnTo>
                  <a:pt x="27470" y="47066"/>
                </a:lnTo>
                <a:lnTo>
                  <a:pt x="42063" y="47066"/>
                </a:lnTo>
                <a:lnTo>
                  <a:pt x="41706" y="44818"/>
                </a:lnTo>
                <a:lnTo>
                  <a:pt x="67310" y="40766"/>
                </a:lnTo>
                <a:lnTo>
                  <a:pt x="66269" y="34196"/>
                </a:lnTo>
                <a:lnTo>
                  <a:pt x="62547" y="29451"/>
                </a:lnTo>
                <a:lnTo>
                  <a:pt x="65443" y="28981"/>
                </a:lnTo>
                <a:close/>
              </a:path>
              <a:path w="262255" h="119379">
                <a:moveTo>
                  <a:pt x="65444" y="28990"/>
                </a:moveTo>
                <a:lnTo>
                  <a:pt x="62547" y="29451"/>
                </a:lnTo>
                <a:lnTo>
                  <a:pt x="66269" y="34196"/>
                </a:lnTo>
                <a:lnTo>
                  <a:pt x="65444" y="28990"/>
                </a:lnTo>
                <a:close/>
              </a:path>
              <a:path w="262255" h="119379">
                <a:moveTo>
                  <a:pt x="176631" y="13123"/>
                </a:moveTo>
                <a:lnTo>
                  <a:pt x="162679" y="13596"/>
                </a:lnTo>
                <a:lnTo>
                  <a:pt x="136664" y="17703"/>
                </a:lnTo>
                <a:lnTo>
                  <a:pt x="149974" y="101688"/>
                </a:lnTo>
                <a:lnTo>
                  <a:pt x="164198" y="99440"/>
                </a:lnTo>
                <a:lnTo>
                  <a:pt x="159219" y="68021"/>
                </a:lnTo>
                <a:lnTo>
                  <a:pt x="168275" y="66586"/>
                </a:lnTo>
                <a:lnTo>
                  <a:pt x="182001" y="62787"/>
                </a:lnTo>
                <a:lnTo>
                  <a:pt x="191649" y="56464"/>
                </a:lnTo>
                <a:lnTo>
                  <a:pt x="157391" y="56464"/>
                </a:lnTo>
                <a:lnTo>
                  <a:pt x="152717" y="26936"/>
                </a:lnTo>
                <a:lnTo>
                  <a:pt x="169075" y="24345"/>
                </a:lnTo>
                <a:lnTo>
                  <a:pt x="196213" y="24345"/>
                </a:lnTo>
                <a:lnTo>
                  <a:pt x="193294" y="19723"/>
                </a:lnTo>
                <a:lnTo>
                  <a:pt x="187198" y="16294"/>
                </a:lnTo>
                <a:lnTo>
                  <a:pt x="176631" y="13123"/>
                </a:lnTo>
                <a:close/>
              </a:path>
              <a:path w="262255" h="119379">
                <a:moveTo>
                  <a:pt x="248437" y="0"/>
                </a:moveTo>
                <a:lnTo>
                  <a:pt x="199186" y="7797"/>
                </a:lnTo>
                <a:lnTo>
                  <a:pt x="212483" y="91795"/>
                </a:lnTo>
                <a:lnTo>
                  <a:pt x="261734" y="83985"/>
                </a:lnTo>
                <a:lnTo>
                  <a:pt x="260769" y="77876"/>
                </a:lnTo>
                <a:lnTo>
                  <a:pt x="224878" y="77876"/>
                </a:lnTo>
                <a:lnTo>
                  <a:pt x="220700" y="51511"/>
                </a:lnTo>
                <a:lnTo>
                  <a:pt x="253504" y="46304"/>
                </a:lnTo>
                <a:lnTo>
                  <a:pt x="252510" y="40017"/>
                </a:lnTo>
                <a:lnTo>
                  <a:pt x="218871" y="40017"/>
                </a:lnTo>
                <a:lnTo>
                  <a:pt x="215252" y="17157"/>
                </a:lnTo>
                <a:lnTo>
                  <a:pt x="250266" y="11607"/>
                </a:lnTo>
                <a:lnTo>
                  <a:pt x="248437" y="0"/>
                </a:lnTo>
                <a:close/>
              </a:path>
              <a:path w="262255" h="119379">
                <a:moveTo>
                  <a:pt x="259892" y="72326"/>
                </a:moveTo>
                <a:lnTo>
                  <a:pt x="224878" y="77876"/>
                </a:lnTo>
                <a:lnTo>
                  <a:pt x="260769" y="77876"/>
                </a:lnTo>
                <a:lnTo>
                  <a:pt x="259892" y="72326"/>
                </a:lnTo>
                <a:close/>
              </a:path>
              <a:path w="262255" h="119379">
                <a:moveTo>
                  <a:pt x="196213" y="24345"/>
                </a:moveTo>
                <a:lnTo>
                  <a:pt x="169075" y="24345"/>
                </a:lnTo>
                <a:lnTo>
                  <a:pt x="174028" y="24777"/>
                </a:lnTo>
                <a:lnTo>
                  <a:pt x="180898" y="28562"/>
                </a:lnTo>
                <a:lnTo>
                  <a:pt x="182994" y="31927"/>
                </a:lnTo>
                <a:lnTo>
                  <a:pt x="184581" y="41960"/>
                </a:lnTo>
                <a:lnTo>
                  <a:pt x="183476" y="46062"/>
                </a:lnTo>
                <a:lnTo>
                  <a:pt x="177431" y="52044"/>
                </a:lnTo>
                <a:lnTo>
                  <a:pt x="172262" y="54114"/>
                </a:lnTo>
                <a:lnTo>
                  <a:pt x="157391" y="56464"/>
                </a:lnTo>
                <a:lnTo>
                  <a:pt x="191649" y="56464"/>
                </a:lnTo>
                <a:lnTo>
                  <a:pt x="191808" y="56360"/>
                </a:lnTo>
                <a:lnTo>
                  <a:pt x="197802" y="49936"/>
                </a:lnTo>
                <a:lnTo>
                  <a:pt x="199720" y="42735"/>
                </a:lnTo>
                <a:lnTo>
                  <a:pt x="197015" y="25615"/>
                </a:lnTo>
                <a:lnTo>
                  <a:pt x="196213" y="24345"/>
                </a:lnTo>
                <a:close/>
              </a:path>
              <a:path w="262255" h="119379">
                <a:moveTo>
                  <a:pt x="251688" y="34823"/>
                </a:moveTo>
                <a:lnTo>
                  <a:pt x="218871" y="40017"/>
                </a:lnTo>
                <a:lnTo>
                  <a:pt x="252510" y="40017"/>
                </a:lnTo>
                <a:lnTo>
                  <a:pt x="251688" y="348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2225" y="7423877"/>
            <a:ext cx="705485" cy="187960"/>
          </a:xfrm>
          <a:custGeom>
            <a:avLst/>
            <a:gdLst/>
            <a:ahLst/>
            <a:cxnLst/>
            <a:rect l="l" t="t" r="r" b="b"/>
            <a:pathLst>
              <a:path w="705485" h="187959">
                <a:moveTo>
                  <a:pt x="49250" y="95973"/>
                </a:moveTo>
                <a:lnTo>
                  <a:pt x="0" y="103771"/>
                </a:lnTo>
                <a:lnTo>
                  <a:pt x="13309" y="187756"/>
                </a:lnTo>
                <a:lnTo>
                  <a:pt x="62547" y="179958"/>
                </a:lnTo>
                <a:lnTo>
                  <a:pt x="61582" y="173850"/>
                </a:lnTo>
                <a:lnTo>
                  <a:pt x="25692" y="173850"/>
                </a:lnTo>
                <a:lnTo>
                  <a:pt x="21513" y="147472"/>
                </a:lnTo>
                <a:lnTo>
                  <a:pt x="54330" y="142278"/>
                </a:lnTo>
                <a:lnTo>
                  <a:pt x="53329" y="135991"/>
                </a:lnTo>
                <a:lnTo>
                  <a:pt x="19697" y="135991"/>
                </a:lnTo>
                <a:lnTo>
                  <a:pt x="16078" y="113118"/>
                </a:lnTo>
                <a:lnTo>
                  <a:pt x="51092" y="107581"/>
                </a:lnTo>
                <a:lnTo>
                  <a:pt x="49250" y="95973"/>
                </a:lnTo>
                <a:close/>
              </a:path>
              <a:path w="705485" h="187959">
                <a:moveTo>
                  <a:pt x="106119" y="87163"/>
                </a:moveTo>
                <a:lnTo>
                  <a:pt x="65849" y="101041"/>
                </a:lnTo>
                <a:lnTo>
                  <a:pt x="56857" y="128866"/>
                </a:lnTo>
                <a:lnTo>
                  <a:pt x="58242" y="137604"/>
                </a:lnTo>
                <a:lnTo>
                  <a:pt x="61914" y="151573"/>
                </a:lnTo>
                <a:lnTo>
                  <a:pt x="68031" y="162405"/>
                </a:lnTo>
                <a:lnTo>
                  <a:pt x="80124" y="170976"/>
                </a:lnTo>
                <a:lnTo>
                  <a:pt x="91378" y="174733"/>
                </a:lnTo>
                <a:lnTo>
                  <a:pt x="102853" y="174733"/>
                </a:lnTo>
                <a:lnTo>
                  <a:pt x="116480" y="171655"/>
                </a:lnTo>
                <a:lnTo>
                  <a:pt x="127129" y="167152"/>
                </a:lnTo>
                <a:lnTo>
                  <a:pt x="126655" y="163829"/>
                </a:lnTo>
                <a:lnTo>
                  <a:pt x="95999" y="163829"/>
                </a:lnTo>
                <a:lnTo>
                  <a:pt x="89065" y="162217"/>
                </a:lnTo>
                <a:lnTo>
                  <a:pt x="78384" y="153073"/>
                </a:lnTo>
                <a:lnTo>
                  <a:pt x="74891" y="145643"/>
                </a:lnTo>
                <a:lnTo>
                  <a:pt x="71704" y="125488"/>
                </a:lnTo>
                <a:lnTo>
                  <a:pt x="72821" y="117411"/>
                </a:lnTo>
                <a:lnTo>
                  <a:pt x="80416" y="104736"/>
                </a:lnTo>
                <a:lnTo>
                  <a:pt x="86410" y="100926"/>
                </a:lnTo>
                <a:lnTo>
                  <a:pt x="98196" y="99059"/>
                </a:lnTo>
                <a:lnTo>
                  <a:pt x="101727" y="99021"/>
                </a:lnTo>
                <a:lnTo>
                  <a:pt x="115727" y="99021"/>
                </a:lnTo>
                <a:lnTo>
                  <a:pt x="118351" y="89331"/>
                </a:lnTo>
                <a:lnTo>
                  <a:pt x="106119" y="87163"/>
                </a:lnTo>
                <a:close/>
              </a:path>
              <a:path w="705485" h="187959">
                <a:moveTo>
                  <a:pt x="60706" y="168300"/>
                </a:moveTo>
                <a:lnTo>
                  <a:pt x="25692" y="173850"/>
                </a:lnTo>
                <a:lnTo>
                  <a:pt x="61582" y="173850"/>
                </a:lnTo>
                <a:lnTo>
                  <a:pt x="60706" y="168300"/>
                </a:lnTo>
                <a:close/>
              </a:path>
              <a:path w="705485" h="187959">
                <a:moveTo>
                  <a:pt x="164716" y="77015"/>
                </a:moveTo>
                <a:lnTo>
                  <a:pt x="128495" y="91873"/>
                </a:lnTo>
                <a:lnTo>
                  <a:pt x="120731" y="114867"/>
                </a:lnTo>
                <a:lnTo>
                  <a:pt x="123756" y="133255"/>
                </a:lnTo>
                <a:lnTo>
                  <a:pt x="127895" y="145798"/>
                </a:lnTo>
                <a:lnTo>
                  <a:pt x="133252" y="154077"/>
                </a:lnTo>
                <a:lnTo>
                  <a:pt x="144887" y="161564"/>
                </a:lnTo>
                <a:lnTo>
                  <a:pt x="156392" y="164726"/>
                </a:lnTo>
                <a:lnTo>
                  <a:pt x="168599" y="164340"/>
                </a:lnTo>
                <a:lnTo>
                  <a:pt x="182450" y="160442"/>
                </a:lnTo>
                <a:lnTo>
                  <a:pt x="192556" y="153860"/>
                </a:lnTo>
                <a:lnTo>
                  <a:pt x="158927" y="153860"/>
                </a:lnTo>
                <a:lnTo>
                  <a:pt x="152082" y="152209"/>
                </a:lnTo>
                <a:lnTo>
                  <a:pt x="141744" y="142887"/>
                </a:lnTo>
                <a:lnTo>
                  <a:pt x="138341" y="135394"/>
                </a:lnTo>
                <a:lnTo>
                  <a:pt x="135064" y="114757"/>
                </a:lnTo>
                <a:lnTo>
                  <a:pt x="136004" y="106591"/>
                </a:lnTo>
                <a:lnTo>
                  <a:pt x="143014" y="94576"/>
                </a:lnTo>
                <a:lnTo>
                  <a:pt x="149034" y="90893"/>
                </a:lnTo>
                <a:lnTo>
                  <a:pt x="166027" y="88201"/>
                </a:lnTo>
                <a:lnTo>
                  <a:pt x="191167" y="88201"/>
                </a:lnTo>
                <a:lnTo>
                  <a:pt x="187502" y="84327"/>
                </a:lnTo>
                <a:lnTo>
                  <a:pt x="177117" y="78849"/>
                </a:lnTo>
                <a:lnTo>
                  <a:pt x="164716" y="77015"/>
                </a:lnTo>
                <a:close/>
              </a:path>
              <a:path w="705485" h="187959">
                <a:moveTo>
                  <a:pt x="125437" y="155282"/>
                </a:moveTo>
                <a:lnTo>
                  <a:pt x="95999" y="163829"/>
                </a:lnTo>
                <a:lnTo>
                  <a:pt x="126655" y="163829"/>
                </a:lnTo>
                <a:lnTo>
                  <a:pt x="125437" y="155282"/>
                </a:lnTo>
                <a:close/>
              </a:path>
              <a:path w="705485" h="187959">
                <a:moveTo>
                  <a:pt x="191167" y="88201"/>
                </a:moveTo>
                <a:lnTo>
                  <a:pt x="166027" y="88201"/>
                </a:lnTo>
                <a:lnTo>
                  <a:pt x="172808" y="89852"/>
                </a:lnTo>
                <a:lnTo>
                  <a:pt x="183032" y="99148"/>
                </a:lnTo>
                <a:lnTo>
                  <a:pt x="186386" y="106591"/>
                </a:lnTo>
                <a:lnTo>
                  <a:pt x="189687" y="127380"/>
                </a:lnTo>
                <a:lnTo>
                  <a:pt x="188772" y="135585"/>
                </a:lnTo>
                <a:lnTo>
                  <a:pt x="181838" y="147523"/>
                </a:lnTo>
                <a:lnTo>
                  <a:pt x="175869" y="151180"/>
                </a:lnTo>
                <a:lnTo>
                  <a:pt x="158927" y="153860"/>
                </a:lnTo>
                <a:lnTo>
                  <a:pt x="192556" y="153860"/>
                </a:lnTo>
                <a:lnTo>
                  <a:pt x="192822" y="153687"/>
                </a:lnTo>
                <a:lnTo>
                  <a:pt x="200222" y="141366"/>
                </a:lnTo>
                <a:lnTo>
                  <a:pt x="203560" y="129822"/>
                </a:lnTo>
                <a:lnTo>
                  <a:pt x="203638" y="118116"/>
                </a:lnTo>
                <a:lnTo>
                  <a:pt x="200035" y="102865"/>
                </a:lnTo>
                <a:lnTo>
                  <a:pt x="194550" y="91776"/>
                </a:lnTo>
                <a:lnTo>
                  <a:pt x="191167" y="88201"/>
                </a:lnTo>
                <a:close/>
              </a:path>
              <a:path w="705485" h="187959">
                <a:moveTo>
                  <a:pt x="52501" y="130797"/>
                </a:moveTo>
                <a:lnTo>
                  <a:pt x="19697" y="135991"/>
                </a:lnTo>
                <a:lnTo>
                  <a:pt x="53329" y="135991"/>
                </a:lnTo>
                <a:lnTo>
                  <a:pt x="52501" y="130797"/>
                </a:lnTo>
                <a:close/>
              </a:path>
              <a:path w="705485" h="187959">
                <a:moveTo>
                  <a:pt x="115727" y="99021"/>
                </a:moveTo>
                <a:lnTo>
                  <a:pt x="101727" y="99021"/>
                </a:lnTo>
                <a:lnTo>
                  <a:pt x="108597" y="100012"/>
                </a:lnTo>
                <a:lnTo>
                  <a:pt x="111887" y="100698"/>
                </a:lnTo>
                <a:lnTo>
                  <a:pt x="115036" y="101574"/>
                </a:lnTo>
                <a:lnTo>
                  <a:pt x="115727" y="99021"/>
                </a:lnTo>
                <a:close/>
              </a:path>
              <a:path w="705485" h="187959">
                <a:moveTo>
                  <a:pt x="221221" y="68732"/>
                </a:moveTo>
                <a:lnTo>
                  <a:pt x="203949" y="71475"/>
                </a:lnTo>
                <a:lnTo>
                  <a:pt x="217258" y="155460"/>
                </a:lnTo>
                <a:lnTo>
                  <a:pt x="230174" y="153415"/>
                </a:lnTo>
                <a:lnTo>
                  <a:pt x="222326" y="103860"/>
                </a:lnTo>
                <a:lnTo>
                  <a:pt x="221018" y="97383"/>
                </a:lnTo>
                <a:lnTo>
                  <a:pt x="218440" y="86664"/>
                </a:lnTo>
                <a:lnTo>
                  <a:pt x="218922" y="86588"/>
                </a:lnTo>
                <a:lnTo>
                  <a:pt x="237113" y="86588"/>
                </a:lnTo>
                <a:lnTo>
                  <a:pt x="221221" y="68732"/>
                </a:lnTo>
                <a:close/>
              </a:path>
              <a:path w="705485" h="187959">
                <a:moveTo>
                  <a:pt x="237113" y="86588"/>
                </a:moveTo>
                <a:lnTo>
                  <a:pt x="218922" y="86588"/>
                </a:lnTo>
                <a:lnTo>
                  <a:pt x="272338" y="146735"/>
                </a:lnTo>
                <a:lnTo>
                  <a:pt x="289788" y="143967"/>
                </a:lnTo>
                <a:lnTo>
                  <a:pt x="287345" y="128549"/>
                </a:lnTo>
                <a:lnTo>
                  <a:pt x="274459" y="128549"/>
                </a:lnTo>
                <a:lnTo>
                  <a:pt x="237113" y="86588"/>
                </a:lnTo>
                <a:close/>
              </a:path>
              <a:path w="705485" h="187959">
                <a:moveTo>
                  <a:pt x="276479" y="59982"/>
                </a:moveTo>
                <a:lnTo>
                  <a:pt x="263436" y="62052"/>
                </a:lnTo>
                <a:lnTo>
                  <a:pt x="270903" y="109156"/>
                </a:lnTo>
                <a:lnTo>
                  <a:pt x="271703" y="113461"/>
                </a:lnTo>
                <a:lnTo>
                  <a:pt x="274599" y="127634"/>
                </a:lnTo>
                <a:lnTo>
                  <a:pt x="274815" y="128498"/>
                </a:lnTo>
                <a:lnTo>
                  <a:pt x="274459" y="128549"/>
                </a:lnTo>
                <a:lnTo>
                  <a:pt x="287345" y="128549"/>
                </a:lnTo>
                <a:lnTo>
                  <a:pt x="276479" y="59982"/>
                </a:lnTo>
                <a:close/>
              </a:path>
              <a:path w="705485" h="187959">
                <a:moveTo>
                  <a:pt x="333826" y="50231"/>
                </a:moveTo>
                <a:lnTo>
                  <a:pt x="297602" y="65084"/>
                </a:lnTo>
                <a:lnTo>
                  <a:pt x="289841" y="88080"/>
                </a:lnTo>
                <a:lnTo>
                  <a:pt x="292866" y="106471"/>
                </a:lnTo>
                <a:lnTo>
                  <a:pt x="297001" y="119015"/>
                </a:lnTo>
                <a:lnTo>
                  <a:pt x="302354" y="127293"/>
                </a:lnTo>
                <a:lnTo>
                  <a:pt x="313997" y="134780"/>
                </a:lnTo>
                <a:lnTo>
                  <a:pt x="325502" y="137942"/>
                </a:lnTo>
                <a:lnTo>
                  <a:pt x="337702" y="137555"/>
                </a:lnTo>
                <a:lnTo>
                  <a:pt x="351549" y="133659"/>
                </a:lnTo>
                <a:lnTo>
                  <a:pt x="361665" y="127076"/>
                </a:lnTo>
                <a:lnTo>
                  <a:pt x="328028" y="127076"/>
                </a:lnTo>
                <a:lnTo>
                  <a:pt x="321195" y="125425"/>
                </a:lnTo>
                <a:lnTo>
                  <a:pt x="310845" y="116103"/>
                </a:lnTo>
                <a:lnTo>
                  <a:pt x="307441" y="108610"/>
                </a:lnTo>
                <a:lnTo>
                  <a:pt x="304177" y="87972"/>
                </a:lnTo>
                <a:lnTo>
                  <a:pt x="305104" y="79806"/>
                </a:lnTo>
                <a:lnTo>
                  <a:pt x="312115" y="67792"/>
                </a:lnTo>
                <a:lnTo>
                  <a:pt x="318135" y="64109"/>
                </a:lnTo>
                <a:lnTo>
                  <a:pt x="335127" y="61417"/>
                </a:lnTo>
                <a:lnTo>
                  <a:pt x="360276" y="61417"/>
                </a:lnTo>
                <a:lnTo>
                  <a:pt x="356616" y="57543"/>
                </a:lnTo>
                <a:lnTo>
                  <a:pt x="346225" y="52066"/>
                </a:lnTo>
                <a:lnTo>
                  <a:pt x="333826" y="50231"/>
                </a:lnTo>
                <a:close/>
              </a:path>
              <a:path w="705485" h="187959">
                <a:moveTo>
                  <a:pt x="360276" y="61417"/>
                </a:moveTo>
                <a:lnTo>
                  <a:pt x="335127" y="61417"/>
                </a:lnTo>
                <a:lnTo>
                  <a:pt x="341909" y="63068"/>
                </a:lnTo>
                <a:lnTo>
                  <a:pt x="352132" y="72364"/>
                </a:lnTo>
                <a:lnTo>
                  <a:pt x="355511" y="79832"/>
                </a:lnTo>
                <a:lnTo>
                  <a:pt x="358787" y="100596"/>
                </a:lnTo>
                <a:lnTo>
                  <a:pt x="357886" y="108800"/>
                </a:lnTo>
                <a:lnTo>
                  <a:pt x="350939" y="120738"/>
                </a:lnTo>
                <a:lnTo>
                  <a:pt x="344982" y="124396"/>
                </a:lnTo>
                <a:lnTo>
                  <a:pt x="328028" y="127076"/>
                </a:lnTo>
                <a:lnTo>
                  <a:pt x="361665" y="127076"/>
                </a:lnTo>
                <a:lnTo>
                  <a:pt x="361924" y="126907"/>
                </a:lnTo>
                <a:lnTo>
                  <a:pt x="369324" y="114587"/>
                </a:lnTo>
                <a:lnTo>
                  <a:pt x="372665" y="103045"/>
                </a:lnTo>
                <a:lnTo>
                  <a:pt x="372743" y="91343"/>
                </a:lnTo>
                <a:lnTo>
                  <a:pt x="369135" y="76078"/>
                </a:lnTo>
                <a:lnTo>
                  <a:pt x="363657" y="64995"/>
                </a:lnTo>
                <a:lnTo>
                  <a:pt x="360276" y="61417"/>
                </a:lnTo>
                <a:close/>
              </a:path>
              <a:path w="705485" h="187959">
                <a:moveTo>
                  <a:pt x="393128" y="41516"/>
                </a:moveTo>
                <a:lnTo>
                  <a:pt x="373062" y="44691"/>
                </a:lnTo>
                <a:lnTo>
                  <a:pt x="386359" y="128676"/>
                </a:lnTo>
                <a:lnTo>
                  <a:pt x="399288" y="126631"/>
                </a:lnTo>
                <a:lnTo>
                  <a:pt x="392811" y="85788"/>
                </a:lnTo>
                <a:lnTo>
                  <a:pt x="390720" y="73759"/>
                </a:lnTo>
                <a:lnTo>
                  <a:pt x="388139" y="61074"/>
                </a:lnTo>
                <a:lnTo>
                  <a:pt x="387642" y="56565"/>
                </a:lnTo>
                <a:lnTo>
                  <a:pt x="401434" y="56565"/>
                </a:lnTo>
                <a:lnTo>
                  <a:pt x="393128" y="41516"/>
                </a:lnTo>
                <a:close/>
              </a:path>
              <a:path w="705485" h="187959">
                <a:moveTo>
                  <a:pt x="401434" y="56565"/>
                </a:moveTo>
                <a:lnTo>
                  <a:pt x="387642" y="56565"/>
                </a:lnTo>
                <a:lnTo>
                  <a:pt x="424002" y="122720"/>
                </a:lnTo>
                <a:lnTo>
                  <a:pt x="436562" y="120726"/>
                </a:lnTo>
                <a:lnTo>
                  <a:pt x="439855" y="104495"/>
                </a:lnTo>
                <a:lnTo>
                  <a:pt x="427888" y="104495"/>
                </a:lnTo>
                <a:lnTo>
                  <a:pt x="401434" y="56565"/>
                </a:lnTo>
                <a:close/>
              </a:path>
              <a:path w="705485" h="187959">
                <a:moveTo>
                  <a:pt x="465217" y="46481"/>
                </a:moveTo>
                <a:lnTo>
                  <a:pt x="452094" y="46481"/>
                </a:lnTo>
                <a:lnTo>
                  <a:pt x="452158" y="47929"/>
                </a:lnTo>
                <a:lnTo>
                  <a:pt x="452602" y="52019"/>
                </a:lnTo>
                <a:lnTo>
                  <a:pt x="454291" y="65481"/>
                </a:lnTo>
                <a:lnTo>
                  <a:pt x="455053" y="70942"/>
                </a:lnTo>
                <a:lnTo>
                  <a:pt x="462292" y="116649"/>
                </a:lnTo>
                <a:lnTo>
                  <a:pt x="475983" y="114477"/>
                </a:lnTo>
                <a:lnTo>
                  <a:pt x="465217" y="46481"/>
                </a:lnTo>
                <a:close/>
              </a:path>
              <a:path w="705485" h="187959">
                <a:moveTo>
                  <a:pt x="488391" y="26428"/>
                </a:moveTo>
                <a:lnTo>
                  <a:pt x="474315" y="28651"/>
                </a:lnTo>
                <a:lnTo>
                  <a:pt x="474228" y="29146"/>
                </a:lnTo>
                <a:lnTo>
                  <a:pt x="487464" y="112661"/>
                </a:lnTo>
                <a:lnTo>
                  <a:pt x="501688" y="110413"/>
                </a:lnTo>
                <a:lnTo>
                  <a:pt x="488391" y="26428"/>
                </a:lnTo>
                <a:close/>
              </a:path>
              <a:path w="705485" h="187959">
                <a:moveTo>
                  <a:pt x="462686" y="30492"/>
                </a:moveTo>
                <a:lnTo>
                  <a:pt x="442556" y="33680"/>
                </a:lnTo>
                <a:lnTo>
                  <a:pt x="428244" y="104432"/>
                </a:lnTo>
                <a:lnTo>
                  <a:pt x="427888" y="104495"/>
                </a:lnTo>
                <a:lnTo>
                  <a:pt x="439855" y="104495"/>
                </a:lnTo>
                <a:lnTo>
                  <a:pt x="451612" y="46558"/>
                </a:lnTo>
                <a:lnTo>
                  <a:pt x="452094" y="46481"/>
                </a:lnTo>
                <a:lnTo>
                  <a:pt x="465217" y="46481"/>
                </a:lnTo>
                <a:lnTo>
                  <a:pt x="462686" y="30492"/>
                </a:lnTo>
                <a:close/>
              </a:path>
              <a:path w="705485" h="187959">
                <a:moveTo>
                  <a:pt x="550434" y="16792"/>
                </a:moveTo>
                <a:lnTo>
                  <a:pt x="510171" y="30670"/>
                </a:lnTo>
                <a:lnTo>
                  <a:pt x="501167" y="58496"/>
                </a:lnTo>
                <a:lnTo>
                  <a:pt x="502551" y="67221"/>
                </a:lnTo>
                <a:lnTo>
                  <a:pt x="506231" y="81195"/>
                </a:lnTo>
                <a:lnTo>
                  <a:pt x="512342" y="92028"/>
                </a:lnTo>
                <a:lnTo>
                  <a:pt x="524445" y="100602"/>
                </a:lnTo>
                <a:lnTo>
                  <a:pt x="535701" y="104357"/>
                </a:lnTo>
                <a:lnTo>
                  <a:pt x="547183" y="104357"/>
                </a:lnTo>
                <a:lnTo>
                  <a:pt x="560806" y="101282"/>
                </a:lnTo>
                <a:lnTo>
                  <a:pt x="571447" y="96777"/>
                </a:lnTo>
                <a:lnTo>
                  <a:pt x="570975" y="93459"/>
                </a:lnTo>
                <a:lnTo>
                  <a:pt x="540321" y="93459"/>
                </a:lnTo>
                <a:lnTo>
                  <a:pt x="533387" y="91846"/>
                </a:lnTo>
                <a:lnTo>
                  <a:pt x="522693" y="82702"/>
                </a:lnTo>
                <a:lnTo>
                  <a:pt x="519214" y="75260"/>
                </a:lnTo>
                <a:lnTo>
                  <a:pt x="516026" y="55117"/>
                </a:lnTo>
                <a:lnTo>
                  <a:pt x="517144" y="47028"/>
                </a:lnTo>
                <a:lnTo>
                  <a:pt x="524738" y="34366"/>
                </a:lnTo>
                <a:lnTo>
                  <a:pt x="530720" y="30556"/>
                </a:lnTo>
                <a:lnTo>
                  <a:pt x="542518" y="28689"/>
                </a:lnTo>
                <a:lnTo>
                  <a:pt x="546036" y="28651"/>
                </a:lnTo>
                <a:lnTo>
                  <a:pt x="560047" y="28651"/>
                </a:lnTo>
                <a:lnTo>
                  <a:pt x="562660" y="18961"/>
                </a:lnTo>
                <a:lnTo>
                  <a:pt x="550434" y="16792"/>
                </a:lnTo>
                <a:close/>
              </a:path>
              <a:path w="705485" h="187959">
                <a:moveTo>
                  <a:pt x="569760" y="84912"/>
                </a:moveTo>
                <a:lnTo>
                  <a:pt x="540321" y="93459"/>
                </a:lnTo>
                <a:lnTo>
                  <a:pt x="570975" y="93459"/>
                </a:lnTo>
                <a:lnTo>
                  <a:pt x="569760" y="84912"/>
                </a:lnTo>
                <a:close/>
              </a:path>
              <a:path w="705485" h="187959">
                <a:moveTo>
                  <a:pt x="560047" y="28651"/>
                </a:moveTo>
                <a:lnTo>
                  <a:pt x="546036" y="28651"/>
                </a:lnTo>
                <a:lnTo>
                  <a:pt x="552907" y="29641"/>
                </a:lnTo>
                <a:lnTo>
                  <a:pt x="556209" y="30327"/>
                </a:lnTo>
                <a:lnTo>
                  <a:pt x="559358" y="31203"/>
                </a:lnTo>
                <a:lnTo>
                  <a:pt x="560047" y="28651"/>
                </a:lnTo>
                <a:close/>
              </a:path>
              <a:path w="705485" h="187959">
                <a:moveTo>
                  <a:pt x="606399" y="7378"/>
                </a:moveTo>
                <a:lnTo>
                  <a:pt x="590918" y="9829"/>
                </a:lnTo>
                <a:lnTo>
                  <a:pt x="571703" y="99326"/>
                </a:lnTo>
                <a:lnTo>
                  <a:pt x="586701" y="96939"/>
                </a:lnTo>
                <a:lnTo>
                  <a:pt x="591527" y="72275"/>
                </a:lnTo>
                <a:lnTo>
                  <a:pt x="624814" y="67005"/>
                </a:lnTo>
                <a:lnTo>
                  <a:pt x="640985" y="67005"/>
                </a:lnTo>
                <a:lnTo>
                  <a:pt x="636794" y="59778"/>
                </a:lnTo>
                <a:lnTo>
                  <a:pt x="593813" y="59778"/>
                </a:lnTo>
                <a:lnTo>
                  <a:pt x="598208" y="36652"/>
                </a:lnTo>
                <a:lnTo>
                  <a:pt x="599389" y="30733"/>
                </a:lnTo>
                <a:lnTo>
                  <a:pt x="600138" y="25323"/>
                </a:lnTo>
                <a:lnTo>
                  <a:pt x="600468" y="20446"/>
                </a:lnTo>
                <a:lnTo>
                  <a:pt x="613979" y="20446"/>
                </a:lnTo>
                <a:lnTo>
                  <a:pt x="606399" y="7378"/>
                </a:lnTo>
                <a:close/>
              </a:path>
              <a:path w="705485" h="187959">
                <a:moveTo>
                  <a:pt x="640985" y="67005"/>
                </a:moveTo>
                <a:lnTo>
                  <a:pt x="624814" y="67005"/>
                </a:lnTo>
                <a:lnTo>
                  <a:pt x="637197" y="88950"/>
                </a:lnTo>
                <a:lnTo>
                  <a:pt x="652322" y="86550"/>
                </a:lnTo>
                <a:lnTo>
                  <a:pt x="640985" y="67005"/>
                </a:lnTo>
                <a:close/>
              </a:path>
              <a:path w="705485" h="187959">
                <a:moveTo>
                  <a:pt x="655231" y="0"/>
                </a:moveTo>
                <a:lnTo>
                  <a:pt x="641007" y="2247"/>
                </a:lnTo>
                <a:lnTo>
                  <a:pt x="654304" y="86232"/>
                </a:lnTo>
                <a:lnTo>
                  <a:pt x="705396" y="78143"/>
                </a:lnTo>
                <a:lnTo>
                  <a:pt x="704455" y="72212"/>
                </a:lnTo>
                <a:lnTo>
                  <a:pt x="666673" y="72212"/>
                </a:lnTo>
                <a:lnTo>
                  <a:pt x="655231" y="0"/>
                </a:lnTo>
                <a:close/>
              </a:path>
              <a:path w="705485" h="187959">
                <a:moveTo>
                  <a:pt x="703529" y="66370"/>
                </a:moveTo>
                <a:lnTo>
                  <a:pt x="666673" y="72212"/>
                </a:lnTo>
                <a:lnTo>
                  <a:pt x="704455" y="72212"/>
                </a:lnTo>
                <a:lnTo>
                  <a:pt x="703529" y="66370"/>
                </a:lnTo>
                <a:close/>
              </a:path>
              <a:path w="705485" h="187959">
                <a:moveTo>
                  <a:pt x="613979" y="20446"/>
                </a:moveTo>
                <a:lnTo>
                  <a:pt x="600468" y="20446"/>
                </a:lnTo>
                <a:lnTo>
                  <a:pt x="601103" y="21920"/>
                </a:lnTo>
                <a:lnTo>
                  <a:pt x="602221" y="24218"/>
                </a:lnTo>
                <a:lnTo>
                  <a:pt x="605358" y="30467"/>
                </a:lnTo>
                <a:lnTo>
                  <a:pt x="606564" y="32753"/>
                </a:lnTo>
                <a:lnTo>
                  <a:pt x="607402" y="34188"/>
                </a:lnTo>
                <a:lnTo>
                  <a:pt x="619188" y="55765"/>
                </a:lnTo>
                <a:lnTo>
                  <a:pt x="593813" y="59778"/>
                </a:lnTo>
                <a:lnTo>
                  <a:pt x="636794" y="59778"/>
                </a:lnTo>
                <a:lnTo>
                  <a:pt x="613979" y="20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39886" y="8654576"/>
            <a:ext cx="1079993" cy="10799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999" y="7163982"/>
            <a:ext cx="6669405" cy="0"/>
          </a:xfrm>
          <a:custGeom>
            <a:avLst/>
            <a:gdLst/>
            <a:ahLst/>
            <a:cxnLst/>
            <a:rect l="l" t="t" r="r" b="b"/>
            <a:pathLst>
              <a:path w="6669405">
                <a:moveTo>
                  <a:pt x="0" y="0"/>
                </a:moveTo>
                <a:lnTo>
                  <a:pt x="6668998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4843" y="206296"/>
            <a:ext cx="6289848" cy="5322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03494" y="186057"/>
            <a:ext cx="417084" cy="2125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96340" y="242743"/>
            <a:ext cx="6186805" cy="133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HYDR.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C-GESTELLPRESSEN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55" dirty="0">
                <a:solidFill>
                  <a:srgbClr val="00007F"/>
                </a:solidFill>
                <a:latin typeface="Calibri"/>
                <a:cs typeface="Calibri"/>
              </a:rPr>
              <a:t>Mod.</a:t>
            </a:r>
            <a:r>
              <a:rPr sz="1300" spc="9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HKP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45" dirty="0">
                <a:solidFill>
                  <a:srgbClr val="00007F"/>
                </a:solidFill>
                <a:latin typeface="Century Gothic"/>
                <a:cs typeface="Century Gothic"/>
              </a:rPr>
              <a:t>HKP-Z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50" dirty="0">
                <a:solidFill>
                  <a:srgbClr val="00007F"/>
                </a:solidFill>
                <a:latin typeface="Century Gothic"/>
                <a:cs typeface="Century Gothic"/>
              </a:rPr>
              <a:t>HCP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60" dirty="0">
                <a:solidFill>
                  <a:srgbClr val="00007F"/>
                </a:solidFill>
                <a:latin typeface="Century Gothic"/>
                <a:cs typeface="Century Gothic"/>
              </a:rPr>
              <a:t>CFP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1300">
              <a:latin typeface="Times New Roman"/>
              <a:cs typeface="Times New Roman"/>
            </a:endParaRPr>
          </a:p>
          <a:p>
            <a:pPr marL="1461770">
              <a:lnSpc>
                <a:spcPct val="100000"/>
              </a:lnSpc>
            </a:pPr>
            <a:r>
              <a:rPr sz="1300" b="1" spc="-45" dirty="0">
                <a:latin typeface="Open Sans"/>
                <a:cs typeface="Open Sans"/>
              </a:rPr>
              <a:t>H</a:t>
            </a:r>
            <a:r>
              <a:rPr sz="1300" b="1" spc="-90" dirty="0">
                <a:latin typeface="Open Sans"/>
                <a:cs typeface="Open Sans"/>
              </a:rPr>
              <a:t>y</a:t>
            </a:r>
            <a:r>
              <a:rPr sz="1300" b="1" spc="-65" dirty="0">
                <a:latin typeface="Open Sans"/>
                <a:cs typeface="Open Sans"/>
              </a:rPr>
              <a:t>d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au</a:t>
            </a:r>
            <a:r>
              <a:rPr sz="1300" b="1" spc="-85" dirty="0">
                <a:latin typeface="Open Sans"/>
                <a:cs typeface="Open Sans"/>
              </a:rPr>
              <a:t>l</a:t>
            </a:r>
            <a:r>
              <a:rPr sz="1300" b="1" spc="-80" dirty="0">
                <a:latin typeface="Open Sans"/>
                <a:cs typeface="Open Sans"/>
              </a:rPr>
              <a:t>i</a:t>
            </a:r>
            <a:r>
              <a:rPr sz="1300" b="1" spc="-30" dirty="0">
                <a:latin typeface="Open Sans"/>
                <a:cs typeface="Open Sans"/>
              </a:rPr>
              <a:t>c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45" dirty="0">
                <a:latin typeface="Open Sans"/>
                <a:cs typeface="Open Sans"/>
              </a:rPr>
              <a:t>D</a:t>
            </a:r>
            <a:r>
              <a:rPr sz="1300" b="1" spc="-55" dirty="0">
                <a:latin typeface="Open Sans"/>
                <a:cs typeface="Open Sans"/>
              </a:rPr>
              <a:t>e</a:t>
            </a:r>
            <a:r>
              <a:rPr sz="1300" b="1" spc="-60" dirty="0">
                <a:latin typeface="Open Sans"/>
                <a:cs typeface="Open Sans"/>
              </a:rPr>
              <a:t>e</a:t>
            </a:r>
            <a:r>
              <a:rPr sz="1300" b="1" spc="-25" dirty="0">
                <a:latin typeface="Open Sans"/>
                <a:cs typeface="Open Sans"/>
              </a:rPr>
              <a:t>p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45" dirty="0">
                <a:latin typeface="Open Sans"/>
                <a:cs typeface="Open Sans"/>
              </a:rPr>
              <a:t>D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</a:t>
            </a:r>
            <a:r>
              <a:rPr sz="1300" b="1" spc="-90" dirty="0">
                <a:latin typeface="Open Sans"/>
                <a:cs typeface="Open Sans"/>
              </a:rPr>
              <a:t>w</a:t>
            </a:r>
            <a:r>
              <a:rPr sz="1300" b="1" spc="-85" dirty="0">
                <a:latin typeface="Open Sans"/>
                <a:cs typeface="Open Sans"/>
              </a:rPr>
              <a:t>i</a:t>
            </a:r>
            <a:r>
              <a:rPr sz="1300" b="1" spc="-75" dirty="0">
                <a:latin typeface="Open Sans"/>
                <a:cs typeface="Open Sans"/>
              </a:rPr>
              <a:t>n</a:t>
            </a:r>
            <a:r>
              <a:rPr sz="1300" b="1" spc="-15" dirty="0">
                <a:latin typeface="Open Sans"/>
                <a:cs typeface="Open Sans"/>
              </a:rPr>
              <a:t>g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1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5" dirty="0">
                <a:latin typeface="Open Sans"/>
                <a:cs typeface="Open Sans"/>
              </a:rPr>
              <a:t>F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am</a:t>
            </a:r>
            <a:r>
              <a:rPr sz="1300" b="1" spc="-25" dirty="0">
                <a:latin typeface="Open Sans"/>
                <a:cs typeface="Open Sans"/>
              </a:rPr>
              <a:t>e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80" dirty="0">
                <a:latin typeface="Open Sans"/>
                <a:cs typeface="Open Sans"/>
              </a:rPr>
              <a:t>r</a:t>
            </a:r>
            <a:r>
              <a:rPr sz="1300" b="1" spc="-55" dirty="0">
                <a:latin typeface="Open Sans"/>
                <a:cs typeface="Open Sans"/>
              </a:rPr>
              <a:t>esse</a:t>
            </a:r>
            <a:r>
              <a:rPr sz="1300" b="1" spc="-20" dirty="0">
                <a:latin typeface="Open Sans"/>
                <a:cs typeface="Open Sans"/>
              </a:rPr>
              <a:t>s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90" dirty="0">
                <a:latin typeface="Open Sans"/>
                <a:cs typeface="Open Sans"/>
              </a:rPr>
              <a:t>w</a:t>
            </a:r>
            <a:r>
              <a:rPr sz="1300" b="1" spc="-80" dirty="0">
                <a:latin typeface="Open Sans"/>
                <a:cs typeface="Open Sans"/>
              </a:rPr>
              <a:t>i</a:t>
            </a:r>
            <a:r>
              <a:rPr sz="1300" b="1" spc="-100" dirty="0">
                <a:latin typeface="Open Sans"/>
                <a:cs typeface="Open Sans"/>
              </a:rPr>
              <a:t>t</a:t>
            </a:r>
            <a:r>
              <a:rPr sz="1300" b="1" spc="-35" dirty="0">
                <a:latin typeface="Open Sans"/>
                <a:cs typeface="Open Sans"/>
              </a:rPr>
              <a:t>h</a:t>
            </a:r>
            <a:r>
              <a:rPr sz="1300" b="1" spc="-65" dirty="0">
                <a:latin typeface="Open Sans"/>
                <a:cs typeface="Open Sans"/>
              </a:rPr>
              <a:t> Cu</a:t>
            </a:r>
            <a:r>
              <a:rPr sz="1300" b="1" spc="-55" dirty="0">
                <a:latin typeface="Open Sans"/>
                <a:cs typeface="Open Sans"/>
              </a:rPr>
              <a:t>s</a:t>
            </a:r>
            <a:r>
              <a:rPr sz="1300" b="1" spc="-80" dirty="0">
                <a:latin typeface="Open Sans"/>
                <a:cs typeface="Open Sans"/>
              </a:rPr>
              <a:t>hi</a:t>
            </a:r>
            <a:r>
              <a:rPr sz="1300" b="1" spc="-60" dirty="0">
                <a:latin typeface="Open Sans"/>
                <a:cs typeface="Open Sans"/>
              </a:rPr>
              <a:t>o</a:t>
            </a:r>
            <a:r>
              <a:rPr sz="1300" b="1" spc="-35" dirty="0">
                <a:latin typeface="Open Sans"/>
                <a:cs typeface="Open Sans"/>
              </a:rPr>
              <a:t>n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25" dirty="0">
                <a:latin typeface="Open Sans"/>
                <a:cs typeface="Open Sans"/>
              </a:rPr>
              <a:t>s</a:t>
            </a:r>
            <a:r>
              <a:rPr sz="1300" b="1" spc="-70" dirty="0">
                <a:latin typeface="Open Sans"/>
                <a:cs typeface="Open Sans"/>
              </a:rPr>
              <a:t>y</a:t>
            </a:r>
            <a:r>
              <a:rPr sz="1300" b="1" spc="-35" dirty="0">
                <a:latin typeface="Open Sans"/>
                <a:cs typeface="Open Sans"/>
              </a:rPr>
              <a:t>s</a:t>
            </a:r>
            <a:r>
              <a:rPr sz="1300" b="1" spc="-105" dirty="0">
                <a:latin typeface="Open Sans"/>
                <a:cs typeface="Open Sans"/>
              </a:rPr>
              <a:t>t</a:t>
            </a:r>
            <a:r>
              <a:rPr sz="1300" b="1" spc="-70" dirty="0">
                <a:latin typeface="Open Sans"/>
                <a:cs typeface="Open Sans"/>
              </a:rPr>
              <a:t>em</a:t>
            </a:r>
            <a:endParaRPr sz="1300">
              <a:latin typeface="Open Sans"/>
              <a:cs typeface="Open Sans"/>
            </a:endParaRPr>
          </a:p>
          <a:p>
            <a:pPr marL="3397885" indent="380365">
              <a:lnSpc>
                <a:spcPct val="100000"/>
              </a:lnSpc>
            </a:pPr>
            <a:r>
              <a:rPr sz="1300" b="1" spc="-95" dirty="0">
                <a:latin typeface="Open Sans"/>
                <a:cs typeface="Open Sans"/>
              </a:rPr>
              <a:t>F</a:t>
            </a:r>
            <a:r>
              <a:rPr sz="1300" b="1" spc="-70" dirty="0">
                <a:latin typeface="Open Sans"/>
                <a:cs typeface="Open Sans"/>
              </a:rPr>
              <a:t>a</a:t>
            </a:r>
            <a:r>
              <a:rPr sz="1300" b="1" spc="-35" dirty="0">
                <a:latin typeface="Open Sans"/>
                <a:cs typeface="Open Sans"/>
              </a:rPr>
              <a:t>s</a:t>
            </a:r>
            <a:r>
              <a:rPr sz="1300" b="1" spc="-60" dirty="0">
                <a:latin typeface="Open Sans"/>
                <a:cs typeface="Open Sans"/>
              </a:rPr>
              <a:t>t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125" dirty="0">
                <a:latin typeface="Open Sans"/>
                <a:cs typeface="Open Sans"/>
              </a:rPr>
              <a:t>V</a:t>
            </a:r>
            <a:r>
              <a:rPr sz="1300" b="1" spc="-70" dirty="0">
                <a:latin typeface="Open Sans"/>
                <a:cs typeface="Open Sans"/>
              </a:rPr>
              <a:t>e</a:t>
            </a:r>
            <a:r>
              <a:rPr sz="1300" b="1" spc="-45" dirty="0">
                <a:latin typeface="Open Sans"/>
                <a:cs typeface="Open Sans"/>
              </a:rPr>
              <a:t>r</a:t>
            </a:r>
            <a:r>
              <a:rPr sz="1300" b="1" spc="-60" dirty="0">
                <a:latin typeface="Open Sans"/>
                <a:cs typeface="Open Sans"/>
              </a:rPr>
              <a:t>s</a:t>
            </a:r>
            <a:r>
              <a:rPr sz="1300" b="1" spc="-80" dirty="0">
                <a:latin typeface="Open Sans"/>
                <a:cs typeface="Open Sans"/>
              </a:rPr>
              <a:t>i</a:t>
            </a:r>
            <a:r>
              <a:rPr sz="1300" b="1" spc="-60" dirty="0">
                <a:latin typeface="Open Sans"/>
                <a:cs typeface="Open Sans"/>
              </a:rPr>
              <a:t>o</a:t>
            </a:r>
            <a:r>
              <a:rPr sz="1300" b="1" spc="-35" dirty="0">
                <a:latin typeface="Open Sans"/>
                <a:cs typeface="Open Sans"/>
              </a:rPr>
              <a:t>n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0" dirty="0">
                <a:latin typeface="Open Sans"/>
                <a:cs typeface="Open Sans"/>
              </a:rPr>
              <a:t>a</a:t>
            </a:r>
            <a:r>
              <a:rPr sz="1300" b="1" spc="-70" dirty="0">
                <a:latin typeface="Open Sans"/>
                <a:cs typeface="Open Sans"/>
              </a:rPr>
              <a:t>n</a:t>
            </a:r>
            <a:r>
              <a:rPr sz="1300" b="1" spc="-20" dirty="0">
                <a:latin typeface="Open Sans"/>
                <a:cs typeface="Open Sans"/>
              </a:rPr>
              <a:t>d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95" dirty="0">
                <a:latin typeface="Open Sans"/>
                <a:cs typeface="Open Sans"/>
              </a:rPr>
              <a:t>L</a:t>
            </a:r>
            <a:r>
              <a:rPr sz="1300" b="1" spc="-1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60" dirty="0">
                <a:latin typeface="Open Sans"/>
                <a:cs typeface="Open Sans"/>
              </a:rPr>
              <a:t>Co</a:t>
            </a:r>
            <a:r>
              <a:rPr sz="1300" b="1" spc="-80" dirty="0">
                <a:latin typeface="Open Sans"/>
                <a:cs typeface="Open Sans"/>
              </a:rPr>
              <a:t>n</a:t>
            </a:r>
            <a:r>
              <a:rPr sz="1300" b="1" spc="-100" dirty="0">
                <a:latin typeface="Open Sans"/>
                <a:cs typeface="Open Sans"/>
              </a:rPr>
              <a:t>t</a:t>
            </a:r>
            <a:r>
              <a:rPr sz="1300" b="1" spc="-80" dirty="0">
                <a:latin typeface="Open Sans"/>
                <a:cs typeface="Open Sans"/>
              </a:rPr>
              <a:t>r</a:t>
            </a:r>
            <a:r>
              <a:rPr sz="1300" b="1" spc="-60" dirty="0">
                <a:latin typeface="Open Sans"/>
                <a:cs typeface="Open Sans"/>
              </a:rPr>
              <a:t>o</a:t>
            </a:r>
            <a:r>
              <a:rPr sz="1300" b="1" spc="-85" dirty="0">
                <a:latin typeface="Open Sans"/>
                <a:cs typeface="Open Sans"/>
              </a:rPr>
              <a:t>l</a:t>
            </a:r>
            <a:r>
              <a:rPr sz="1300" b="1" spc="-80" dirty="0">
                <a:latin typeface="Open Sans"/>
                <a:cs typeface="Open Sans"/>
              </a:rPr>
              <a:t>l</a:t>
            </a:r>
            <a:r>
              <a:rPr sz="1300" b="1" spc="-55" dirty="0">
                <a:latin typeface="Open Sans"/>
                <a:cs typeface="Open Sans"/>
              </a:rPr>
              <a:t>e</a:t>
            </a:r>
            <a:r>
              <a:rPr sz="1300" b="1" spc="-20" dirty="0">
                <a:latin typeface="Open Sans"/>
                <a:cs typeface="Open Sans"/>
              </a:rPr>
              <a:t>d</a:t>
            </a:r>
            <a:endParaRPr sz="1300">
              <a:latin typeface="Open Sans"/>
              <a:cs typeface="Open Sans"/>
            </a:endParaRPr>
          </a:p>
          <a:p>
            <a:pPr marL="3397885">
              <a:lnSpc>
                <a:spcPts val="1635"/>
              </a:lnSpc>
              <a:spcBef>
                <a:spcPts val="20"/>
              </a:spcBef>
            </a:pP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W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S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gh</a:t>
            </a:r>
            <a:r>
              <a:rPr sz="1400" b="1" spc="-2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ua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qui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endParaRPr sz="1400">
              <a:latin typeface="Open Sans"/>
              <a:cs typeface="Open Sans"/>
            </a:endParaRPr>
          </a:p>
          <a:p>
            <a:pPr marR="3733165" algn="ctr">
              <a:lnSpc>
                <a:spcPts val="1155"/>
              </a:lnSpc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HK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Z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56196" y="2815169"/>
            <a:ext cx="3126740" cy="815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>
              <a:lnSpc>
                <a:spcPct val="100000"/>
              </a:lnSpc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Au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rk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RIC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  <a:p>
            <a:pPr marL="337820" marR="5080" indent="-325755" algn="r">
              <a:lnSpc>
                <a:spcPct val="100600"/>
              </a:lnSpc>
              <a:spcBef>
                <a:spcPts val="560"/>
              </a:spcBef>
            </a:pPr>
            <a:r>
              <a:rPr sz="1300" b="1" spc="-45" dirty="0">
                <a:latin typeface="Open Sans"/>
                <a:cs typeface="Open Sans"/>
              </a:rPr>
              <a:t>H</a:t>
            </a:r>
            <a:r>
              <a:rPr sz="1300" b="1" spc="-90" dirty="0">
                <a:latin typeface="Open Sans"/>
                <a:cs typeface="Open Sans"/>
              </a:rPr>
              <a:t>y</a:t>
            </a:r>
            <a:r>
              <a:rPr sz="1300" b="1" spc="-65" dirty="0">
                <a:latin typeface="Open Sans"/>
                <a:cs typeface="Open Sans"/>
              </a:rPr>
              <a:t>d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75" dirty="0">
                <a:latin typeface="Open Sans"/>
                <a:cs typeface="Open Sans"/>
              </a:rPr>
              <a:t>a</a:t>
            </a:r>
            <a:r>
              <a:rPr sz="1300" b="1" spc="-80" dirty="0">
                <a:latin typeface="Open Sans"/>
                <a:cs typeface="Open Sans"/>
              </a:rPr>
              <a:t>u</a:t>
            </a:r>
            <a:r>
              <a:rPr sz="1300" b="1" spc="-85" dirty="0">
                <a:latin typeface="Open Sans"/>
                <a:cs typeface="Open Sans"/>
              </a:rPr>
              <a:t>l</a:t>
            </a:r>
            <a:r>
              <a:rPr sz="1300" b="1" spc="-80" dirty="0">
                <a:latin typeface="Open Sans"/>
                <a:cs typeface="Open Sans"/>
              </a:rPr>
              <a:t>i</a:t>
            </a:r>
            <a:r>
              <a:rPr sz="1300" b="1" spc="-30" dirty="0">
                <a:latin typeface="Open Sans"/>
                <a:cs typeface="Open Sans"/>
              </a:rPr>
              <a:t>c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45" dirty="0">
                <a:latin typeface="Open Sans"/>
                <a:cs typeface="Open Sans"/>
              </a:rPr>
              <a:t>D</a:t>
            </a:r>
            <a:r>
              <a:rPr sz="1300" b="1" spc="-55" dirty="0">
                <a:latin typeface="Open Sans"/>
                <a:cs typeface="Open Sans"/>
              </a:rPr>
              <a:t>e</a:t>
            </a:r>
            <a:r>
              <a:rPr sz="1300" b="1" spc="-60" dirty="0">
                <a:latin typeface="Open Sans"/>
                <a:cs typeface="Open Sans"/>
              </a:rPr>
              <a:t>e</a:t>
            </a:r>
            <a:r>
              <a:rPr sz="1300" b="1" spc="-25" dirty="0">
                <a:latin typeface="Open Sans"/>
                <a:cs typeface="Open Sans"/>
              </a:rPr>
              <a:t>p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45" dirty="0">
                <a:latin typeface="Open Sans"/>
                <a:cs typeface="Open Sans"/>
              </a:rPr>
              <a:t>D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</a:t>
            </a:r>
            <a:r>
              <a:rPr sz="1300" b="1" spc="-90" dirty="0">
                <a:latin typeface="Open Sans"/>
                <a:cs typeface="Open Sans"/>
              </a:rPr>
              <a:t>w</a:t>
            </a:r>
            <a:r>
              <a:rPr sz="1300" b="1" spc="-85" dirty="0">
                <a:latin typeface="Open Sans"/>
                <a:cs typeface="Open Sans"/>
              </a:rPr>
              <a:t>i</a:t>
            </a:r>
            <a:r>
              <a:rPr sz="1300" b="1" spc="-75" dirty="0">
                <a:latin typeface="Open Sans"/>
                <a:cs typeface="Open Sans"/>
              </a:rPr>
              <a:t>n</a:t>
            </a:r>
            <a:r>
              <a:rPr sz="1300" b="1" spc="-15" dirty="0">
                <a:latin typeface="Open Sans"/>
                <a:cs typeface="Open Sans"/>
              </a:rPr>
              <a:t>g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1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5" dirty="0">
                <a:latin typeface="Open Sans"/>
                <a:cs typeface="Open Sans"/>
              </a:rPr>
              <a:t>F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am</a:t>
            </a:r>
            <a:r>
              <a:rPr sz="1300" b="1" spc="-25" dirty="0">
                <a:latin typeface="Open Sans"/>
                <a:cs typeface="Open Sans"/>
              </a:rPr>
              <a:t>e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80" dirty="0">
                <a:latin typeface="Open Sans"/>
                <a:cs typeface="Open Sans"/>
              </a:rPr>
              <a:t>r</a:t>
            </a:r>
            <a:r>
              <a:rPr sz="1300" b="1" spc="-55" dirty="0">
                <a:latin typeface="Open Sans"/>
                <a:cs typeface="Open Sans"/>
              </a:rPr>
              <a:t>esse</a:t>
            </a:r>
            <a:r>
              <a:rPr sz="1300" b="1" spc="-20" dirty="0">
                <a:latin typeface="Open Sans"/>
                <a:cs typeface="Open Sans"/>
              </a:rPr>
              <a:t>s</a:t>
            </a:r>
            <a:r>
              <a:rPr sz="1300" b="1" spc="-15" dirty="0">
                <a:latin typeface="Open Sans"/>
                <a:cs typeface="Open Sans"/>
              </a:rPr>
              <a:t> </a:t>
            </a:r>
            <a:r>
              <a:rPr sz="1300" b="1" spc="-95" dirty="0">
                <a:latin typeface="Open Sans"/>
                <a:cs typeface="Open Sans"/>
              </a:rPr>
              <a:t>F</a:t>
            </a:r>
            <a:r>
              <a:rPr sz="1300" b="1" spc="-70" dirty="0">
                <a:latin typeface="Open Sans"/>
                <a:cs typeface="Open Sans"/>
              </a:rPr>
              <a:t>a</a:t>
            </a:r>
            <a:r>
              <a:rPr sz="1300" b="1" spc="-35" dirty="0">
                <a:latin typeface="Open Sans"/>
                <a:cs typeface="Open Sans"/>
              </a:rPr>
              <a:t>s</a:t>
            </a:r>
            <a:r>
              <a:rPr sz="1300" b="1" spc="-60" dirty="0">
                <a:latin typeface="Open Sans"/>
                <a:cs typeface="Open Sans"/>
              </a:rPr>
              <a:t>t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125" dirty="0">
                <a:latin typeface="Open Sans"/>
                <a:cs typeface="Open Sans"/>
              </a:rPr>
              <a:t>V</a:t>
            </a:r>
            <a:r>
              <a:rPr sz="1300" b="1" spc="-70" dirty="0">
                <a:latin typeface="Open Sans"/>
                <a:cs typeface="Open Sans"/>
              </a:rPr>
              <a:t>e</a:t>
            </a:r>
            <a:r>
              <a:rPr sz="1300" b="1" spc="-45" dirty="0">
                <a:latin typeface="Open Sans"/>
                <a:cs typeface="Open Sans"/>
              </a:rPr>
              <a:t>r</a:t>
            </a:r>
            <a:r>
              <a:rPr sz="1300" b="1" spc="-60" dirty="0">
                <a:latin typeface="Open Sans"/>
                <a:cs typeface="Open Sans"/>
              </a:rPr>
              <a:t>s</a:t>
            </a:r>
            <a:r>
              <a:rPr sz="1300" b="1" spc="-80" dirty="0">
                <a:latin typeface="Open Sans"/>
                <a:cs typeface="Open Sans"/>
              </a:rPr>
              <a:t>i</a:t>
            </a:r>
            <a:r>
              <a:rPr sz="1300" b="1" spc="-60" dirty="0">
                <a:latin typeface="Open Sans"/>
                <a:cs typeface="Open Sans"/>
              </a:rPr>
              <a:t>o</a:t>
            </a:r>
            <a:r>
              <a:rPr sz="1300" b="1" spc="-35" dirty="0">
                <a:latin typeface="Open Sans"/>
                <a:cs typeface="Open Sans"/>
              </a:rPr>
              <a:t>n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0" dirty="0">
                <a:latin typeface="Open Sans"/>
                <a:cs typeface="Open Sans"/>
              </a:rPr>
              <a:t>a</a:t>
            </a:r>
            <a:r>
              <a:rPr sz="1300" b="1" spc="-70" dirty="0">
                <a:latin typeface="Open Sans"/>
                <a:cs typeface="Open Sans"/>
              </a:rPr>
              <a:t>n</a:t>
            </a:r>
            <a:r>
              <a:rPr sz="1300" b="1" spc="-20" dirty="0">
                <a:latin typeface="Open Sans"/>
                <a:cs typeface="Open Sans"/>
              </a:rPr>
              <a:t>d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95" dirty="0">
                <a:latin typeface="Open Sans"/>
                <a:cs typeface="Open Sans"/>
              </a:rPr>
              <a:t>L</a:t>
            </a:r>
            <a:r>
              <a:rPr sz="1300" b="1" spc="-1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60" dirty="0">
                <a:latin typeface="Open Sans"/>
                <a:cs typeface="Open Sans"/>
              </a:rPr>
              <a:t>Co</a:t>
            </a:r>
            <a:r>
              <a:rPr sz="1300" b="1" spc="-80" dirty="0">
                <a:latin typeface="Open Sans"/>
                <a:cs typeface="Open Sans"/>
              </a:rPr>
              <a:t>n</a:t>
            </a:r>
            <a:r>
              <a:rPr sz="1300" b="1" spc="-100" dirty="0">
                <a:latin typeface="Open Sans"/>
                <a:cs typeface="Open Sans"/>
              </a:rPr>
              <a:t>t</a:t>
            </a:r>
            <a:r>
              <a:rPr sz="1300" b="1" spc="-80" dirty="0">
                <a:latin typeface="Open Sans"/>
                <a:cs typeface="Open Sans"/>
              </a:rPr>
              <a:t>r</a:t>
            </a:r>
            <a:r>
              <a:rPr sz="1300" b="1" spc="-60" dirty="0">
                <a:latin typeface="Open Sans"/>
                <a:cs typeface="Open Sans"/>
              </a:rPr>
              <a:t>o</a:t>
            </a:r>
            <a:r>
              <a:rPr sz="1300" b="1" spc="-85" dirty="0">
                <a:latin typeface="Open Sans"/>
                <a:cs typeface="Open Sans"/>
              </a:rPr>
              <a:t>l</a:t>
            </a:r>
            <a:r>
              <a:rPr sz="1300" b="1" spc="-80" dirty="0">
                <a:latin typeface="Open Sans"/>
                <a:cs typeface="Open Sans"/>
              </a:rPr>
              <a:t>l</a:t>
            </a:r>
            <a:r>
              <a:rPr sz="1300" b="1" spc="-55" dirty="0">
                <a:latin typeface="Open Sans"/>
                <a:cs typeface="Open Sans"/>
              </a:rPr>
              <a:t>e</a:t>
            </a:r>
            <a:r>
              <a:rPr sz="1300" b="1" spc="-20" dirty="0">
                <a:latin typeface="Open Sans"/>
                <a:cs typeface="Open Sans"/>
              </a:rPr>
              <a:t>d</a:t>
            </a:r>
            <a:r>
              <a:rPr sz="1300" b="1" spc="-10" dirty="0">
                <a:latin typeface="Open Sans"/>
                <a:cs typeface="Open Sans"/>
              </a:rPr>
              <a:t> </a:t>
            </a: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W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S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gh</a:t>
            </a:r>
            <a:r>
              <a:rPr sz="1400" b="1" spc="-2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ua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qui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7165" y="4953646"/>
            <a:ext cx="5116195" cy="101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4864">
              <a:lnSpc>
                <a:spcPct val="100000"/>
              </a:lnSpc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Au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rk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RIC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800">
              <a:latin typeface="Times New Roman"/>
              <a:cs typeface="Times New Roman"/>
            </a:endParaRPr>
          </a:p>
          <a:p>
            <a:pPr marL="3108960">
              <a:lnSpc>
                <a:spcPct val="100000"/>
              </a:lnSpc>
            </a:pPr>
            <a:r>
              <a:rPr sz="1300" b="1" spc="-45" dirty="0">
                <a:latin typeface="Open Sans"/>
                <a:cs typeface="Open Sans"/>
              </a:rPr>
              <a:t>H</a:t>
            </a:r>
            <a:r>
              <a:rPr sz="1300" b="1" spc="-90" dirty="0">
                <a:latin typeface="Open Sans"/>
                <a:cs typeface="Open Sans"/>
              </a:rPr>
              <a:t>y</a:t>
            </a:r>
            <a:r>
              <a:rPr sz="1300" b="1" spc="-65" dirty="0">
                <a:latin typeface="Open Sans"/>
                <a:cs typeface="Open Sans"/>
              </a:rPr>
              <a:t>d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au</a:t>
            </a:r>
            <a:r>
              <a:rPr sz="1300" b="1" spc="-85" dirty="0">
                <a:latin typeface="Open Sans"/>
                <a:cs typeface="Open Sans"/>
              </a:rPr>
              <a:t>l</a:t>
            </a:r>
            <a:r>
              <a:rPr sz="1300" b="1" spc="-80" dirty="0">
                <a:latin typeface="Open Sans"/>
                <a:cs typeface="Open Sans"/>
              </a:rPr>
              <a:t>i</a:t>
            </a:r>
            <a:r>
              <a:rPr sz="1300" b="1" spc="-3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1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5" dirty="0">
                <a:latin typeface="Open Sans"/>
                <a:cs typeface="Open Sans"/>
              </a:rPr>
              <a:t>F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</a:t>
            </a:r>
            <a:r>
              <a:rPr sz="1300" b="1" spc="-95" dirty="0">
                <a:latin typeface="Open Sans"/>
                <a:cs typeface="Open Sans"/>
              </a:rPr>
              <a:t>m</a:t>
            </a:r>
            <a:r>
              <a:rPr sz="1300" b="1" spc="-25" dirty="0">
                <a:latin typeface="Open Sans"/>
                <a:cs typeface="Open Sans"/>
              </a:rPr>
              <a:t>e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80" dirty="0">
                <a:latin typeface="Open Sans"/>
                <a:cs typeface="Open Sans"/>
              </a:rPr>
              <a:t>r</a:t>
            </a:r>
            <a:r>
              <a:rPr sz="1300" b="1" spc="-55" dirty="0">
                <a:latin typeface="Open Sans"/>
                <a:cs typeface="Open Sans"/>
              </a:rPr>
              <a:t>esse</a:t>
            </a:r>
            <a:r>
              <a:rPr sz="1300" b="1" spc="-20" dirty="0">
                <a:latin typeface="Open Sans"/>
                <a:cs typeface="Open Sans"/>
              </a:rPr>
              <a:t>s</a:t>
            </a:r>
            <a:endParaRPr sz="1300">
              <a:latin typeface="Open Sans"/>
              <a:cs typeface="Open Sans"/>
            </a:endParaRPr>
          </a:p>
          <a:p>
            <a:pPr marL="2326640">
              <a:lnSpc>
                <a:spcPct val="100000"/>
              </a:lnSpc>
              <a:spcBef>
                <a:spcPts val="20"/>
              </a:spcBef>
            </a:pPr>
            <a:r>
              <a:rPr sz="1400" b="1" spc="-30" dirty="0">
                <a:solidFill>
                  <a:srgbClr val="231F20"/>
                </a:solidFill>
                <a:latin typeface="Open Sans"/>
                <a:cs typeface="Open Sans"/>
              </a:rPr>
              <a:t>W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dirty="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S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y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gh</a:t>
            </a:r>
            <a:r>
              <a:rPr sz="1400" b="1" spc="-25" dirty="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sz="1400" b="1" spc="-50" dirty="0">
                <a:solidFill>
                  <a:srgbClr val="231F20"/>
                </a:solidFill>
                <a:latin typeface="Open Sans"/>
                <a:cs typeface="Open Sans"/>
              </a:rPr>
              <a:t>ua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r>
              <a:rPr sz="1400" b="1" spc="-7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b="1" spc="-35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qui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5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sz="1400" b="1" spc="-40" dirty="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sz="1400" b="1" spc="-10" dirty="0">
                <a:solidFill>
                  <a:srgbClr val="231F20"/>
                </a:solidFill>
                <a:latin typeface="Open Sans"/>
                <a:cs typeface="Open Sans"/>
              </a:rPr>
              <a:t>d</a:t>
            </a:r>
            <a:endParaRPr sz="14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CP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55578" y="6949476"/>
            <a:ext cx="542734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08910">
              <a:lnSpc>
                <a:spcPct val="100000"/>
              </a:lnSpc>
            </a:pP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Au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rk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sz="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RIC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900">
              <a:latin typeface="Times New Roman"/>
              <a:cs typeface="Times New Roman"/>
            </a:endParaRPr>
          </a:p>
          <a:p>
            <a:pPr marL="3420745">
              <a:lnSpc>
                <a:spcPct val="100000"/>
              </a:lnSpc>
            </a:pPr>
            <a:r>
              <a:rPr sz="1300" b="1" spc="-45" dirty="0">
                <a:latin typeface="Open Sans"/>
                <a:cs typeface="Open Sans"/>
              </a:rPr>
              <a:t>H</a:t>
            </a:r>
            <a:r>
              <a:rPr sz="1300" b="1" spc="-90" dirty="0">
                <a:latin typeface="Open Sans"/>
                <a:cs typeface="Open Sans"/>
              </a:rPr>
              <a:t>y</a:t>
            </a:r>
            <a:r>
              <a:rPr sz="1300" b="1" spc="-65" dirty="0">
                <a:latin typeface="Open Sans"/>
                <a:cs typeface="Open Sans"/>
              </a:rPr>
              <a:t>d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au</a:t>
            </a:r>
            <a:r>
              <a:rPr sz="1300" b="1" spc="-85" dirty="0">
                <a:latin typeface="Open Sans"/>
                <a:cs typeface="Open Sans"/>
              </a:rPr>
              <a:t>l</a:t>
            </a:r>
            <a:r>
              <a:rPr sz="1300" b="1" spc="-80" dirty="0">
                <a:latin typeface="Open Sans"/>
                <a:cs typeface="Open Sans"/>
              </a:rPr>
              <a:t>i</a:t>
            </a:r>
            <a:r>
              <a:rPr sz="1300" b="1" spc="-3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10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5" dirty="0">
                <a:latin typeface="Open Sans"/>
                <a:cs typeface="Open Sans"/>
              </a:rPr>
              <a:t>F</a:t>
            </a:r>
            <a:r>
              <a:rPr sz="1300" b="1" spc="-90" dirty="0">
                <a:latin typeface="Open Sans"/>
                <a:cs typeface="Open Sans"/>
              </a:rPr>
              <a:t>r</a:t>
            </a:r>
            <a:r>
              <a:rPr sz="1300" b="1" spc="-80" dirty="0">
                <a:latin typeface="Open Sans"/>
                <a:cs typeface="Open Sans"/>
              </a:rPr>
              <a:t>a</a:t>
            </a:r>
            <a:r>
              <a:rPr sz="1300" b="1" spc="-95" dirty="0">
                <a:latin typeface="Open Sans"/>
                <a:cs typeface="Open Sans"/>
              </a:rPr>
              <a:t>m</a:t>
            </a:r>
            <a:r>
              <a:rPr sz="1300" b="1" spc="-25" dirty="0">
                <a:latin typeface="Open Sans"/>
                <a:cs typeface="Open Sans"/>
              </a:rPr>
              <a:t>e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5" dirty="0">
                <a:latin typeface="Open Sans"/>
                <a:cs typeface="Open Sans"/>
              </a:rPr>
              <a:t>P</a:t>
            </a:r>
            <a:r>
              <a:rPr sz="1300" b="1" spc="-80" dirty="0">
                <a:latin typeface="Open Sans"/>
                <a:cs typeface="Open Sans"/>
              </a:rPr>
              <a:t>r</a:t>
            </a:r>
            <a:r>
              <a:rPr sz="1300" b="1" spc="-55" dirty="0">
                <a:latin typeface="Open Sans"/>
                <a:cs typeface="Open Sans"/>
              </a:rPr>
              <a:t>esse</a:t>
            </a:r>
            <a:r>
              <a:rPr sz="1300" b="1" spc="-20" dirty="0">
                <a:latin typeface="Open Sans"/>
                <a:cs typeface="Open Sans"/>
              </a:rPr>
              <a:t>s</a:t>
            </a:r>
            <a:endParaRPr sz="1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7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FP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9294" y="9252081"/>
            <a:ext cx="1060450" cy="492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tpe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 </a:t>
            </a:r>
            <a:r>
              <a:rPr sz="800" spc="-7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tro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 </a:t>
            </a:r>
            <a:r>
              <a:rPr sz="8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0,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36799" y="9252081"/>
            <a:ext cx="866775" cy="492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br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7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ooli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g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pl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2.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0,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77071" y="3504715"/>
            <a:ext cx="2844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HK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60293" y="9988054"/>
            <a:ext cx="6290017" cy="5715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670629"/>
              </p:ext>
            </p:extLst>
          </p:nvPr>
        </p:nvGraphicFramePr>
        <p:xfrm>
          <a:off x="2375358" y="1522289"/>
          <a:ext cx="4459323" cy="1205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44"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</a:pPr>
                      <a:r>
                        <a:rPr sz="1100" i="1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Capacit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100" i="1" spc="-6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(tons)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Lis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1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Pric</a:t>
                      </a:r>
                      <a:r>
                        <a:rPr sz="1100" i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100" i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EURO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9720" marR="55880" indent="-142240">
                        <a:lnSpc>
                          <a:spcPct val="100000"/>
                        </a:lnSpc>
                      </a:pPr>
                      <a:r>
                        <a:rPr sz="1100" i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Touchscreen Control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1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HKP-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HKP-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HKP-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98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HKP-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7959"/>
              </p:ext>
            </p:extLst>
          </p:nvPr>
        </p:nvGraphicFramePr>
        <p:xfrm>
          <a:off x="2520000" y="3690046"/>
          <a:ext cx="4314681" cy="12053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46"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985" marR="177800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100" b="1" i="1" spc="-9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ouchs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re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6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HK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04198"/>
              </p:ext>
            </p:extLst>
          </p:nvPr>
        </p:nvGraphicFramePr>
        <p:xfrm>
          <a:off x="2520000" y="5702671"/>
          <a:ext cx="4314681" cy="1205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44"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985" marR="177800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100" b="1" i="1" spc="-9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ouchs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re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6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98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HC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66859"/>
              </p:ext>
            </p:extLst>
          </p:nvPr>
        </p:nvGraphicFramePr>
        <p:xfrm>
          <a:off x="2520000" y="7553770"/>
          <a:ext cx="4316548" cy="1061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1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45"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985" marR="177800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7515" marR="169545" indent="-25971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Ligh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 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CF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1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CF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CF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</a:pPr>
                      <a:r>
                        <a:rPr sz="1000" b="1" spc="-5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CF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000" b="1" spc="-6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9316" y="723996"/>
            <a:ext cx="3402742" cy="2403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82254" y="1219974"/>
            <a:ext cx="2125212" cy="1722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9518" y="5102030"/>
            <a:ext cx="379476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80" dirty="0">
                <a:latin typeface="Open Sans"/>
                <a:cs typeface="Open Sans"/>
              </a:rPr>
              <a:t>Hydrauli</a:t>
            </a:r>
            <a:r>
              <a:rPr sz="1300" b="1" spc="-35" dirty="0">
                <a:latin typeface="Open Sans"/>
                <a:cs typeface="Open Sans"/>
              </a:rPr>
              <a:t>c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55" dirty="0">
                <a:latin typeface="Open Sans"/>
                <a:cs typeface="Open Sans"/>
              </a:rPr>
              <a:t>S</a:t>
            </a:r>
            <a:r>
              <a:rPr sz="1300" b="1" spc="-90" dirty="0">
                <a:latin typeface="Open Sans"/>
                <a:cs typeface="Open Sans"/>
              </a:rPr>
              <a:t>tee</a:t>
            </a:r>
            <a:r>
              <a:rPr sz="1300" b="1" spc="-25" dirty="0">
                <a:latin typeface="Open Sans"/>
                <a:cs typeface="Open Sans"/>
              </a:rPr>
              <a:t>l</a:t>
            </a:r>
            <a:r>
              <a:rPr sz="1300" b="1" spc="-70" dirty="0">
                <a:latin typeface="Open Sans"/>
                <a:cs typeface="Open Sans"/>
              </a:rPr>
              <a:t> P</a:t>
            </a:r>
            <a:r>
              <a:rPr sz="1300" b="1" spc="-80" dirty="0">
                <a:latin typeface="Open Sans"/>
                <a:cs typeface="Open Sans"/>
              </a:rPr>
              <a:t>lat</a:t>
            </a:r>
            <a:r>
              <a:rPr sz="1300" b="1" spc="-50" dirty="0">
                <a:latin typeface="Open Sans"/>
                <a:cs typeface="Open Sans"/>
              </a:rPr>
              <a:t>e</a:t>
            </a:r>
            <a:r>
              <a:rPr sz="1300" b="1" spc="-70" dirty="0">
                <a:latin typeface="Open Sans"/>
                <a:cs typeface="Open Sans"/>
              </a:rPr>
              <a:t> </a:t>
            </a:r>
            <a:r>
              <a:rPr sz="1300" b="1" spc="-55" dirty="0">
                <a:latin typeface="Open Sans"/>
                <a:cs typeface="Open Sans"/>
              </a:rPr>
              <a:t>S</a:t>
            </a:r>
            <a:r>
              <a:rPr sz="1300" b="1" spc="-80" dirty="0">
                <a:latin typeface="Open Sans"/>
                <a:cs typeface="Open Sans"/>
              </a:rPr>
              <a:t>traightenin</a:t>
            </a:r>
            <a:r>
              <a:rPr sz="1300" b="1" spc="-40" dirty="0">
                <a:latin typeface="Open Sans"/>
                <a:cs typeface="Open Sans"/>
              </a:rPr>
              <a:t>g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80" dirty="0">
                <a:latin typeface="Open Sans"/>
                <a:cs typeface="Open Sans"/>
              </a:rPr>
              <a:t>(Portal</a:t>
            </a:r>
            <a:r>
              <a:rPr sz="1300" b="1" spc="-25" dirty="0">
                <a:latin typeface="Open Sans"/>
                <a:cs typeface="Open Sans"/>
              </a:rPr>
              <a:t>)</a:t>
            </a:r>
            <a:r>
              <a:rPr sz="1300" b="1" spc="-65" dirty="0">
                <a:latin typeface="Open Sans"/>
                <a:cs typeface="Open Sans"/>
              </a:rPr>
              <a:t> </a:t>
            </a:r>
            <a:r>
              <a:rPr sz="1300" b="1" spc="-70" dirty="0">
                <a:latin typeface="Open Sans"/>
                <a:cs typeface="Open Sans"/>
              </a:rPr>
              <a:t>Presses</a:t>
            </a:r>
            <a:endParaRPr sz="130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7604" y="2625856"/>
            <a:ext cx="5164455" cy="657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11785" algn="r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EP</a:t>
            </a:r>
            <a:endParaRPr sz="1000">
              <a:latin typeface="Arial"/>
              <a:cs typeface="Arial"/>
            </a:endParaRPr>
          </a:p>
          <a:p>
            <a:pPr marL="926465" indent="3362325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andar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  <a:p>
            <a:pPr marR="3053080" algn="ctr">
              <a:lnSpc>
                <a:spcPct val="100000"/>
              </a:lnSpc>
              <a:spcBef>
                <a:spcPts val="370"/>
              </a:spcBef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DEP</a:t>
            </a:r>
            <a:endParaRPr sz="1000">
              <a:latin typeface="Arial"/>
              <a:cs typeface="Arial"/>
            </a:endParaRPr>
          </a:p>
          <a:p>
            <a:pPr marR="3052445" algn="ctr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Wit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Automati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Workpiec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anipulator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954" y="8043946"/>
            <a:ext cx="52197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andar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1435" y="8043946"/>
            <a:ext cx="219011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6309" y="9367716"/>
            <a:ext cx="2230120" cy="648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5" dirty="0">
                <a:solidFill>
                  <a:srgbClr val="231F20"/>
                </a:solidFill>
                <a:latin typeface="Arial"/>
                <a:cs typeface="Arial"/>
              </a:rPr>
              <a:t>RI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b="1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li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yst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kp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440"/>
              </a:lnSpc>
            </a:pPr>
            <a:r>
              <a:rPr sz="1400" spc="-15" dirty="0">
                <a:solidFill>
                  <a:srgbClr val="231F20"/>
                </a:solidFill>
                <a:latin typeface="Century Gothic"/>
                <a:cs typeface="Century Gothic"/>
              </a:rPr>
              <a:t>» </a:t>
            </a:r>
            <a:r>
              <a:rPr sz="1400" spc="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35" dirty="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A</a:t>
            </a:r>
            <a:r>
              <a:rPr sz="1000" spc="-4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ai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labl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441" y="5655571"/>
            <a:ext cx="3340558" cy="21330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73996" y="6195193"/>
            <a:ext cx="401192" cy="4733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97197" y="5546115"/>
            <a:ext cx="2895320" cy="24693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69243" y="8373529"/>
            <a:ext cx="2122754" cy="13886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0975" y="224690"/>
            <a:ext cx="6289848" cy="5322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2474" y="261145"/>
            <a:ext cx="2952115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HYDR.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5" dirty="0">
                <a:solidFill>
                  <a:srgbClr val="00007F"/>
                </a:solidFill>
                <a:latin typeface="Century Gothic"/>
                <a:cs typeface="Century Gothic"/>
              </a:rPr>
              <a:t>PRESSEN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20" dirty="0">
                <a:solidFill>
                  <a:srgbClr val="00007F"/>
                </a:solidFill>
                <a:latin typeface="Century Gothic"/>
                <a:cs typeface="Century Gothic"/>
              </a:rPr>
              <a:t>&amp;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00007F"/>
                </a:solidFill>
                <a:latin typeface="Century Gothic"/>
                <a:cs typeface="Century Gothic"/>
              </a:rPr>
              <a:t>BÖDELMASCHINEN</a:t>
            </a:r>
            <a:endParaRPr sz="1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55" dirty="0">
                <a:solidFill>
                  <a:srgbClr val="00007F"/>
                </a:solidFill>
                <a:latin typeface="Calibri"/>
                <a:cs typeface="Calibri"/>
              </a:rPr>
              <a:t>Mod.</a:t>
            </a:r>
            <a:r>
              <a:rPr sz="1300" spc="-135" dirty="0">
                <a:solidFill>
                  <a:srgbClr val="00007F"/>
                </a:solidFill>
                <a:latin typeface="Calibri"/>
                <a:cs typeface="Calibri"/>
              </a:rPr>
              <a:t> </a:t>
            </a:r>
            <a:r>
              <a:rPr sz="1300" spc="-35" dirty="0">
                <a:solidFill>
                  <a:srgbClr val="00007F"/>
                </a:solidFill>
                <a:latin typeface="Century Gothic"/>
                <a:cs typeface="Century Gothic"/>
              </a:rPr>
              <a:t>DEP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00007F"/>
                </a:solidFill>
                <a:latin typeface="Century Gothic"/>
                <a:cs typeface="Century Gothic"/>
              </a:rPr>
              <a:t>/</a:t>
            </a:r>
            <a:r>
              <a:rPr sz="1300" spc="30" dirty="0">
                <a:solidFill>
                  <a:srgbClr val="00007F"/>
                </a:solidFill>
                <a:latin typeface="Century Gothic"/>
                <a:cs typeface="Century Gothic"/>
              </a:rPr>
              <a:t> DKS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55320" y="192188"/>
            <a:ext cx="417084" cy="2125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3505" y="10080025"/>
            <a:ext cx="6290017" cy="5715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31748" y="3416673"/>
          <a:ext cx="6144150" cy="1205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9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5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4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985" marR="177800" indent="-806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876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an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ip</a:t>
                      </a:r>
                      <a:r>
                        <a:rPr sz="1100" b="1" i="1" spc="-3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shen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0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shen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0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shen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0">
                        <a:lnSpc>
                          <a:spcPct val="100000"/>
                        </a:lnSpc>
                      </a:pP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107752"/>
              </p:ext>
            </p:extLst>
          </p:nvPr>
        </p:nvGraphicFramePr>
        <p:xfrm>
          <a:off x="605704" y="8396725"/>
          <a:ext cx="4229899" cy="856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041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5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100" b="1" i="1" spc="-4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908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DK-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200/2550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DK-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300/2550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99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DK-</a:t>
                      </a:r>
                      <a:r>
                        <a:rPr sz="1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400/2550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auf Anf.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61950"/>
            <a:ext cx="6774179" cy="514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3399154"/>
            <a:ext cx="234315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 b="1" u="sng" dirty="0"/>
              <a:t>Zubehör Hydraulik</a:t>
            </a:r>
            <a:r>
              <a:rPr lang="de-DE" sz="1000" b="1" dirty="0"/>
              <a:t>:          </a:t>
            </a:r>
            <a:endParaRPr lang="de-DE" sz="1000" dirty="0"/>
          </a:p>
          <a:p>
            <a:r>
              <a:rPr lang="de-DE" sz="1000" dirty="0"/>
              <a:t>Hydraulik Kontroll-Block &amp; Zubehör: REXROTH</a:t>
            </a:r>
          </a:p>
          <a:p>
            <a:r>
              <a:rPr lang="de-DE" sz="1000" dirty="0"/>
              <a:t>Druckeinstellung über PLC.  (20 – 100 Tonnen)</a:t>
            </a:r>
          </a:p>
          <a:p>
            <a:r>
              <a:rPr lang="de-DE" sz="1000" dirty="0"/>
              <a:t>Geschwindigkeit über PLC. einstellbar</a:t>
            </a:r>
          </a:p>
          <a:p>
            <a:r>
              <a:rPr lang="de-DE" sz="1000" dirty="0"/>
              <a:t>Luftkühler</a:t>
            </a:r>
          </a:p>
          <a:p>
            <a:r>
              <a:rPr lang="de-DE" sz="1000" dirty="0"/>
              <a:t>Vorfüllventil</a:t>
            </a:r>
            <a:endParaRPr lang="de-DE" dirty="0"/>
          </a:p>
        </p:txBody>
      </p:sp>
      <p:sp>
        <p:nvSpPr>
          <p:cNvPr id="7" name="object 7"/>
          <p:cNvSpPr/>
          <p:nvPr/>
        </p:nvSpPr>
        <p:spPr>
          <a:xfrm>
            <a:off x="476250" y="9717189"/>
            <a:ext cx="6645909" cy="6038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9900" y="361952"/>
            <a:ext cx="305460" cy="1523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138154"/>
              </p:ext>
            </p:extLst>
          </p:nvPr>
        </p:nvGraphicFramePr>
        <p:xfrm>
          <a:off x="325121" y="4965701"/>
          <a:ext cx="4596128" cy="313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2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6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4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65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4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4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88398">
                <a:tc gridSpan="2"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endParaRPr lang="de-DE" sz="1000" b="1" spc="-10" dirty="0">
                        <a:latin typeface="Calibri"/>
                        <a:cs typeface="Calibri"/>
                      </a:endParaRPr>
                    </a:p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b="1" spc="-10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spc="-5" dirty="0" err="1">
                          <a:latin typeface="Calibri"/>
                          <a:cs typeface="Calibri"/>
                        </a:rPr>
                        <a:t>x</a:t>
                      </a:r>
                      <a:r>
                        <a:rPr sz="1000" b="1" dirty="0" err="1">
                          <a:latin typeface="Calibri"/>
                          <a:cs typeface="Calibri"/>
                        </a:rPr>
                        <a:t>ze</a:t>
                      </a:r>
                      <a:r>
                        <a:rPr sz="1000" b="1" spc="5" dirty="0" err="1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 err="1">
                          <a:latin typeface="Calibri"/>
                          <a:cs typeface="Calibri"/>
                        </a:rPr>
                        <a:t>te</a:t>
                      </a:r>
                      <a:r>
                        <a:rPr sz="1000" b="1" spc="5" dirty="0" err="1">
                          <a:latin typeface="Calibri"/>
                          <a:cs typeface="Calibri"/>
                        </a:rPr>
                        <a:t>rpr</a:t>
                      </a:r>
                      <a:r>
                        <a:rPr sz="1000" b="1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spc="-5" dirty="0" err="1">
                          <a:latin typeface="Calibri"/>
                          <a:cs typeface="Calibri"/>
                        </a:rPr>
                        <a:t>ss</a:t>
                      </a:r>
                      <a:r>
                        <a:rPr sz="1000" b="1" dirty="0" err="1">
                          <a:latin typeface="Calibri"/>
                          <a:cs typeface="Calibri"/>
                        </a:rPr>
                        <a:t>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7378">
                      <a:solidFill>
                        <a:srgbClr val="000000"/>
                      </a:solidFill>
                      <a:prstDash val="solid"/>
                    </a:lnR>
                    <a:lnT w="7366">
                      <a:solidFill>
                        <a:srgbClr val="000000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 </a:t>
                      </a:r>
                      <a:endParaRPr lang="de-DE" sz="1000" b="1" dirty="0">
                        <a:latin typeface="Calibri"/>
                        <a:cs typeface="Calibri"/>
                      </a:endParaRPr>
                    </a:p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lang="de-DE" sz="1000" b="1" dirty="0">
                          <a:latin typeface="Calibri"/>
                          <a:cs typeface="Calibri"/>
                        </a:rPr>
                        <a:t>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7366">
                      <a:solidFill>
                        <a:srgbClr val="000000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 </a:t>
                      </a:r>
                      <a:endParaRPr lang="de-DE" sz="1000" b="1" dirty="0">
                        <a:latin typeface="Calibri"/>
                        <a:cs typeface="Calibri"/>
                      </a:endParaRPr>
                    </a:p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lang="de-DE" sz="10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25 t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 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7366">
                      <a:solidFill>
                        <a:srgbClr val="000000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endParaRPr lang="de-DE" sz="1000" b="1" dirty="0">
                        <a:latin typeface="Calibri"/>
                        <a:cs typeface="Calibri"/>
                      </a:endParaRPr>
                    </a:p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de-DE" sz="10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de-DE" sz="1000" b="1" dirty="0">
                          <a:latin typeface="Calibri"/>
                          <a:cs typeface="Calibri"/>
                        </a:rPr>
                        <a:t>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7366">
                      <a:solidFill>
                        <a:srgbClr val="000000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lang="de-DE" sz="1000" b="1" dirty="0">
                          <a:latin typeface="Calibri"/>
                          <a:cs typeface="Calibri"/>
                        </a:rPr>
                        <a:t> 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7366">
                      <a:solidFill>
                        <a:srgbClr val="000000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ru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tung 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125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Hub 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0-132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0-132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0-140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2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lang="de-DE" sz="10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lang="de-DE" sz="1000" dirty="0">
                          <a:latin typeface="Calibri"/>
                          <a:cs typeface="Calibri"/>
                        </a:rPr>
                        <a:t>nbauhöhe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 m</a:t>
                      </a:r>
                      <a:r>
                        <a:rPr lang="de-DE" sz="1000" dirty="0">
                          <a:latin typeface="Calibri"/>
                          <a:cs typeface="Calibri"/>
                        </a:rPr>
                        <a:t>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21">
                      <a:solidFill>
                        <a:srgbClr val="8EA9DB"/>
                      </a:solidFill>
                      <a:prstDash val="solid"/>
                    </a:lnT>
                    <a:lnB w="36334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     800 x 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    800 x 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    900 x 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6334">
                      <a:solidFill>
                        <a:srgbClr val="8EA9DB"/>
                      </a:solidFill>
                      <a:prstDash val="solid"/>
                    </a:lnT>
                    <a:lnB w="34797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lang="de-DE" sz="1000" dirty="0" err="1">
                          <a:latin typeface="Calibri"/>
                          <a:cs typeface="Calibri"/>
                        </a:rPr>
                        <a:t>Stößelfläche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  800 x 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+mn-lt"/>
                          <a:cs typeface="Calibri"/>
                        </a:rPr>
                        <a:t>800 x 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900 x 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7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Län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28701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1890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28701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2000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5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1725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1950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45466">
                      <a:solidFill>
                        <a:srgbClr val="8EA9DB"/>
                      </a:solidFill>
                      <a:prstDash val="solid"/>
                    </a:lnT>
                    <a:lnB w="34810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810">
                      <a:solidFill>
                        <a:srgbClr val="8EA9DB"/>
                      </a:solidFill>
                      <a:prstDash val="solid"/>
                    </a:lnT>
                    <a:lnB w="34798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68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wic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ht kg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5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8000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 8000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9662">
                      <a:solidFill>
                        <a:srgbClr val="8EA9DB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89662">
                      <a:solidFill>
                        <a:srgbClr val="8EA9DB"/>
                      </a:solidFill>
                      <a:prstDash val="solid"/>
                    </a:lnR>
                    <a:lnT w="34798">
                      <a:solidFill>
                        <a:srgbClr val="8EA9DB"/>
                      </a:solidFill>
                      <a:prstDash val="solid"/>
                    </a:lnT>
                    <a:lnB w="45466">
                      <a:solidFill>
                        <a:srgbClr val="8EA9DB"/>
                      </a:solidFill>
                      <a:prstDash val="soli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2685">
                <a:tc gridSpan="2"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KK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nde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RO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7378">
                      <a:solidFill>
                        <a:srgbClr val="000000"/>
                      </a:solidFill>
                      <a:prstDash val="solid"/>
                    </a:lnR>
                    <a:lnT w="7366">
                      <a:solidFill>
                        <a:srgbClr val="000000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66.500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45465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76.500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45465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91.000</a:t>
                      </a:r>
                    </a:p>
                    <a:p>
                      <a:pPr marL="219710">
                        <a:lnSpc>
                          <a:spcPct val="100000"/>
                        </a:lnSpc>
                      </a:pPr>
                      <a:endParaRPr lang="de-DE" sz="1100" b="1" dirty="0">
                        <a:latin typeface="Calibri"/>
                        <a:cs typeface="Calibri"/>
                      </a:endParaRPr>
                    </a:p>
                    <a:p>
                      <a:pPr marL="219710">
                        <a:lnSpc>
                          <a:spcPct val="100000"/>
                        </a:lnSpc>
                      </a:pPr>
                      <a:endParaRPr lang="de-DE" sz="1100" b="1" dirty="0">
                        <a:latin typeface="Calibri"/>
                        <a:cs typeface="Calibri"/>
                      </a:endParaRPr>
                    </a:p>
                    <a:p>
                      <a:pPr marL="219710">
                        <a:lnSpc>
                          <a:spcPct val="100000"/>
                        </a:lnSpc>
                      </a:pPr>
                      <a:endParaRPr lang="de-DE" sz="1100" b="1" dirty="0">
                        <a:latin typeface="Calibri"/>
                        <a:cs typeface="Calibri"/>
                      </a:endParaRPr>
                    </a:p>
                    <a:p>
                      <a:pPr marL="219710">
                        <a:lnSpc>
                          <a:spcPct val="100000"/>
                        </a:lnSpc>
                      </a:pPr>
                      <a:endParaRPr lang="de-DE"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78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45466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78">
                      <a:solidFill>
                        <a:srgbClr val="000000"/>
                      </a:solidFill>
                      <a:prstDash val="solid"/>
                    </a:lnR>
                    <a:lnT w="45466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098" name="Picture 2" descr="https://www.kk-industries.eu/imagecache/6/f/c/3/7/6fc373c3d4bc8c006f741393e235b1d0c3d99e85.png">
            <a:extLst>
              <a:ext uri="{FF2B5EF4-FFF2-40B4-BE49-F238E27FC236}">
                <a16:creationId xmlns:a16="http://schemas.microsoft.com/office/drawing/2014/main" id="{B5DB9111-81AF-4D80-9B4B-CF7E12C35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3" r="23764"/>
          <a:stretch/>
        </p:blipFill>
        <p:spPr bwMode="auto">
          <a:xfrm>
            <a:off x="5226050" y="4876596"/>
            <a:ext cx="2193811" cy="33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kk-industries.eu/imagecache/7/d/9/8/3/7d98386c42b12a88dcebd7dd6968cceb62caca5e.jpeg">
            <a:extLst>
              <a:ext uri="{FF2B5EF4-FFF2-40B4-BE49-F238E27FC236}">
                <a16:creationId xmlns:a16="http://schemas.microsoft.com/office/drawing/2014/main" id="{36339D73-EE30-4B4F-953D-F1B5FBA7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83" y="1016157"/>
            <a:ext cx="2471994" cy="36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2">
            <a:extLst>
              <a:ext uri="{FF2B5EF4-FFF2-40B4-BE49-F238E27FC236}">
                <a16:creationId xmlns:a16="http://schemas.microsoft.com/office/drawing/2014/main" id="{2A511460-3F97-49D4-A2F6-30F2E13079C4}"/>
              </a:ext>
            </a:extLst>
          </p:cNvPr>
          <p:cNvSpPr txBox="1"/>
          <p:nvPr/>
        </p:nvSpPr>
        <p:spPr>
          <a:xfrm>
            <a:off x="428792" y="210729"/>
            <a:ext cx="247199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b="1"/>
              <a:t>Einständer</a:t>
            </a:r>
            <a:r>
              <a:rPr lang="de-DE" b="1" dirty="0"/>
              <a:t> C-Presse 100 t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27BB0133-81D0-4486-B75C-2F0325631DEB}"/>
              </a:ext>
            </a:extLst>
          </p:cNvPr>
          <p:cNvSpPr txBox="1"/>
          <p:nvPr/>
        </p:nvSpPr>
        <p:spPr>
          <a:xfrm>
            <a:off x="457200" y="649053"/>
            <a:ext cx="3609975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1100" b="1" dirty="0"/>
              <a:t>Steuerungszubehör:</a:t>
            </a:r>
          </a:p>
          <a:p>
            <a:r>
              <a:rPr lang="de-DE" sz="1100" b="1" dirty="0"/>
              <a:t>Siemens S7-1200</a:t>
            </a:r>
            <a:r>
              <a:rPr lang="de-DE" sz="1100" dirty="0"/>
              <a:t> Steuerung</a:t>
            </a:r>
          </a:p>
          <a:p>
            <a:r>
              <a:rPr lang="de-DE" sz="1100" dirty="0"/>
              <a:t>Hauptschaltschrank</a:t>
            </a:r>
          </a:p>
          <a:p>
            <a:r>
              <a:rPr lang="de-DE" sz="1100" dirty="0"/>
              <a:t>Sicherheits-PLC von </a:t>
            </a:r>
            <a:r>
              <a:rPr lang="de-DE" sz="1100" b="1" dirty="0"/>
              <a:t>SICK</a:t>
            </a:r>
            <a:endParaRPr lang="de-DE" sz="1100" dirty="0"/>
          </a:p>
          <a:p>
            <a:r>
              <a:rPr lang="de-DE" sz="1100" dirty="0"/>
              <a:t>Lichtschranken von </a:t>
            </a:r>
            <a:r>
              <a:rPr lang="de-DE" sz="1100" b="1" dirty="0"/>
              <a:t>SICK</a:t>
            </a:r>
            <a:r>
              <a:rPr lang="de-DE" sz="1100" dirty="0"/>
              <a:t> (700 mm)</a:t>
            </a:r>
          </a:p>
          <a:p>
            <a:r>
              <a:rPr lang="de-DE" sz="1100" dirty="0"/>
              <a:t>Linearmaßstab zur Hubverstellung</a:t>
            </a:r>
          </a:p>
          <a:p>
            <a:r>
              <a:rPr lang="de-DE" sz="1100" dirty="0"/>
              <a:t>10“ Touchscreen von </a:t>
            </a:r>
            <a:r>
              <a:rPr lang="de-DE" sz="1100" b="1" dirty="0"/>
              <a:t>BEIJER</a:t>
            </a:r>
            <a:r>
              <a:rPr lang="de-DE" sz="1100" dirty="0"/>
              <a:t> (Deutsch &amp; Englisch)</a:t>
            </a:r>
          </a:p>
          <a:p>
            <a:r>
              <a:rPr lang="de-DE" sz="1100" dirty="0"/>
              <a:t>Bewegliche Zwei-Hand-Bedienung</a:t>
            </a:r>
          </a:p>
          <a:p>
            <a:r>
              <a:rPr lang="de-DE" sz="1100" dirty="0"/>
              <a:t>Ethernet-Anschluss zur Fernwartung</a:t>
            </a:r>
          </a:p>
          <a:p>
            <a:r>
              <a:rPr lang="de-DE" sz="1100" dirty="0"/>
              <a:t>Störungsmelder mit Licht- und Tonsignal</a:t>
            </a:r>
          </a:p>
          <a:p>
            <a:r>
              <a:rPr lang="de-DE" sz="1100" dirty="0"/>
              <a:t>Doppelte Arbeitsraumbeleuchtung</a:t>
            </a:r>
          </a:p>
          <a:p>
            <a:r>
              <a:rPr lang="de-DE" sz="1100" dirty="0"/>
              <a:t>Seitliche Schutztüren (nach außen klappbar)</a:t>
            </a:r>
          </a:p>
          <a:p>
            <a:r>
              <a:rPr lang="de-DE" sz="1100" dirty="0"/>
              <a:t>Hydraulische Proportionalventile</a:t>
            </a:r>
          </a:p>
          <a:p>
            <a:r>
              <a:rPr lang="de-DE" sz="1100" dirty="0"/>
              <a:t>Zweikanalige Sicherheitssteuerung</a:t>
            </a:r>
          </a:p>
          <a:p>
            <a:r>
              <a:rPr lang="de-DE" sz="1100" dirty="0"/>
              <a:t>Bedienungsanleitung &amp; Stückliste (Deutsch)</a:t>
            </a:r>
          </a:p>
          <a:p>
            <a:r>
              <a:rPr lang="de-DE" sz="1100" dirty="0"/>
              <a:t>Entspricht den aktuellen Maschinenrichtlinien </a:t>
            </a:r>
            <a:r>
              <a:rPr lang="de-DE" sz="1100" b="1" dirty="0"/>
              <a:t>EN 693</a:t>
            </a:r>
            <a:endParaRPr lang="de-DE" sz="11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85216" y="8791702"/>
            <a:ext cx="1727200" cy="144780"/>
          </a:xfrm>
          <a:custGeom>
            <a:avLst/>
            <a:gdLst/>
            <a:ahLst/>
            <a:cxnLst/>
            <a:rect l="l" t="t" r="r" b="b"/>
            <a:pathLst>
              <a:path w="1727200" h="144779">
                <a:moveTo>
                  <a:pt x="0" y="144779"/>
                </a:moveTo>
                <a:lnTo>
                  <a:pt x="1726946" y="144779"/>
                </a:lnTo>
                <a:lnTo>
                  <a:pt x="172694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216" y="8936481"/>
            <a:ext cx="1727200" cy="143510"/>
          </a:xfrm>
          <a:custGeom>
            <a:avLst/>
            <a:gdLst/>
            <a:ahLst/>
            <a:cxnLst/>
            <a:rect l="l" t="t" r="r" b="b"/>
            <a:pathLst>
              <a:path w="1727200" h="143509">
                <a:moveTo>
                  <a:pt x="0" y="143255"/>
                </a:moveTo>
                <a:lnTo>
                  <a:pt x="1726946" y="143255"/>
                </a:lnTo>
                <a:lnTo>
                  <a:pt x="1726946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216" y="9079686"/>
            <a:ext cx="1727200" cy="145415"/>
          </a:xfrm>
          <a:custGeom>
            <a:avLst/>
            <a:gdLst/>
            <a:ahLst/>
            <a:cxnLst/>
            <a:rect l="l" t="t" r="r" b="b"/>
            <a:pathLst>
              <a:path w="1727200" h="145415">
                <a:moveTo>
                  <a:pt x="0" y="145084"/>
                </a:moveTo>
                <a:lnTo>
                  <a:pt x="1726946" y="145084"/>
                </a:lnTo>
                <a:lnTo>
                  <a:pt x="1726946" y="0"/>
                </a:lnTo>
                <a:lnTo>
                  <a:pt x="0" y="0"/>
                </a:lnTo>
                <a:lnTo>
                  <a:pt x="0" y="1450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216" y="9224771"/>
            <a:ext cx="1727200" cy="143510"/>
          </a:xfrm>
          <a:custGeom>
            <a:avLst/>
            <a:gdLst/>
            <a:ahLst/>
            <a:cxnLst/>
            <a:rect l="l" t="t" r="r" b="b"/>
            <a:pathLst>
              <a:path w="1727200" h="143509">
                <a:moveTo>
                  <a:pt x="0" y="143255"/>
                </a:moveTo>
                <a:lnTo>
                  <a:pt x="1726946" y="143255"/>
                </a:lnTo>
                <a:lnTo>
                  <a:pt x="1726946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2516" y="8465210"/>
            <a:ext cx="1586230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5" dirty="0">
                <a:solidFill>
                  <a:srgbClr val="234060"/>
                </a:solidFill>
                <a:latin typeface="Century Gothic"/>
                <a:cs typeface="Century Gothic"/>
              </a:rPr>
              <a:t>S</a:t>
            </a:r>
            <a:r>
              <a:rPr sz="1100" b="1" spc="-35" dirty="0">
                <a:solidFill>
                  <a:srgbClr val="234060"/>
                </a:solidFill>
                <a:latin typeface="Century Gothic"/>
                <a:cs typeface="Century Gothic"/>
              </a:rPr>
              <a:t>t</a:t>
            </a:r>
            <a:r>
              <a:rPr sz="1100" b="1" spc="-55" dirty="0">
                <a:solidFill>
                  <a:srgbClr val="234060"/>
                </a:solidFill>
                <a:latin typeface="Century Gothic"/>
                <a:cs typeface="Century Gothic"/>
              </a:rPr>
              <a:t>a</a:t>
            </a:r>
            <a:r>
              <a:rPr sz="1100" b="1" spc="-50" dirty="0">
                <a:solidFill>
                  <a:srgbClr val="234060"/>
                </a:solidFill>
                <a:latin typeface="Century Gothic"/>
                <a:cs typeface="Century Gothic"/>
              </a:rPr>
              <a:t>n</a:t>
            </a:r>
            <a:r>
              <a:rPr sz="1100" b="1" spc="-65" dirty="0">
                <a:solidFill>
                  <a:srgbClr val="234060"/>
                </a:solidFill>
                <a:latin typeface="Century Gothic"/>
                <a:cs typeface="Century Gothic"/>
              </a:rPr>
              <a:t>d</a:t>
            </a:r>
            <a:r>
              <a:rPr sz="1100" b="1" spc="-90" dirty="0">
                <a:solidFill>
                  <a:srgbClr val="234060"/>
                </a:solidFill>
                <a:latin typeface="Century Gothic"/>
                <a:cs typeface="Century Gothic"/>
              </a:rPr>
              <a:t>a</a:t>
            </a:r>
            <a:r>
              <a:rPr sz="1100" b="1" spc="-25" dirty="0">
                <a:solidFill>
                  <a:srgbClr val="234060"/>
                </a:solidFill>
                <a:latin typeface="Century Gothic"/>
                <a:cs typeface="Century Gothic"/>
              </a:rPr>
              <a:t>rd</a:t>
            </a:r>
            <a:r>
              <a:rPr sz="1100" b="1" spc="-90" dirty="0">
                <a:solidFill>
                  <a:srgbClr val="234060"/>
                </a:solidFill>
                <a:latin typeface="Century Gothic"/>
                <a:cs typeface="Century Gothic"/>
              </a:rPr>
              <a:t>a</a:t>
            </a:r>
            <a:r>
              <a:rPr sz="1100" b="1" spc="-20" dirty="0">
                <a:solidFill>
                  <a:srgbClr val="234060"/>
                </a:solidFill>
                <a:latin typeface="Century Gothic"/>
                <a:cs typeface="Century Gothic"/>
              </a:rPr>
              <a:t>us</a:t>
            </a:r>
            <a:r>
              <a:rPr sz="1100" b="1" spc="-5" dirty="0">
                <a:solidFill>
                  <a:srgbClr val="234060"/>
                </a:solidFill>
                <a:latin typeface="Century Gothic"/>
                <a:cs typeface="Century Gothic"/>
              </a:rPr>
              <a:t>rüst</a:t>
            </a:r>
            <a:r>
              <a:rPr sz="1100" b="1" spc="-15" dirty="0">
                <a:solidFill>
                  <a:srgbClr val="234060"/>
                </a:solidFill>
                <a:latin typeface="Century Gothic"/>
                <a:cs typeface="Century Gothic"/>
              </a:rPr>
              <a:t>u</a:t>
            </a:r>
            <a:r>
              <a:rPr sz="1100" b="1" spc="-50" dirty="0">
                <a:solidFill>
                  <a:srgbClr val="234060"/>
                </a:solidFill>
                <a:latin typeface="Century Gothic"/>
                <a:cs typeface="Century Gothic"/>
              </a:rPr>
              <a:t>ng</a:t>
            </a:r>
            <a:r>
              <a:rPr sz="1100" b="1" spc="50" dirty="0">
                <a:solidFill>
                  <a:srgbClr val="234060"/>
                </a:solidFill>
                <a:latin typeface="Century Gothic"/>
                <a:cs typeface="Century Gothic"/>
              </a:rPr>
              <a:t>: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ts val="1165"/>
              </a:lnSpc>
              <a:spcBef>
                <a:spcPts val="180"/>
              </a:spcBef>
            </a:pP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1 x</a:t>
            </a:r>
            <a:r>
              <a:rPr sz="1000" dirty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Bohr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utt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1 x</a:t>
            </a:r>
            <a:r>
              <a:rPr sz="1000" dirty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Sch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rau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bs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tock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1 x</a:t>
            </a:r>
            <a:r>
              <a:rPr sz="1000" dirty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Ölpu</a:t>
            </a:r>
            <a:r>
              <a:rPr sz="1000" spc="-15" dirty="0">
                <a:solidFill>
                  <a:srgbClr val="777777"/>
                </a:solidFill>
                <a:latin typeface="Calibri"/>
                <a:cs typeface="Calibri"/>
              </a:rPr>
              <a:t>m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pe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1 x</a:t>
            </a:r>
            <a:r>
              <a:rPr sz="1000" dirty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K</a:t>
            </a:r>
            <a:r>
              <a:rPr sz="1000" spc="-15" dirty="0">
                <a:solidFill>
                  <a:srgbClr val="777777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il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70"/>
              </a:lnSpc>
            </a:pP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1 x</a:t>
            </a:r>
            <a:r>
              <a:rPr sz="1000" dirty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Schl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ü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s</a:t>
            </a:r>
            <a:r>
              <a:rPr sz="1000" dirty="0">
                <a:solidFill>
                  <a:srgbClr val="777777"/>
                </a:solidFill>
                <a:latin typeface="Calibri"/>
                <a:cs typeface="Calibri"/>
              </a:rPr>
              <a:t>s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l 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ür</a:t>
            </a:r>
            <a:r>
              <a:rPr sz="1000" dirty="0">
                <a:solidFill>
                  <a:srgbClr val="777777"/>
                </a:solidFill>
                <a:latin typeface="Calibri"/>
                <a:cs typeface="Calibri"/>
              </a:rPr>
              <a:t> S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chalt</a:t>
            </a:r>
            <a:r>
              <a:rPr sz="1000" spc="-10" dirty="0">
                <a:solidFill>
                  <a:srgbClr val="777777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chra</a:t>
            </a:r>
            <a:r>
              <a:rPr sz="1000" spc="0" dirty="0">
                <a:solidFill>
                  <a:srgbClr val="777777"/>
                </a:solidFill>
                <a:latin typeface="Calibri"/>
                <a:cs typeface="Calibri"/>
              </a:rPr>
              <a:t>n</a:t>
            </a:r>
            <a:r>
              <a:rPr sz="1000" spc="-5" dirty="0">
                <a:solidFill>
                  <a:srgbClr val="777777"/>
                </a:solidFill>
                <a:latin typeface="Calibri"/>
                <a:cs typeface="Calibri"/>
              </a:rPr>
              <a:t>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9434" y="360044"/>
            <a:ext cx="6659880" cy="56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0616" y="389664"/>
            <a:ext cx="15767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>
                <a:solidFill>
                  <a:srgbClr val="234060"/>
                </a:solidFill>
                <a:latin typeface="Century Gothic"/>
                <a:cs typeface="Century Gothic"/>
              </a:rPr>
              <a:t>B</a:t>
            </a:r>
            <a:r>
              <a:rPr sz="1400" b="1" spc="25" dirty="0">
                <a:solidFill>
                  <a:srgbClr val="234060"/>
                </a:solidFill>
                <a:latin typeface="Century Gothic"/>
                <a:cs typeface="Century Gothic"/>
              </a:rPr>
              <a:t>OHR</a:t>
            </a:r>
            <a:r>
              <a:rPr sz="1400" b="1" spc="-90" dirty="0">
                <a:solidFill>
                  <a:srgbClr val="234060"/>
                </a:solidFill>
                <a:latin typeface="Century Gothic"/>
                <a:cs typeface="Century Gothic"/>
              </a:rPr>
              <a:t>M</a:t>
            </a:r>
            <a:r>
              <a:rPr sz="1400" b="1" spc="-85" dirty="0">
                <a:solidFill>
                  <a:srgbClr val="234060"/>
                </a:solidFill>
                <a:latin typeface="Century Gothic"/>
                <a:cs typeface="Century Gothic"/>
              </a:rPr>
              <a:t>A</a:t>
            </a:r>
            <a:r>
              <a:rPr sz="1400" b="1" spc="-25" dirty="0">
                <a:solidFill>
                  <a:srgbClr val="234060"/>
                </a:solidFill>
                <a:latin typeface="Century Gothic"/>
                <a:cs typeface="Century Gothic"/>
              </a:rPr>
              <a:t>S</a:t>
            </a:r>
            <a:r>
              <a:rPr sz="1400" b="1" spc="-55" dirty="0">
                <a:solidFill>
                  <a:srgbClr val="234060"/>
                </a:solidFill>
                <a:latin typeface="Century Gothic"/>
                <a:cs typeface="Century Gothic"/>
              </a:rPr>
              <a:t>C</a:t>
            </a:r>
            <a:r>
              <a:rPr sz="1400" b="1" spc="95" dirty="0">
                <a:solidFill>
                  <a:srgbClr val="234060"/>
                </a:solidFill>
                <a:latin typeface="Century Gothic"/>
                <a:cs typeface="Century Gothic"/>
              </a:rPr>
              <a:t>H</a:t>
            </a:r>
            <a:r>
              <a:rPr sz="1400" b="1" spc="30" dirty="0">
                <a:solidFill>
                  <a:srgbClr val="234060"/>
                </a:solidFill>
                <a:latin typeface="Century Gothic"/>
                <a:cs typeface="Century Gothic"/>
              </a:rPr>
              <a:t>IN</a:t>
            </a:r>
            <a:r>
              <a:rPr sz="1400" b="1" spc="25" dirty="0">
                <a:solidFill>
                  <a:srgbClr val="234060"/>
                </a:solidFill>
                <a:latin typeface="Century Gothic"/>
                <a:cs typeface="Century Gothic"/>
              </a:rPr>
              <a:t>E</a:t>
            </a:r>
            <a:r>
              <a:rPr sz="1400" b="1" spc="80" dirty="0">
                <a:solidFill>
                  <a:srgbClr val="234060"/>
                </a:solidFill>
                <a:latin typeface="Century Gothic"/>
                <a:cs typeface="Century Gothic"/>
              </a:rPr>
              <a:t>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6731" y="3567796"/>
            <a:ext cx="13957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1400" b="1" dirty="0" err="1"/>
              <a:t>OPTIradial</a:t>
            </a:r>
            <a:r>
              <a:rPr lang="de-DE" sz="1400" b="1" dirty="0"/>
              <a:t> 4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487295" y="3566272"/>
            <a:ext cx="117348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1400" b="1" dirty="0" err="1"/>
              <a:t>OPTIradial</a:t>
            </a:r>
            <a:r>
              <a:rPr lang="de-DE" sz="1400" b="1" dirty="0"/>
              <a:t> 5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147248" y="3531505"/>
            <a:ext cx="117348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1400" b="1" dirty="0" err="1"/>
              <a:t>OPTIradial</a:t>
            </a:r>
            <a:r>
              <a:rPr lang="de-DE" b="1" dirty="0"/>
              <a:t> </a:t>
            </a:r>
            <a:r>
              <a:rPr lang="de-DE" sz="1400" b="1" dirty="0"/>
              <a:t>6</a:t>
            </a:r>
            <a:endParaRPr lang="de-DE" b="1" dirty="0"/>
          </a:p>
        </p:txBody>
      </p:sp>
      <p:sp>
        <p:nvSpPr>
          <p:cNvPr id="16" name="object 16"/>
          <p:cNvSpPr txBox="1"/>
          <p:nvPr/>
        </p:nvSpPr>
        <p:spPr>
          <a:xfrm>
            <a:off x="5807202" y="3578464"/>
            <a:ext cx="91249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1400" b="1" dirty="0" err="1"/>
              <a:t>OPTIradial</a:t>
            </a:r>
            <a:r>
              <a:rPr lang="de-DE" sz="1400" b="1" dirty="0"/>
              <a:t> 7</a:t>
            </a:r>
          </a:p>
        </p:txBody>
      </p:sp>
      <p:sp>
        <p:nvSpPr>
          <p:cNvPr id="18" name="object 18"/>
          <p:cNvSpPr/>
          <p:nvPr/>
        </p:nvSpPr>
        <p:spPr>
          <a:xfrm>
            <a:off x="2061845" y="8446389"/>
            <a:ext cx="1040765" cy="754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86429" y="8549258"/>
            <a:ext cx="1211580" cy="628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02784" y="8407780"/>
            <a:ext cx="1151255" cy="840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92596" y="8409711"/>
            <a:ext cx="1200581" cy="8319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38400" y="323849"/>
            <a:ext cx="466725" cy="238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1666" y="10008488"/>
            <a:ext cx="6290481" cy="5716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 descr="https://www.kk-industries.eu/imagecache/8/f/5/3/2/8f53228a5385f204656e9b7a7b5d5e7e8cecab08.png">
            <a:extLst>
              <a:ext uri="{FF2B5EF4-FFF2-40B4-BE49-F238E27FC236}">
                <a16:creationId xmlns:a16="http://schemas.microsoft.com/office/drawing/2014/main" id="{A592F305-9533-4D75-A415-D68BA6B77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r="20679"/>
          <a:stretch/>
        </p:blipFill>
        <p:spPr bwMode="auto">
          <a:xfrm>
            <a:off x="776731" y="1127592"/>
            <a:ext cx="1395730" cy="236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kk-industries.eu/imagecache/6/2/b/3/8/62b38909cb2397754d5d03c7035339f4f7cbd9f2.png">
            <a:extLst>
              <a:ext uri="{FF2B5EF4-FFF2-40B4-BE49-F238E27FC236}">
                <a16:creationId xmlns:a16="http://schemas.microsoft.com/office/drawing/2014/main" id="{0259E40C-F1A6-436A-8B82-A5614A78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"/>
          <a:stretch/>
        </p:blipFill>
        <p:spPr bwMode="auto">
          <a:xfrm>
            <a:off x="2030341" y="1291692"/>
            <a:ext cx="1824109" cy="20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kk-industries.eu/imagecache/6/2/b/3/8/62b38909cb2397754d5d03c7035339f4f7cbd9f2.png">
            <a:extLst>
              <a:ext uri="{FF2B5EF4-FFF2-40B4-BE49-F238E27FC236}">
                <a16:creationId xmlns:a16="http://schemas.microsoft.com/office/drawing/2014/main" id="{AC506221-386F-46F1-AC1D-5832E0713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r="8170"/>
          <a:stretch/>
        </p:blipFill>
        <p:spPr bwMode="auto">
          <a:xfrm>
            <a:off x="3920615" y="1296428"/>
            <a:ext cx="1610235" cy="19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kk-industries.eu/imagecache/a/1/7/d/1/a17d199fee453dff4f01cd2300d9d35f803f1716.png">
            <a:extLst>
              <a:ext uri="{FF2B5EF4-FFF2-40B4-BE49-F238E27FC236}">
                <a16:creationId xmlns:a16="http://schemas.microsoft.com/office/drawing/2014/main" id="{B7BECFB7-9869-48E8-B0E0-572FDE49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91" y="1364620"/>
            <a:ext cx="1927060" cy="19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33">
            <a:extLst>
              <a:ext uri="{FF2B5EF4-FFF2-40B4-BE49-F238E27FC236}">
                <a16:creationId xmlns:a16="http://schemas.microsoft.com/office/drawing/2014/main" id="{F8D6BED5-C196-46FB-98D0-4A7D7AA2E9F2}"/>
              </a:ext>
            </a:extLst>
          </p:cNvPr>
          <p:cNvSpPr txBox="1"/>
          <p:nvPr/>
        </p:nvSpPr>
        <p:spPr>
          <a:xfrm>
            <a:off x="711676" y="4165873"/>
            <a:ext cx="3551238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Präzise arbeitende, massive Radialbohrmaschinen in Top Qualität. Ideal für den variablen Einsatz in der Einzelteil- und Serienfertigung.</a:t>
            </a:r>
          </a:p>
          <a:p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Vielseitiger Anwendungsbereich wie z.B. Bohren, Reiben, Gewindeschneiden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Elektrisch gebremster Motor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24V DC Elektrik und 2 Kanal Sicherheitskette nach DIN EN 12717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Schwerer, massiver, hochwertiger Qualitätsguss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Weite Ausladung durch horizontal verstellbaren Maschinenkopf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Übersichtlich angeordnete Bedientafel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Leichtgängige Schwenk- und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Verfahrachsen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Aufwändig gearbeitete Säulenschwenkung mit optimierter Klemmung für höchste Stabilität mit minimaler Klemmversatz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Belastbare, verwindungssteife Konstruktion des Auslegers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Höhenverstellung des Auslegers erfolgt über kraftvollen motorischen Antrieb und Hubspindel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Im Ölbad laufendes Getriebe des Bohrkopfes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Ausleger-Führungsbahnen gehärtet und präzisionsgeschliffen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Getriebezahnräder aus Chrom-Nickel-Stahl, gehärtet und präzisionsgeschliffen, dadurch geräuscharmer und gleichmäßiger Lauf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Bohrkopf und Säule können gemeinsam oder separat geklemmt bzw. gelöst werden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Rechts-Linkslauf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Massiver, exakter Bohrtisch, groß dimensioniert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Gehärteter und geschliffener Aufspanntisch mit parallel verlaufenden T-Nuten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Maschinenleuchte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Überlastschutz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Dickwandige Gusssäule sorgt für hohe Laufruhe und Stabilität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LED Lampe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Kühlmitteleinrichtung mit Kühlmitteltank im Maschinenfuß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67280" y="6355574"/>
            <a:ext cx="2068681" cy="1922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034" y="6386660"/>
            <a:ext cx="1897923" cy="1843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9544" y="3482980"/>
            <a:ext cx="1657101" cy="2029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6655" y="841008"/>
            <a:ext cx="1753430" cy="1667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31467" y="6494288"/>
            <a:ext cx="1925281" cy="17395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69" y="9107784"/>
            <a:ext cx="7547609" cy="910590"/>
          </a:xfrm>
          <a:custGeom>
            <a:avLst/>
            <a:gdLst/>
            <a:ahLst/>
            <a:cxnLst/>
            <a:rect l="l" t="t" r="r" b="b"/>
            <a:pathLst>
              <a:path w="7547609" h="910590">
                <a:moveTo>
                  <a:pt x="0" y="910321"/>
                </a:moveTo>
                <a:lnTo>
                  <a:pt x="7547587" y="910321"/>
                </a:lnTo>
                <a:lnTo>
                  <a:pt x="7547587" y="0"/>
                </a:lnTo>
                <a:lnTo>
                  <a:pt x="0" y="0"/>
                </a:lnTo>
                <a:lnTo>
                  <a:pt x="0" y="910321"/>
                </a:lnTo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0540" y="947215"/>
            <a:ext cx="2299492" cy="1640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6579" y="244222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6587" y="273021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6587" y="287421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6587" y="301821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8934" y="2452217"/>
            <a:ext cx="58420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BMS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6846" y="330640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81872" y="2628433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30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1685" y="2627222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17076" y="261598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6587" y="316221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8605" y="333219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1" y="0"/>
                </a:moveTo>
                <a:lnTo>
                  <a:pt x="43126" y="74"/>
                </a:lnTo>
                <a:lnTo>
                  <a:pt x="8241" y="19881"/>
                </a:lnTo>
                <a:lnTo>
                  <a:pt x="0" y="47238"/>
                </a:lnTo>
                <a:lnTo>
                  <a:pt x="2676" y="61301"/>
                </a:lnTo>
                <a:lnTo>
                  <a:pt x="9301" y="73477"/>
                </a:lnTo>
                <a:lnTo>
                  <a:pt x="19164" y="83053"/>
                </a:lnTo>
                <a:lnTo>
                  <a:pt x="31554" y="89320"/>
                </a:lnTo>
                <a:lnTo>
                  <a:pt x="45760" y="91567"/>
                </a:lnTo>
                <a:lnTo>
                  <a:pt x="158087" y="91544"/>
                </a:lnTo>
                <a:lnTo>
                  <a:pt x="193888" y="72379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8385" y="33381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8385" y="33513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8385" y="33645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8385" y="337770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8385" y="339089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8385" y="34040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8385" y="341727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9591" y="33373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9591" y="33505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9591" y="33637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9591" y="337691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9591" y="339009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9591" y="34032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9591" y="34164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40645" y="3182024"/>
            <a:ext cx="68834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120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25"/>
              </a:spcBef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    </a:t>
            </a:r>
            <a:r>
              <a:rPr sz="85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50" spc="-20" dirty="0">
                <a:solidFill>
                  <a:srgbClr val="231F20"/>
                </a:solidFill>
                <a:latin typeface="Calibri"/>
                <a:cs typeface="Calibri"/>
              </a:rPr>
              <a:t>1,0/1,3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89190" y="331839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2730x27x0,9mm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0645" y="2744026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0645" y="2890026"/>
            <a:ext cx="66421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180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49466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210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22954" y="2744200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97020" y="2743997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320x130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97020" y="288999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230x100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97020" y="303599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230x160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97020" y="318199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120x100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76216" y="2743896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76216" y="288989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150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76216" y="3035894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180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76216" y="3181893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1014" y="337600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12580" y="191016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52722" y="1929846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5" h="175894">
                <a:moveTo>
                  <a:pt x="8280" y="92760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5" y="111931"/>
                </a:lnTo>
                <a:lnTo>
                  <a:pt x="43059" y="150565"/>
                </a:lnTo>
                <a:lnTo>
                  <a:pt x="80927" y="175436"/>
                </a:lnTo>
                <a:lnTo>
                  <a:pt x="92630" y="175186"/>
                </a:lnTo>
                <a:lnTo>
                  <a:pt x="129897" y="150759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37"/>
                </a:lnTo>
                <a:lnTo>
                  <a:pt x="8280" y="92760"/>
                </a:lnTo>
                <a:close/>
              </a:path>
              <a:path w="135255" h="175894">
                <a:moveTo>
                  <a:pt x="57391" y="21717"/>
                </a:moveTo>
                <a:lnTo>
                  <a:pt x="45783" y="21717"/>
                </a:lnTo>
                <a:lnTo>
                  <a:pt x="41097" y="26428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32"/>
                </a:lnTo>
                <a:lnTo>
                  <a:pt x="63674" y="93319"/>
                </a:lnTo>
                <a:lnTo>
                  <a:pt x="62623" y="92468"/>
                </a:lnTo>
                <a:lnTo>
                  <a:pt x="62102" y="91427"/>
                </a:lnTo>
                <a:lnTo>
                  <a:pt x="62102" y="26428"/>
                </a:lnTo>
                <a:lnTo>
                  <a:pt x="57391" y="21717"/>
                </a:lnTo>
                <a:close/>
              </a:path>
              <a:path w="135255" h="175894">
                <a:moveTo>
                  <a:pt x="81953" y="0"/>
                </a:moveTo>
                <a:lnTo>
                  <a:pt x="70319" y="0"/>
                </a:lnTo>
                <a:lnTo>
                  <a:pt x="65633" y="4699"/>
                </a:lnTo>
                <a:lnTo>
                  <a:pt x="65529" y="89954"/>
                </a:lnTo>
                <a:lnTo>
                  <a:pt x="63690" y="93332"/>
                </a:lnTo>
                <a:lnTo>
                  <a:pt x="134708" y="93332"/>
                </a:lnTo>
                <a:lnTo>
                  <a:pt x="112890" y="93319"/>
                </a:lnTo>
                <a:lnTo>
                  <a:pt x="111205" y="90944"/>
                </a:lnTo>
                <a:lnTo>
                  <a:pt x="88049" y="90944"/>
                </a:lnTo>
                <a:lnTo>
                  <a:pt x="86664" y="88734"/>
                </a:lnTo>
                <a:lnTo>
                  <a:pt x="86664" y="4699"/>
                </a:lnTo>
                <a:lnTo>
                  <a:pt x="81953" y="0"/>
                </a:lnTo>
                <a:close/>
              </a:path>
              <a:path w="135255" h="175894">
                <a:moveTo>
                  <a:pt x="129997" y="39255"/>
                </a:moveTo>
                <a:lnTo>
                  <a:pt x="118389" y="39255"/>
                </a:lnTo>
                <a:lnTo>
                  <a:pt x="113652" y="43980"/>
                </a:lnTo>
                <a:lnTo>
                  <a:pt x="113542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55"/>
                </a:lnTo>
                <a:close/>
              </a:path>
              <a:path w="135255" h="175894">
                <a:moveTo>
                  <a:pt x="105816" y="11201"/>
                </a:moveTo>
                <a:lnTo>
                  <a:pt x="94183" y="11201"/>
                </a:lnTo>
                <a:lnTo>
                  <a:pt x="89496" y="15925"/>
                </a:lnTo>
                <a:lnTo>
                  <a:pt x="89496" y="90157"/>
                </a:lnTo>
                <a:lnTo>
                  <a:pt x="88950" y="90817"/>
                </a:lnTo>
                <a:lnTo>
                  <a:pt x="88049" y="90944"/>
                </a:lnTo>
                <a:lnTo>
                  <a:pt x="111205" y="90944"/>
                </a:lnTo>
                <a:lnTo>
                  <a:pt x="110502" y="89954"/>
                </a:lnTo>
                <a:lnTo>
                  <a:pt x="110502" y="15925"/>
                </a:lnTo>
                <a:lnTo>
                  <a:pt x="105816" y="112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76310" y="3342477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82" y="53059"/>
                </a:moveTo>
                <a:lnTo>
                  <a:pt x="4390" y="53059"/>
                </a:lnTo>
                <a:lnTo>
                  <a:pt x="14733" y="56885"/>
                </a:lnTo>
                <a:lnTo>
                  <a:pt x="31699" y="67576"/>
                </a:lnTo>
                <a:lnTo>
                  <a:pt x="32219" y="67576"/>
                </a:lnTo>
                <a:lnTo>
                  <a:pt x="30930" y="64771"/>
                </a:lnTo>
                <a:lnTo>
                  <a:pt x="29454" y="60372"/>
                </a:lnTo>
                <a:lnTo>
                  <a:pt x="29131" y="55992"/>
                </a:lnTo>
                <a:lnTo>
                  <a:pt x="31299" y="53252"/>
                </a:lnTo>
                <a:lnTo>
                  <a:pt x="60763" y="53251"/>
                </a:lnTo>
                <a:lnTo>
                  <a:pt x="286376" y="53251"/>
                </a:lnTo>
                <a:lnTo>
                  <a:pt x="286382" y="53059"/>
                </a:lnTo>
                <a:close/>
              </a:path>
              <a:path w="288289" h="67945">
                <a:moveTo>
                  <a:pt x="60763" y="53252"/>
                </a:moveTo>
                <a:lnTo>
                  <a:pt x="31299" y="53252"/>
                </a:lnTo>
                <a:lnTo>
                  <a:pt x="37304" y="53764"/>
                </a:lnTo>
                <a:lnTo>
                  <a:pt x="48485" y="59147"/>
                </a:lnTo>
                <a:lnTo>
                  <a:pt x="61671" y="67576"/>
                </a:lnTo>
                <a:lnTo>
                  <a:pt x="60386" y="64771"/>
                </a:lnTo>
                <a:lnTo>
                  <a:pt x="58913" y="60372"/>
                </a:lnTo>
                <a:lnTo>
                  <a:pt x="58592" y="55992"/>
                </a:lnTo>
                <a:lnTo>
                  <a:pt x="60763" y="53252"/>
                </a:lnTo>
                <a:close/>
              </a:path>
              <a:path w="288289" h="67945">
                <a:moveTo>
                  <a:pt x="178832" y="53251"/>
                </a:moveTo>
                <a:lnTo>
                  <a:pt x="60763" y="53251"/>
                </a:lnTo>
                <a:lnTo>
                  <a:pt x="66769" y="53764"/>
                </a:lnTo>
                <a:lnTo>
                  <a:pt x="77949" y="59147"/>
                </a:lnTo>
                <a:lnTo>
                  <a:pt x="91135" y="67576"/>
                </a:lnTo>
                <a:lnTo>
                  <a:pt x="89845" y="64771"/>
                </a:lnTo>
                <a:lnTo>
                  <a:pt x="88369" y="60372"/>
                </a:lnTo>
                <a:lnTo>
                  <a:pt x="88046" y="55992"/>
                </a:lnTo>
                <a:lnTo>
                  <a:pt x="90214" y="53252"/>
                </a:lnTo>
                <a:lnTo>
                  <a:pt x="178832" y="53251"/>
                </a:lnTo>
                <a:close/>
              </a:path>
              <a:path w="288289" h="67945">
                <a:moveTo>
                  <a:pt x="149371" y="53252"/>
                </a:moveTo>
                <a:lnTo>
                  <a:pt x="90214" y="53252"/>
                </a:lnTo>
                <a:lnTo>
                  <a:pt x="96219" y="53764"/>
                </a:lnTo>
                <a:lnTo>
                  <a:pt x="107400" y="59147"/>
                </a:lnTo>
                <a:lnTo>
                  <a:pt x="120586" y="67576"/>
                </a:lnTo>
                <a:lnTo>
                  <a:pt x="119297" y="64771"/>
                </a:lnTo>
                <a:lnTo>
                  <a:pt x="117821" y="60372"/>
                </a:lnTo>
                <a:lnTo>
                  <a:pt x="117499" y="55992"/>
                </a:lnTo>
                <a:lnTo>
                  <a:pt x="119666" y="53252"/>
                </a:lnTo>
                <a:lnTo>
                  <a:pt x="149371" y="53252"/>
                </a:lnTo>
                <a:close/>
              </a:path>
              <a:path w="288289" h="67945">
                <a:moveTo>
                  <a:pt x="149370" y="53252"/>
                </a:moveTo>
                <a:lnTo>
                  <a:pt x="119666" y="53252"/>
                </a:lnTo>
                <a:lnTo>
                  <a:pt x="125674" y="53764"/>
                </a:lnTo>
                <a:lnTo>
                  <a:pt x="136860" y="59147"/>
                </a:lnTo>
                <a:lnTo>
                  <a:pt x="150291" y="67576"/>
                </a:lnTo>
                <a:lnTo>
                  <a:pt x="149002" y="64771"/>
                </a:lnTo>
                <a:lnTo>
                  <a:pt x="147526" y="60372"/>
                </a:lnTo>
                <a:lnTo>
                  <a:pt x="147202" y="55992"/>
                </a:lnTo>
                <a:lnTo>
                  <a:pt x="149370" y="53252"/>
                </a:lnTo>
                <a:close/>
              </a:path>
              <a:path w="288289" h="67945">
                <a:moveTo>
                  <a:pt x="178831" y="53252"/>
                </a:moveTo>
                <a:lnTo>
                  <a:pt x="149371" y="53252"/>
                </a:lnTo>
                <a:lnTo>
                  <a:pt x="155376" y="53764"/>
                </a:lnTo>
                <a:lnTo>
                  <a:pt x="166557" y="59147"/>
                </a:lnTo>
                <a:lnTo>
                  <a:pt x="179743" y="67576"/>
                </a:lnTo>
                <a:lnTo>
                  <a:pt x="178454" y="64771"/>
                </a:lnTo>
                <a:lnTo>
                  <a:pt x="176980" y="60372"/>
                </a:lnTo>
                <a:lnTo>
                  <a:pt x="176658" y="55992"/>
                </a:lnTo>
                <a:lnTo>
                  <a:pt x="178831" y="53252"/>
                </a:lnTo>
                <a:close/>
              </a:path>
              <a:path w="288289" h="67945">
                <a:moveTo>
                  <a:pt x="286376" y="53251"/>
                </a:moveTo>
                <a:lnTo>
                  <a:pt x="178832" y="53251"/>
                </a:lnTo>
                <a:lnTo>
                  <a:pt x="184839" y="53764"/>
                </a:lnTo>
                <a:lnTo>
                  <a:pt x="196021" y="59147"/>
                </a:lnTo>
                <a:lnTo>
                  <a:pt x="209207" y="67576"/>
                </a:lnTo>
                <a:lnTo>
                  <a:pt x="207917" y="64771"/>
                </a:lnTo>
                <a:lnTo>
                  <a:pt x="206441" y="60372"/>
                </a:lnTo>
                <a:lnTo>
                  <a:pt x="206118" y="55992"/>
                </a:lnTo>
                <a:lnTo>
                  <a:pt x="208286" y="53252"/>
                </a:lnTo>
                <a:lnTo>
                  <a:pt x="286376" y="53251"/>
                </a:lnTo>
                <a:close/>
              </a:path>
              <a:path w="288289" h="67945">
                <a:moveTo>
                  <a:pt x="238233" y="53252"/>
                </a:moveTo>
                <a:lnTo>
                  <a:pt x="208286" y="53252"/>
                </a:lnTo>
                <a:lnTo>
                  <a:pt x="214291" y="53764"/>
                </a:lnTo>
                <a:lnTo>
                  <a:pt x="225472" y="59147"/>
                </a:lnTo>
                <a:lnTo>
                  <a:pt x="239153" y="67576"/>
                </a:lnTo>
                <a:lnTo>
                  <a:pt x="237864" y="64771"/>
                </a:lnTo>
                <a:lnTo>
                  <a:pt x="236388" y="60372"/>
                </a:lnTo>
                <a:lnTo>
                  <a:pt x="236064" y="55992"/>
                </a:lnTo>
                <a:lnTo>
                  <a:pt x="238233" y="53252"/>
                </a:lnTo>
                <a:close/>
              </a:path>
              <a:path w="288289" h="67945">
                <a:moveTo>
                  <a:pt x="286376" y="53252"/>
                </a:moveTo>
                <a:lnTo>
                  <a:pt x="238233" y="53252"/>
                </a:lnTo>
                <a:lnTo>
                  <a:pt x="244238" y="53764"/>
                </a:lnTo>
                <a:lnTo>
                  <a:pt x="255419" y="59147"/>
                </a:lnTo>
                <a:lnTo>
                  <a:pt x="268604" y="67576"/>
                </a:lnTo>
                <a:lnTo>
                  <a:pt x="266976" y="63912"/>
                </a:lnTo>
                <a:lnTo>
                  <a:pt x="265515" y="58421"/>
                </a:lnTo>
                <a:lnTo>
                  <a:pt x="266625" y="54001"/>
                </a:lnTo>
                <a:lnTo>
                  <a:pt x="272709" y="53548"/>
                </a:lnTo>
                <a:lnTo>
                  <a:pt x="286367" y="53548"/>
                </a:lnTo>
                <a:lnTo>
                  <a:pt x="286376" y="53252"/>
                </a:lnTo>
                <a:close/>
              </a:path>
              <a:path w="288289" h="67945">
                <a:moveTo>
                  <a:pt x="286367" y="53548"/>
                </a:moveTo>
                <a:lnTo>
                  <a:pt x="272709" y="53548"/>
                </a:lnTo>
                <a:lnTo>
                  <a:pt x="286171" y="59959"/>
                </a:lnTo>
                <a:lnTo>
                  <a:pt x="286367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0" y="53059"/>
                </a:lnTo>
                <a:lnTo>
                  <a:pt x="286382" y="5305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460539" y="3294487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450432" y="231444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52454" y="235840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04953" y="2307107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04953" y="230710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05337" y="234740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04953" y="2176361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51680" y="2369552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375560" y="223007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309977" y="2306698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474871" y="2244770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4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66810" y="2175369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259102" y="2171271"/>
            <a:ext cx="250190" cy="26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-15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772041" y="243324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72048" y="272123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72048" y="286523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72048" y="300923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72308" y="329742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377332" y="2619456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97147" y="2618243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512525" y="2607004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70323" y="315323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44072" y="332531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8" y="0"/>
                </a:moveTo>
                <a:lnTo>
                  <a:pt x="43136" y="73"/>
                </a:lnTo>
                <a:lnTo>
                  <a:pt x="8243" y="19870"/>
                </a:lnTo>
                <a:lnTo>
                  <a:pt x="0" y="47225"/>
                </a:lnTo>
                <a:lnTo>
                  <a:pt x="2676" y="61289"/>
                </a:lnTo>
                <a:lnTo>
                  <a:pt x="9301" y="73464"/>
                </a:lnTo>
                <a:lnTo>
                  <a:pt x="19164" y="83040"/>
                </a:lnTo>
                <a:lnTo>
                  <a:pt x="31554" y="89307"/>
                </a:lnTo>
                <a:lnTo>
                  <a:pt x="45760" y="91554"/>
                </a:lnTo>
                <a:lnTo>
                  <a:pt x="158085" y="91531"/>
                </a:lnTo>
                <a:lnTo>
                  <a:pt x="193889" y="72364"/>
                </a:lnTo>
                <a:lnTo>
                  <a:pt x="202402" y="45758"/>
                </a:lnTo>
                <a:lnTo>
                  <a:pt x="202380" y="44323"/>
                </a:lnTo>
                <a:lnTo>
                  <a:pt x="183224" y="8514"/>
                </a:lnTo>
                <a:lnTo>
                  <a:pt x="156618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93847" y="333124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93847" y="334442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893847" y="335762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93847" y="337081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93847" y="338400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893847" y="339719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93847" y="341038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95053" y="333044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995053" y="334362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995053" y="335682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995053" y="337002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995053" y="338320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995053" y="339639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995053" y="340958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2784394" y="2443238"/>
            <a:ext cx="739140" cy="990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endParaRPr sz="8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180</a:t>
            </a:r>
            <a:endParaRPr sz="8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210</a:t>
            </a:r>
            <a:endParaRPr sz="8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120</a:t>
            </a:r>
            <a:endParaRPr sz="800">
              <a:latin typeface="Calibri"/>
              <a:cs typeface="Calibri"/>
            </a:endParaRPr>
          </a:p>
          <a:p>
            <a:pPr marL="121285">
              <a:lnSpc>
                <a:spcPct val="100000"/>
              </a:lnSpc>
              <a:spcBef>
                <a:spcPts val="40"/>
              </a:spcBef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    </a:t>
            </a:r>
            <a:r>
              <a:rPr sz="8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50" spc="-20" dirty="0">
                <a:solidFill>
                  <a:srgbClr val="231F20"/>
                </a:solidFill>
                <a:latin typeface="Calibri"/>
                <a:cs typeface="Calibri"/>
              </a:rPr>
              <a:t>1,0/1,3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984650" y="3309427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2730x27x0,9mm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792480" y="2735120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320x130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792480" y="2881119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230x100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792480" y="3027118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230x160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792480" y="3173117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120x100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471676" y="2734917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471676" y="2880916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471676" y="302691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471676" y="3172914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046476" y="3369105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608055" y="190120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644623" y="192504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631458" y="1956035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4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4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774283" y="193995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5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637112" y="2080149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672037" y="3334107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405" y="53059"/>
                </a:moveTo>
                <a:lnTo>
                  <a:pt x="4390" y="53059"/>
                </a:lnTo>
                <a:lnTo>
                  <a:pt x="14733" y="56885"/>
                </a:lnTo>
                <a:lnTo>
                  <a:pt x="31699" y="67576"/>
                </a:lnTo>
                <a:lnTo>
                  <a:pt x="32219" y="67576"/>
                </a:lnTo>
                <a:lnTo>
                  <a:pt x="30930" y="64771"/>
                </a:lnTo>
                <a:lnTo>
                  <a:pt x="29454" y="60373"/>
                </a:lnTo>
                <a:lnTo>
                  <a:pt x="29131" y="55992"/>
                </a:lnTo>
                <a:lnTo>
                  <a:pt x="31299" y="53252"/>
                </a:lnTo>
                <a:lnTo>
                  <a:pt x="60763" y="53251"/>
                </a:lnTo>
                <a:lnTo>
                  <a:pt x="286399" y="53251"/>
                </a:lnTo>
                <a:lnTo>
                  <a:pt x="286405" y="53059"/>
                </a:lnTo>
                <a:close/>
              </a:path>
              <a:path w="288289" h="67945">
                <a:moveTo>
                  <a:pt x="60763" y="53252"/>
                </a:moveTo>
                <a:lnTo>
                  <a:pt x="31299" y="53252"/>
                </a:lnTo>
                <a:lnTo>
                  <a:pt x="37304" y="53764"/>
                </a:lnTo>
                <a:lnTo>
                  <a:pt x="48485" y="59147"/>
                </a:lnTo>
                <a:lnTo>
                  <a:pt x="61671" y="67576"/>
                </a:lnTo>
                <a:lnTo>
                  <a:pt x="60386" y="64771"/>
                </a:lnTo>
                <a:lnTo>
                  <a:pt x="58914" y="60373"/>
                </a:lnTo>
                <a:lnTo>
                  <a:pt x="58592" y="55992"/>
                </a:lnTo>
                <a:lnTo>
                  <a:pt x="60763" y="53252"/>
                </a:lnTo>
                <a:close/>
              </a:path>
              <a:path w="288289" h="67945">
                <a:moveTo>
                  <a:pt x="178832" y="53251"/>
                </a:moveTo>
                <a:lnTo>
                  <a:pt x="60763" y="53251"/>
                </a:lnTo>
                <a:lnTo>
                  <a:pt x="66769" y="53764"/>
                </a:lnTo>
                <a:lnTo>
                  <a:pt x="77949" y="59147"/>
                </a:lnTo>
                <a:lnTo>
                  <a:pt x="91135" y="67576"/>
                </a:lnTo>
                <a:lnTo>
                  <a:pt x="89845" y="64771"/>
                </a:lnTo>
                <a:lnTo>
                  <a:pt x="88369" y="60373"/>
                </a:lnTo>
                <a:lnTo>
                  <a:pt x="88046" y="55992"/>
                </a:lnTo>
                <a:lnTo>
                  <a:pt x="90214" y="53252"/>
                </a:lnTo>
                <a:lnTo>
                  <a:pt x="178832" y="53251"/>
                </a:lnTo>
                <a:close/>
              </a:path>
              <a:path w="288289" h="67945">
                <a:moveTo>
                  <a:pt x="149371" y="53252"/>
                </a:moveTo>
                <a:lnTo>
                  <a:pt x="90214" y="53252"/>
                </a:lnTo>
                <a:lnTo>
                  <a:pt x="96219" y="53764"/>
                </a:lnTo>
                <a:lnTo>
                  <a:pt x="107400" y="59147"/>
                </a:lnTo>
                <a:lnTo>
                  <a:pt x="120599" y="67576"/>
                </a:lnTo>
                <a:lnTo>
                  <a:pt x="119305" y="64771"/>
                </a:lnTo>
                <a:lnTo>
                  <a:pt x="117825" y="60373"/>
                </a:lnTo>
                <a:lnTo>
                  <a:pt x="117502" y="55992"/>
                </a:lnTo>
                <a:lnTo>
                  <a:pt x="119666" y="53253"/>
                </a:lnTo>
                <a:lnTo>
                  <a:pt x="149371" y="53252"/>
                </a:lnTo>
                <a:close/>
              </a:path>
              <a:path w="288289" h="67945">
                <a:moveTo>
                  <a:pt x="149370" y="53253"/>
                </a:moveTo>
                <a:lnTo>
                  <a:pt x="119666" y="53253"/>
                </a:lnTo>
                <a:lnTo>
                  <a:pt x="125673" y="53764"/>
                </a:lnTo>
                <a:lnTo>
                  <a:pt x="136859" y="59147"/>
                </a:lnTo>
                <a:lnTo>
                  <a:pt x="150291" y="67576"/>
                </a:lnTo>
                <a:lnTo>
                  <a:pt x="149002" y="64771"/>
                </a:lnTo>
                <a:lnTo>
                  <a:pt x="147526" y="60373"/>
                </a:lnTo>
                <a:lnTo>
                  <a:pt x="147202" y="55992"/>
                </a:lnTo>
                <a:lnTo>
                  <a:pt x="149370" y="53253"/>
                </a:lnTo>
                <a:close/>
              </a:path>
              <a:path w="288289" h="67945">
                <a:moveTo>
                  <a:pt x="178831" y="53252"/>
                </a:moveTo>
                <a:lnTo>
                  <a:pt x="149371" y="53252"/>
                </a:lnTo>
                <a:lnTo>
                  <a:pt x="155376" y="53764"/>
                </a:lnTo>
                <a:lnTo>
                  <a:pt x="166557" y="59147"/>
                </a:lnTo>
                <a:lnTo>
                  <a:pt x="179743" y="67576"/>
                </a:lnTo>
                <a:lnTo>
                  <a:pt x="178454" y="64771"/>
                </a:lnTo>
                <a:lnTo>
                  <a:pt x="176980" y="60373"/>
                </a:lnTo>
                <a:lnTo>
                  <a:pt x="176658" y="55992"/>
                </a:lnTo>
                <a:lnTo>
                  <a:pt x="178831" y="53252"/>
                </a:lnTo>
                <a:close/>
              </a:path>
              <a:path w="288289" h="67945">
                <a:moveTo>
                  <a:pt x="286399" y="53251"/>
                </a:moveTo>
                <a:lnTo>
                  <a:pt x="178832" y="53251"/>
                </a:lnTo>
                <a:lnTo>
                  <a:pt x="184839" y="53764"/>
                </a:lnTo>
                <a:lnTo>
                  <a:pt x="196021" y="59147"/>
                </a:lnTo>
                <a:lnTo>
                  <a:pt x="209207" y="67576"/>
                </a:lnTo>
                <a:lnTo>
                  <a:pt x="207917" y="64771"/>
                </a:lnTo>
                <a:lnTo>
                  <a:pt x="206441" y="60373"/>
                </a:lnTo>
                <a:lnTo>
                  <a:pt x="206118" y="55992"/>
                </a:lnTo>
                <a:lnTo>
                  <a:pt x="208286" y="53252"/>
                </a:lnTo>
                <a:lnTo>
                  <a:pt x="286399" y="53251"/>
                </a:lnTo>
                <a:close/>
              </a:path>
              <a:path w="288289" h="67945">
                <a:moveTo>
                  <a:pt x="238233" y="53252"/>
                </a:moveTo>
                <a:lnTo>
                  <a:pt x="208286" y="53252"/>
                </a:lnTo>
                <a:lnTo>
                  <a:pt x="214291" y="53764"/>
                </a:lnTo>
                <a:lnTo>
                  <a:pt x="225472" y="59147"/>
                </a:lnTo>
                <a:lnTo>
                  <a:pt x="239153" y="67576"/>
                </a:lnTo>
                <a:lnTo>
                  <a:pt x="237864" y="64771"/>
                </a:lnTo>
                <a:lnTo>
                  <a:pt x="236388" y="60373"/>
                </a:lnTo>
                <a:lnTo>
                  <a:pt x="236064" y="55992"/>
                </a:lnTo>
                <a:lnTo>
                  <a:pt x="238233" y="53252"/>
                </a:lnTo>
                <a:close/>
              </a:path>
              <a:path w="288289" h="67945">
                <a:moveTo>
                  <a:pt x="286399" y="53252"/>
                </a:moveTo>
                <a:lnTo>
                  <a:pt x="238233" y="53252"/>
                </a:lnTo>
                <a:lnTo>
                  <a:pt x="244238" y="53764"/>
                </a:lnTo>
                <a:lnTo>
                  <a:pt x="255419" y="59147"/>
                </a:lnTo>
                <a:lnTo>
                  <a:pt x="268604" y="67576"/>
                </a:lnTo>
                <a:lnTo>
                  <a:pt x="266976" y="63911"/>
                </a:lnTo>
                <a:lnTo>
                  <a:pt x="265518" y="58418"/>
                </a:lnTo>
                <a:lnTo>
                  <a:pt x="266633" y="53999"/>
                </a:lnTo>
                <a:lnTo>
                  <a:pt x="272724" y="53551"/>
                </a:lnTo>
                <a:lnTo>
                  <a:pt x="286390" y="53551"/>
                </a:lnTo>
                <a:lnTo>
                  <a:pt x="286399" y="53252"/>
                </a:lnTo>
                <a:close/>
              </a:path>
              <a:path w="288289" h="67945">
                <a:moveTo>
                  <a:pt x="286390" y="53551"/>
                </a:moveTo>
                <a:lnTo>
                  <a:pt x="272724" y="53551"/>
                </a:lnTo>
                <a:lnTo>
                  <a:pt x="286196" y="59974"/>
                </a:lnTo>
                <a:lnTo>
                  <a:pt x="286390" y="53551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0" y="53059"/>
                </a:lnTo>
                <a:lnTo>
                  <a:pt x="286405" y="5305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3756266" y="3286115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745899" y="2305482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747921" y="2349438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600419" y="2298141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00419" y="2298141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00804" y="2338437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00419" y="2167395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47147" y="2360586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671026" y="2221113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605444" y="2297732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770338" y="2235804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4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562284" y="2166403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4554568" y="2162305"/>
            <a:ext cx="250190" cy="26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-15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884082" y="946374"/>
            <a:ext cx="2229845" cy="17224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01062" y="243082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01070" y="271881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001070" y="286281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01070" y="300681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01329" y="329499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06356" y="2617038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5013417" y="2440826"/>
            <a:ext cx="716280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DGH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endParaRPr sz="8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180</a:t>
            </a:r>
            <a:endParaRPr sz="8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126168" y="261582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741559" y="260458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999347" y="315081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072958" y="332097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5" y="73"/>
                </a:lnTo>
                <a:lnTo>
                  <a:pt x="8245" y="19865"/>
                </a:lnTo>
                <a:lnTo>
                  <a:pt x="0" y="47215"/>
                </a:lnTo>
                <a:lnTo>
                  <a:pt x="2673" y="61280"/>
                </a:lnTo>
                <a:lnTo>
                  <a:pt x="9298" y="73455"/>
                </a:lnTo>
                <a:lnTo>
                  <a:pt x="19161" y="83030"/>
                </a:lnTo>
                <a:lnTo>
                  <a:pt x="31552" y="89295"/>
                </a:lnTo>
                <a:lnTo>
                  <a:pt x="45760" y="91541"/>
                </a:lnTo>
                <a:lnTo>
                  <a:pt x="158075" y="91518"/>
                </a:lnTo>
                <a:lnTo>
                  <a:pt x="193887" y="72362"/>
                </a:lnTo>
                <a:lnTo>
                  <a:pt x="202402" y="45758"/>
                </a:lnTo>
                <a:lnTo>
                  <a:pt x="202380" y="44323"/>
                </a:lnTo>
                <a:lnTo>
                  <a:pt x="183224" y="8514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122741" y="332690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122741" y="33400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122741" y="33532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122741" y="33664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122741" y="33796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122741" y="33928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122741" y="340604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223935" y="332610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223935" y="33392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223935" y="33524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223935" y="33656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223935" y="337886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223935" y="33920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223935" y="340523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5065129" y="3170622"/>
            <a:ext cx="69342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120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25"/>
              </a:spcBef>
              <a:tabLst>
                <a:tab pos="27051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0" dirty="0">
                <a:solidFill>
                  <a:srgbClr val="231F20"/>
                </a:solidFill>
                <a:latin typeface="Calibri"/>
                <a:cs typeface="Calibri"/>
              </a:rPr>
              <a:t>1,0/1,3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6213673" y="3307004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2730x27x0,9mm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6021502" y="2732607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320x130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6021502" y="287860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230x100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6021502" y="302460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230x160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6021502" y="3170604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120x100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6700698" y="2732403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6700698" y="2878402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6700698" y="3024402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6700698" y="3170401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275357" y="336477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38194" y="189836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874764" y="192220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61597" y="1953195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4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4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004422" y="193711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5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867251" y="2077310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901059" y="3331689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405" y="53059"/>
                </a:moveTo>
                <a:lnTo>
                  <a:pt x="4390" y="53059"/>
                </a:lnTo>
                <a:lnTo>
                  <a:pt x="14733" y="56885"/>
                </a:lnTo>
                <a:lnTo>
                  <a:pt x="31699" y="67576"/>
                </a:lnTo>
                <a:lnTo>
                  <a:pt x="32219" y="67576"/>
                </a:lnTo>
                <a:lnTo>
                  <a:pt x="30931" y="64770"/>
                </a:lnTo>
                <a:lnTo>
                  <a:pt x="29456" y="60371"/>
                </a:lnTo>
                <a:lnTo>
                  <a:pt x="29134" y="55991"/>
                </a:lnTo>
                <a:lnTo>
                  <a:pt x="31307" y="53251"/>
                </a:lnTo>
                <a:lnTo>
                  <a:pt x="286399" y="53251"/>
                </a:lnTo>
                <a:lnTo>
                  <a:pt x="286405" y="53059"/>
                </a:lnTo>
                <a:close/>
              </a:path>
              <a:path w="288289" h="67945">
                <a:moveTo>
                  <a:pt x="286399" y="53251"/>
                </a:moveTo>
                <a:lnTo>
                  <a:pt x="31307" y="53251"/>
                </a:lnTo>
                <a:lnTo>
                  <a:pt x="37315" y="53766"/>
                </a:lnTo>
                <a:lnTo>
                  <a:pt x="48498" y="59152"/>
                </a:lnTo>
                <a:lnTo>
                  <a:pt x="61671" y="67576"/>
                </a:lnTo>
                <a:lnTo>
                  <a:pt x="60386" y="64770"/>
                </a:lnTo>
                <a:lnTo>
                  <a:pt x="58913" y="60371"/>
                </a:lnTo>
                <a:lnTo>
                  <a:pt x="58593" y="55991"/>
                </a:lnTo>
                <a:lnTo>
                  <a:pt x="60763" y="53251"/>
                </a:lnTo>
                <a:lnTo>
                  <a:pt x="286399" y="53251"/>
                </a:lnTo>
                <a:close/>
              </a:path>
              <a:path w="288289" h="67945">
                <a:moveTo>
                  <a:pt x="178835" y="53251"/>
                </a:moveTo>
                <a:lnTo>
                  <a:pt x="60763" y="53251"/>
                </a:lnTo>
                <a:lnTo>
                  <a:pt x="66772" y="53766"/>
                </a:lnTo>
                <a:lnTo>
                  <a:pt x="77957" y="59152"/>
                </a:lnTo>
                <a:lnTo>
                  <a:pt x="91135" y="67576"/>
                </a:lnTo>
                <a:lnTo>
                  <a:pt x="89845" y="64770"/>
                </a:lnTo>
                <a:lnTo>
                  <a:pt x="88369" y="60371"/>
                </a:lnTo>
                <a:lnTo>
                  <a:pt x="88047" y="55991"/>
                </a:lnTo>
                <a:lnTo>
                  <a:pt x="90214" y="53252"/>
                </a:lnTo>
                <a:lnTo>
                  <a:pt x="178835" y="53251"/>
                </a:lnTo>
                <a:close/>
              </a:path>
              <a:path w="288289" h="67945">
                <a:moveTo>
                  <a:pt x="119674" y="53252"/>
                </a:moveTo>
                <a:lnTo>
                  <a:pt x="90214" y="53252"/>
                </a:lnTo>
                <a:lnTo>
                  <a:pt x="96222" y="53766"/>
                </a:lnTo>
                <a:lnTo>
                  <a:pt x="107408" y="59152"/>
                </a:lnTo>
                <a:lnTo>
                  <a:pt x="120599" y="67576"/>
                </a:lnTo>
                <a:lnTo>
                  <a:pt x="119305" y="64770"/>
                </a:lnTo>
                <a:lnTo>
                  <a:pt x="117827" y="60371"/>
                </a:lnTo>
                <a:lnTo>
                  <a:pt x="117506" y="55991"/>
                </a:lnTo>
                <a:lnTo>
                  <a:pt x="119674" y="53252"/>
                </a:lnTo>
                <a:close/>
              </a:path>
              <a:path w="288289" h="67945">
                <a:moveTo>
                  <a:pt x="149371" y="53252"/>
                </a:moveTo>
                <a:lnTo>
                  <a:pt x="119674" y="53252"/>
                </a:lnTo>
                <a:lnTo>
                  <a:pt x="125684" y="53766"/>
                </a:lnTo>
                <a:lnTo>
                  <a:pt x="136872" y="59152"/>
                </a:lnTo>
                <a:lnTo>
                  <a:pt x="150291" y="67576"/>
                </a:lnTo>
                <a:lnTo>
                  <a:pt x="149002" y="64770"/>
                </a:lnTo>
                <a:lnTo>
                  <a:pt x="147525" y="60371"/>
                </a:lnTo>
                <a:lnTo>
                  <a:pt x="147203" y="55991"/>
                </a:lnTo>
                <a:lnTo>
                  <a:pt x="149371" y="53252"/>
                </a:lnTo>
                <a:close/>
              </a:path>
              <a:path w="288289" h="67945">
                <a:moveTo>
                  <a:pt x="178835" y="53252"/>
                </a:moveTo>
                <a:lnTo>
                  <a:pt x="149371" y="53252"/>
                </a:lnTo>
                <a:lnTo>
                  <a:pt x="155379" y="53766"/>
                </a:lnTo>
                <a:lnTo>
                  <a:pt x="166565" y="59152"/>
                </a:lnTo>
                <a:lnTo>
                  <a:pt x="179743" y="67576"/>
                </a:lnTo>
                <a:lnTo>
                  <a:pt x="178458" y="64770"/>
                </a:lnTo>
                <a:lnTo>
                  <a:pt x="176985" y="60371"/>
                </a:lnTo>
                <a:lnTo>
                  <a:pt x="176664" y="55991"/>
                </a:lnTo>
                <a:lnTo>
                  <a:pt x="178835" y="53252"/>
                </a:lnTo>
                <a:close/>
              </a:path>
              <a:path w="288289" h="67945">
                <a:moveTo>
                  <a:pt x="286399" y="53251"/>
                </a:moveTo>
                <a:lnTo>
                  <a:pt x="178835" y="53251"/>
                </a:lnTo>
                <a:lnTo>
                  <a:pt x="184844" y="53766"/>
                </a:lnTo>
                <a:lnTo>
                  <a:pt x="196029" y="59152"/>
                </a:lnTo>
                <a:lnTo>
                  <a:pt x="209207" y="67576"/>
                </a:lnTo>
                <a:lnTo>
                  <a:pt x="207917" y="64770"/>
                </a:lnTo>
                <a:lnTo>
                  <a:pt x="206441" y="60371"/>
                </a:lnTo>
                <a:lnTo>
                  <a:pt x="206119" y="55991"/>
                </a:lnTo>
                <a:lnTo>
                  <a:pt x="208286" y="53252"/>
                </a:lnTo>
                <a:lnTo>
                  <a:pt x="286399" y="53251"/>
                </a:lnTo>
                <a:close/>
              </a:path>
              <a:path w="288289" h="67945">
                <a:moveTo>
                  <a:pt x="238233" y="53252"/>
                </a:moveTo>
                <a:lnTo>
                  <a:pt x="208286" y="53252"/>
                </a:lnTo>
                <a:lnTo>
                  <a:pt x="214294" y="53766"/>
                </a:lnTo>
                <a:lnTo>
                  <a:pt x="225481" y="59152"/>
                </a:lnTo>
                <a:lnTo>
                  <a:pt x="239153" y="67576"/>
                </a:lnTo>
                <a:lnTo>
                  <a:pt x="237864" y="64770"/>
                </a:lnTo>
                <a:lnTo>
                  <a:pt x="236387" y="60371"/>
                </a:lnTo>
                <a:lnTo>
                  <a:pt x="236065" y="55991"/>
                </a:lnTo>
                <a:lnTo>
                  <a:pt x="238233" y="53252"/>
                </a:lnTo>
                <a:close/>
              </a:path>
              <a:path w="288289" h="67945">
                <a:moveTo>
                  <a:pt x="286399" y="53252"/>
                </a:moveTo>
                <a:lnTo>
                  <a:pt x="238233" y="53252"/>
                </a:lnTo>
                <a:lnTo>
                  <a:pt x="244241" y="53766"/>
                </a:lnTo>
                <a:lnTo>
                  <a:pt x="255427" y="59152"/>
                </a:lnTo>
                <a:lnTo>
                  <a:pt x="268604" y="67576"/>
                </a:lnTo>
                <a:lnTo>
                  <a:pt x="266976" y="63911"/>
                </a:lnTo>
                <a:lnTo>
                  <a:pt x="265518" y="58418"/>
                </a:lnTo>
                <a:lnTo>
                  <a:pt x="266633" y="53999"/>
                </a:lnTo>
                <a:lnTo>
                  <a:pt x="272724" y="53551"/>
                </a:lnTo>
                <a:lnTo>
                  <a:pt x="286390" y="53551"/>
                </a:lnTo>
                <a:lnTo>
                  <a:pt x="286399" y="53252"/>
                </a:lnTo>
                <a:close/>
              </a:path>
              <a:path w="288289" h="67945">
                <a:moveTo>
                  <a:pt x="286390" y="53551"/>
                </a:moveTo>
                <a:lnTo>
                  <a:pt x="272724" y="53551"/>
                </a:lnTo>
                <a:lnTo>
                  <a:pt x="286196" y="59974"/>
                </a:lnTo>
                <a:lnTo>
                  <a:pt x="286390" y="53551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0" y="53059"/>
                </a:lnTo>
                <a:lnTo>
                  <a:pt x="286405" y="5305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 txBox="1"/>
          <p:nvPr/>
        </p:nvSpPr>
        <p:spPr>
          <a:xfrm>
            <a:off x="5985290" y="3283703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6974779" y="230323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76800" y="2347187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829300" y="2295891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829300" y="2295891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829685" y="2336187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829300" y="2165144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976038" y="2358336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899919" y="2218863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834324" y="2295482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999218" y="2233554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4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791166" y="2164152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 txBox="1"/>
          <p:nvPr/>
        </p:nvSpPr>
        <p:spPr>
          <a:xfrm>
            <a:off x="6783448" y="2160054"/>
            <a:ext cx="250190" cy="26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-15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4566929" y="3572459"/>
            <a:ext cx="2787980" cy="18606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001062" y="527531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606357" y="546152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126168" y="546031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741559" y="544907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073088" y="616634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122868" y="617228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122868" y="61854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122868" y="619866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122868" y="62118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122868" y="622506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122868" y="623825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122868" y="625143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224074" y="61714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224074" y="61846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224074" y="61978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224074" y="62110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224074" y="622424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224074" y="62374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224074" y="62506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275497" y="6210169"/>
            <a:ext cx="17780" cy="4445"/>
          </a:xfrm>
          <a:custGeom>
            <a:avLst/>
            <a:gdLst/>
            <a:ahLst/>
            <a:cxnLst/>
            <a:rect l="l" t="t" r="r" b="b"/>
            <a:pathLst>
              <a:path w="17779" h="4445">
                <a:moveTo>
                  <a:pt x="0" y="2228"/>
                </a:moveTo>
                <a:lnTo>
                  <a:pt x="17589" y="2228"/>
                </a:lnTo>
              </a:path>
            </a:pathLst>
          </a:custGeom>
          <a:ln w="5727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838346" y="4742469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874925" y="476630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861758" y="4797300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004583" y="4781224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867412" y="4921415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901059" y="6176179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3" y="53065"/>
                </a:moveTo>
                <a:lnTo>
                  <a:pt x="4392" y="53065"/>
                </a:lnTo>
                <a:lnTo>
                  <a:pt x="14738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1" y="64779"/>
                </a:lnTo>
                <a:lnTo>
                  <a:pt x="29456" y="60379"/>
                </a:lnTo>
                <a:lnTo>
                  <a:pt x="29134" y="55998"/>
                </a:lnTo>
                <a:lnTo>
                  <a:pt x="31307" y="53260"/>
                </a:lnTo>
                <a:lnTo>
                  <a:pt x="286387" y="53260"/>
                </a:lnTo>
                <a:lnTo>
                  <a:pt x="286393" y="53065"/>
                </a:lnTo>
                <a:close/>
              </a:path>
              <a:path w="288289" h="67945">
                <a:moveTo>
                  <a:pt x="286387" y="53260"/>
                </a:moveTo>
                <a:lnTo>
                  <a:pt x="31307" y="53260"/>
                </a:lnTo>
                <a:lnTo>
                  <a:pt x="37315" y="53776"/>
                </a:lnTo>
                <a:lnTo>
                  <a:pt x="48498" y="59165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3" y="60379"/>
                </a:lnTo>
                <a:lnTo>
                  <a:pt x="58593" y="55998"/>
                </a:lnTo>
                <a:lnTo>
                  <a:pt x="60763" y="53260"/>
                </a:lnTo>
                <a:lnTo>
                  <a:pt x="286387" y="53260"/>
                </a:lnTo>
                <a:close/>
              </a:path>
              <a:path w="288289" h="67945">
                <a:moveTo>
                  <a:pt x="178835" y="53260"/>
                </a:moveTo>
                <a:lnTo>
                  <a:pt x="60763" y="53260"/>
                </a:lnTo>
                <a:lnTo>
                  <a:pt x="66772" y="53776"/>
                </a:lnTo>
                <a:lnTo>
                  <a:pt x="77957" y="59165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79"/>
                </a:lnTo>
                <a:lnTo>
                  <a:pt x="88047" y="55998"/>
                </a:lnTo>
                <a:lnTo>
                  <a:pt x="90214" y="53261"/>
                </a:lnTo>
                <a:lnTo>
                  <a:pt x="178835" y="53260"/>
                </a:lnTo>
                <a:close/>
              </a:path>
              <a:path w="288289" h="67945">
                <a:moveTo>
                  <a:pt x="119674" y="53261"/>
                </a:moveTo>
                <a:lnTo>
                  <a:pt x="90214" y="53261"/>
                </a:lnTo>
                <a:lnTo>
                  <a:pt x="96222" y="53776"/>
                </a:lnTo>
                <a:lnTo>
                  <a:pt x="107408" y="59165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7" y="60379"/>
                </a:lnTo>
                <a:lnTo>
                  <a:pt x="117506" y="55998"/>
                </a:lnTo>
                <a:lnTo>
                  <a:pt x="119674" y="53261"/>
                </a:lnTo>
                <a:close/>
              </a:path>
              <a:path w="288289" h="67945">
                <a:moveTo>
                  <a:pt x="149371" y="53261"/>
                </a:moveTo>
                <a:lnTo>
                  <a:pt x="119674" y="53261"/>
                </a:lnTo>
                <a:lnTo>
                  <a:pt x="125684" y="53776"/>
                </a:lnTo>
                <a:lnTo>
                  <a:pt x="136872" y="59165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5" y="60379"/>
                </a:lnTo>
                <a:lnTo>
                  <a:pt x="147203" y="55998"/>
                </a:lnTo>
                <a:lnTo>
                  <a:pt x="149371" y="53261"/>
                </a:lnTo>
                <a:close/>
              </a:path>
              <a:path w="288289" h="67945">
                <a:moveTo>
                  <a:pt x="178835" y="53261"/>
                </a:moveTo>
                <a:lnTo>
                  <a:pt x="149371" y="53261"/>
                </a:lnTo>
                <a:lnTo>
                  <a:pt x="155379" y="53776"/>
                </a:lnTo>
                <a:lnTo>
                  <a:pt x="166565" y="59165"/>
                </a:lnTo>
                <a:lnTo>
                  <a:pt x="179743" y="67589"/>
                </a:lnTo>
                <a:lnTo>
                  <a:pt x="178458" y="64779"/>
                </a:lnTo>
                <a:lnTo>
                  <a:pt x="176985" y="60379"/>
                </a:lnTo>
                <a:lnTo>
                  <a:pt x="176664" y="55998"/>
                </a:lnTo>
                <a:lnTo>
                  <a:pt x="178835" y="53261"/>
                </a:lnTo>
                <a:close/>
              </a:path>
              <a:path w="288289" h="67945">
                <a:moveTo>
                  <a:pt x="286387" y="53260"/>
                </a:moveTo>
                <a:lnTo>
                  <a:pt x="178835" y="53260"/>
                </a:lnTo>
                <a:lnTo>
                  <a:pt x="184844" y="53776"/>
                </a:lnTo>
                <a:lnTo>
                  <a:pt x="196029" y="59165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79"/>
                </a:lnTo>
                <a:lnTo>
                  <a:pt x="206119" y="55998"/>
                </a:lnTo>
                <a:lnTo>
                  <a:pt x="208286" y="53261"/>
                </a:lnTo>
                <a:lnTo>
                  <a:pt x="286387" y="53260"/>
                </a:lnTo>
                <a:close/>
              </a:path>
              <a:path w="288289" h="67945">
                <a:moveTo>
                  <a:pt x="238233" y="53261"/>
                </a:moveTo>
                <a:lnTo>
                  <a:pt x="208286" y="53261"/>
                </a:lnTo>
                <a:lnTo>
                  <a:pt x="214294" y="53776"/>
                </a:lnTo>
                <a:lnTo>
                  <a:pt x="225481" y="59165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7" y="60379"/>
                </a:lnTo>
                <a:lnTo>
                  <a:pt x="236065" y="55998"/>
                </a:lnTo>
                <a:lnTo>
                  <a:pt x="238233" y="53261"/>
                </a:lnTo>
                <a:close/>
              </a:path>
              <a:path w="288289" h="67945">
                <a:moveTo>
                  <a:pt x="286387" y="53261"/>
                </a:moveTo>
                <a:lnTo>
                  <a:pt x="238233" y="53261"/>
                </a:lnTo>
                <a:lnTo>
                  <a:pt x="244241" y="53776"/>
                </a:lnTo>
                <a:lnTo>
                  <a:pt x="255427" y="59165"/>
                </a:lnTo>
                <a:lnTo>
                  <a:pt x="268604" y="67589"/>
                </a:lnTo>
                <a:lnTo>
                  <a:pt x="266977" y="63923"/>
                </a:lnTo>
                <a:lnTo>
                  <a:pt x="265518" y="58428"/>
                </a:lnTo>
                <a:lnTo>
                  <a:pt x="266631" y="54005"/>
                </a:lnTo>
                <a:lnTo>
                  <a:pt x="272719" y="53551"/>
                </a:lnTo>
                <a:lnTo>
                  <a:pt x="286379" y="53551"/>
                </a:lnTo>
                <a:lnTo>
                  <a:pt x="286387" y="53261"/>
                </a:lnTo>
                <a:close/>
              </a:path>
              <a:path w="288289" h="67945">
                <a:moveTo>
                  <a:pt x="286379" y="53551"/>
                </a:moveTo>
                <a:lnTo>
                  <a:pt x="272719" y="53551"/>
                </a:lnTo>
                <a:lnTo>
                  <a:pt x="286183" y="59967"/>
                </a:lnTo>
                <a:lnTo>
                  <a:pt x="286379" y="53551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2" y="53065"/>
                </a:lnTo>
                <a:lnTo>
                  <a:pt x="286393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974779" y="5146525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976800" y="519048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829300" y="5139185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829300" y="513918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829685" y="517947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829300" y="500843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976038" y="520162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899919" y="5062155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834324" y="5138775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999218" y="5076848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791166" y="500744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772041" y="527763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377332" y="5463859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897147" y="546265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512525" y="545141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844065" y="616867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5" y="91531"/>
                </a:lnTo>
                <a:lnTo>
                  <a:pt x="193887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1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893847" y="617461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893847" y="618780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893847" y="620099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893847" y="621418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893847" y="622738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893847" y="624057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893847" y="625376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995053" y="617381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995053" y="618700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995053" y="620019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995053" y="621337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995053" y="622656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995053" y="623975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995053" y="625295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046476" y="6212483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608207" y="474530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644785" y="476914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631620" y="4800140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774444" y="4784063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637273" y="4924255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672037" y="6178503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3" y="53065"/>
                </a:moveTo>
                <a:lnTo>
                  <a:pt x="4392" y="53065"/>
                </a:lnTo>
                <a:lnTo>
                  <a:pt x="14738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0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87" y="53260"/>
                </a:lnTo>
                <a:lnTo>
                  <a:pt x="286393" y="53065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0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80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5" y="60380"/>
                </a:lnTo>
                <a:lnTo>
                  <a:pt x="117502" y="55999"/>
                </a:lnTo>
                <a:lnTo>
                  <a:pt x="119666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2"/>
                </a:moveTo>
                <a:lnTo>
                  <a:pt x="119666" y="53262"/>
                </a:lnTo>
                <a:lnTo>
                  <a:pt x="125673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0"/>
                </a:lnTo>
                <a:lnTo>
                  <a:pt x="147202" y="55999"/>
                </a:lnTo>
                <a:lnTo>
                  <a:pt x="149370" y="53262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86387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0"/>
                </a:lnTo>
                <a:lnTo>
                  <a:pt x="206118" y="55999"/>
                </a:lnTo>
                <a:lnTo>
                  <a:pt x="208286" y="53261"/>
                </a:lnTo>
                <a:lnTo>
                  <a:pt x="286387" y="53260"/>
                </a:lnTo>
                <a:close/>
              </a:path>
              <a:path w="288289" h="67945">
                <a:moveTo>
                  <a:pt x="238233" y="53261"/>
                </a:moveTo>
                <a:lnTo>
                  <a:pt x="208286" y="53261"/>
                </a:lnTo>
                <a:lnTo>
                  <a:pt x="214291" y="53775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8" y="60380"/>
                </a:lnTo>
                <a:lnTo>
                  <a:pt x="236064" y="55999"/>
                </a:lnTo>
                <a:lnTo>
                  <a:pt x="238233" y="53261"/>
                </a:lnTo>
                <a:close/>
              </a:path>
              <a:path w="288289" h="67945">
                <a:moveTo>
                  <a:pt x="286387" y="53261"/>
                </a:moveTo>
                <a:lnTo>
                  <a:pt x="238233" y="53261"/>
                </a:lnTo>
                <a:lnTo>
                  <a:pt x="244238" y="53775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7" y="63923"/>
                </a:lnTo>
                <a:lnTo>
                  <a:pt x="265518" y="58428"/>
                </a:lnTo>
                <a:lnTo>
                  <a:pt x="266631" y="54005"/>
                </a:lnTo>
                <a:lnTo>
                  <a:pt x="272719" y="53551"/>
                </a:lnTo>
                <a:lnTo>
                  <a:pt x="286379" y="53551"/>
                </a:lnTo>
                <a:lnTo>
                  <a:pt x="286387" y="53261"/>
                </a:lnTo>
                <a:close/>
              </a:path>
              <a:path w="288289" h="67945">
                <a:moveTo>
                  <a:pt x="286379" y="53551"/>
                </a:moveTo>
                <a:lnTo>
                  <a:pt x="272719" y="53551"/>
                </a:lnTo>
                <a:lnTo>
                  <a:pt x="286183" y="59967"/>
                </a:lnTo>
                <a:lnTo>
                  <a:pt x="286379" y="53551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2" y="53065"/>
                </a:lnTo>
                <a:lnTo>
                  <a:pt x="286393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745899" y="5149587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747921" y="519354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600419" y="5142246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600419" y="514224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600804" y="518254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600419" y="5011500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747147" y="520469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671026" y="5065218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605444" y="5141837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770338" y="5079910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62284" y="5010504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34301" y="3666553"/>
            <a:ext cx="1902650" cy="1765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76579" y="528766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081872" y="547388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601685" y="547267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217076" y="546144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48605" y="617871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1" y="0"/>
                </a:moveTo>
                <a:lnTo>
                  <a:pt x="43145" y="73"/>
                </a:lnTo>
                <a:lnTo>
                  <a:pt x="8245" y="19865"/>
                </a:lnTo>
                <a:lnTo>
                  <a:pt x="0" y="47215"/>
                </a:lnTo>
                <a:lnTo>
                  <a:pt x="2673" y="61280"/>
                </a:lnTo>
                <a:lnTo>
                  <a:pt x="9298" y="73455"/>
                </a:lnTo>
                <a:lnTo>
                  <a:pt x="19161" y="83030"/>
                </a:lnTo>
                <a:lnTo>
                  <a:pt x="31552" y="89295"/>
                </a:lnTo>
                <a:lnTo>
                  <a:pt x="45760" y="91541"/>
                </a:lnTo>
                <a:lnTo>
                  <a:pt x="158077" y="91519"/>
                </a:lnTo>
                <a:lnTo>
                  <a:pt x="193886" y="72365"/>
                </a:lnTo>
                <a:lnTo>
                  <a:pt x="202402" y="45758"/>
                </a:lnTo>
                <a:lnTo>
                  <a:pt x="202380" y="44333"/>
                </a:lnTo>
                <a:lnTo>
                  <a:pt x="183230" y="8516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98385" y="618464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98385" y="61978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98385" y="621102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98385" y="622421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98385" y="62374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98385" y="62505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99591" y="61838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99591" y="619703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99591" y="621022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99591" y="622341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99591" y="62366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99591" y="624978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99591" y="626297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51014" y="6222503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311501" y="475416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351638" y="4773859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5" h="175895">
                <a:moveTo>
                  <a:pt x="8280" y="92760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5" y="111931"/>
                </a:lnTo>
                <a:lnTo>
                  <a:pt x="43059" y="150560"/>
                </a:lnTo>
                <a:lnTo>
                  <a:pt x="80927" y="175436"/>
                </a:lnTo>
                <a:lnTo>
                  <a:pt x="92630" y="175186"/>
                </a:lnTo>
                <a:lnTo>
                  <a:pt x="129897" y="150759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37"/>
                </a:lnTo>
                <a:lnTo>
                  <a:pt x="8280" y="92760"/>
                </a:lnTo>
                <a:close/>
              </a:path>
              <a:path w="135255" h="175895">
                <a:moveTo>
                  <a:pt x="57391" y="21717"/>
                </a:moveTo>
                <a:lnTo>
                  <a:pt x="45783" y="21717"/>
                </a:lnTo>
                <a:lnTo>
                  <a:pt x="41097" y="26428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32"/>
                </a:lnTo>
                <a:lnTo>
                  <a:pt x="63674" y="93319"/>
                </a:lnTo>
                <a:lnTo>
                  <a:pt x="62623" y="92468"/>
                </a:lnTo>
                <a:lnTo>
                  <a:pt x="62102" y="91427"/>
                </a:lnTo>
                <a:lnTo>
                  <a:pt x="62102" y="26428"/>
                </a:lnTo>
                <a:lnTo>
                  <a:pt x="57391" y="21717"/>
                </a:lnTo>
                <a:close/>
              </a:path>
              <a:path w="135255" h="175895">
                <a:moveTo>
                  <a:pt x="81953" y="0"/>
                </a:moveTo>
                <a:lnTo>
                  <a:pt x="70319" y="0"/>
                </a:lnTo>
                <a:lnTo>
                  <a:pt x="65633" y="4699"/>
                </a:lnTo>
                <a:lnTo>
                  <a:pt x="65529" y="89954"/>
                </a:lnTo>
                <a:lnTo>
                  <a:pt x="63690" y="93332"/>
                </a:lnTo>
                <a:lnTo>
                  <a:pt x="134708" y="93332"/>
                </a:lnTo>
                <a:lnTo>
                  <a:pt x="112890" y="93319"/>
                </a:lnTo>
                <a:lnTo>
                  <a:pt x="111205" y="90944"/>
                </a:lnTo>
                <a:lnTo>
                  <a:pt x="88049" y="90944"/>
                </a:lnTo>
                <a:lnTo>
                  <a:pt x="86664" y="88734"/>
                </a:lnTo>
                <a:lnTo>
                  <a:pt x="86664" y="4699"/>
                </a:lnTo>
                <a:lnTo>
                  <a:pt x="81953" y="0"/>
                </a:lnTo>
                <a:close/>
              </a:path>
              <a:path w="135255" h="175895">
                <a:moveTo>
                  <a:pt x="129997" y="39255"/>
                </a:moveTo>
                <a:lnTo>
                  <a:pt x="118389" y="39255"/>
                </a:lnTo>
                <a:lnTo>
                  <a:pt x="113652" y="43980"/>
                </a:lnTo>
                <a:lnTo>
                  <a:pt x="113542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55"/>
                </a:lnTo>
                <a:close/>
              </a:path>
              <a:path w="135255" h="175895">
                <a:moveTo>
                  <a:pt x="105816" y="11201"/>
                </a:moveTo>
                <a:lnTo>
                  <a:pt x="94183" y="11201"/>
                </a:lnTo>
                <a:lnTo>
                  <a:pt x="89496" y="15925"/>
                </a:lnTo>
                <a:lnTo>
                  <a:pt x="89496" y="90157"/>
                </a:lnTo>
                <a:lnTo>
                  <a:pt x="88950" y="90817"/>
                </a:lnTo>
                <a:lnTo>
                  <a:pt x="88049" y="90944"/>
                </a:lnTo>
                <a:lnTo>
                  <a:pt x="111205" y="90944"/>
                </a:lnTo>
                <a:lnTo>
                  <a:pt x="110502" y="89954"/>
                </a:lnTo>
                <a:lnTo>
                  <a:pt x="110502" y="15925"/>
                </a:lnTo>
                <a:lnTo>
                  <a:pt x="105816" y="112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376310" y="6188536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71" y="53065"/>
                </a:moveTo>
                <a:lnTo>
                  <a:pt x="4392" y="53065"/>
                </a:lnTo>
                <a:lnTo>
                  <a:pt x="14738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79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65" y="53260"/>
                </a:lnTo>
                <a:lnTo>
                  <a:pt x="286371" y="53065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3" y="60379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79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86" y="67589"/>
                </a:lnTo>
                <a:lnTo>
                  <a:pt x="119297" y="64779"/>
                </a:lnTo>
                <a:lnTo>
                  <a:pt x="117821" y="60379"/>
                </a:lnTo>
                <a:lnTo>
                  <a:pt x="117499" y="55999"/>
                </a:lnTo>
                <a:lnTo>
                  <a:pt x="119666" y="53261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1"/>
                </a:moveTo>
                <a:lnTo>
                  <a:pt x="119666" y="53261"/>
                </a:lnTo>
                <a:lnTo>
                  <a:pt x="125674" y="53775"/>
                </a:lnTo>
                <a:lnTo>
                  <a:pt x="136860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79"/>
                </a:lnTo>
                <a:lnTo>
                  <a:pt x="147202" y="55999"/>
                </a:lnTo>
                <a:lnTo>
                  <a:pt x="149370" y="53261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79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86365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79"/>
                </a:lnTo>
                <a:lnTo>
                  <a:pt x="206118" y="55999"/>
                </a:lnTo>
                <a:lnTo>
                  <a:pt x="208286" y="53261"/>
                </a:lnTo>
                <a:lnTo>
                  <a:pt x="286365" y="53260"/>
                </a:lnTo>
                <a:close/>
              </a:path>
              <a:path w="288289" h="67945">
                <a:moveTo>
                  <a:pt x="238233" y="53261"/>
                </a:moveTo>
                <a:lnTo>
                  <a:pt x="208286" y="53261"/>
                </a:lnTo>
                <a:lnTo>
                  <a:pt x="214291" y="53775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8" y="60379"/>
                </a:lnTo>
                <a:lnTo>
                  <a:pt x="236064" y="55999"/>
                </a:lnTo>
                <a:lnTo>
                  <a:pt x="238233" y="53261"/>
                </a:lnTo>
                <a:close/>
              </a:path>
              <a:path w="288289" h="67945">
                <a:moveTo>
                  <a:pt x="286365" y="53261"/>
                </a:moveTo>
                <a:lnTo>
                  <a:pt x="238233" y="53261"/>
                </a:lnTo>
                <a:lnTo>
                  <a:pt x="244238" y="53775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6" y="63924"/>
                </a:lnTo>
                <a:lnTo>
                  <a:pt x="265515" y="58431"/>
                </a:lnTo>
                <a:lnTo>
                  <a:pt x="266623" y="54007"/>
                </a:lnTo>
                <a:lnTo>
                  <a:pt x="272704" y="53548"/>
                </a:lnTo>
                <a:lnTo>
                  <a:pt x="286356" y="53548"/>
                </a:lnTo>
                <a:lnTo>
                  <a:pt x="286365" y="53261"/>
                </a:lnTo>
                <a:close/>
              </a:path>
              <a:path w="288289" h="67945">
                <a:moveTo>
                  <a:pt x="286356" y="53548"/>
                </a:moveTo>
                <a:lnTo>
                  <a:pt x="272704" y="53548"/>
                </a:lnTo>
                <a:lnTo>
                  <a:pt x="286158" y="59952"/>
                </a:lnTo>
                <a:lnTo>
                  <a:pt x="286356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2" y="53065"/>
                </a:lnTo>
                <a:lnTo>
                  <a:pt x="286371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 txBox="1"/>
          <p:nvPr/>
        </p:nvSpPr>
        <p:spPr>
          <a:xfrm>
            <a:off x="5013417" y="5285316"/>
            <a:ext cx="71437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270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DGH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6783448" y="5003342"/>
            <a:ext cx="250190" cy="26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-15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2784394" y="5287641"/>
            <a:ext cx="64325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270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4554568" y="5006410"/>
            <a:ext cx="250190" cy="26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-15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488934" y="5297674"/>
            <a:ext cx="58420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BMS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270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2450432" y="515846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452454" y="520241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304953" y="5151120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304953" y="515112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305337" y="5191416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304953" y="5020373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451680" y="5213564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375560" y="507409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309977" y="5150711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474871" y="5088783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266810" y="501938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 txBox="1"/>
          <p:nvPr/>
        </p:nvSpPr>
        <p:spPr>
          <a:xfrm>
            <a:off x="2259102" y="5015277"/>
            <a:ext cx="250190" cy="26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-15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476249" y="801790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 txBox="1"/>
          <p:nvPr/>
        </p:nvSpPr>
        <p:spPr>
          <a:xfrm>
            <a:off x="488599" y="8027901"/>
            <a:ext cx="492759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230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1081538" y="8204118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601355" y="820291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80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80" y="0"/>
                </a:lnTo>
                <a:lnTo>
                  <a:pt x="175780" y="6393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216733" y="8191676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48667" y="847675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5" y="91531"/>
                </a:lnTo>
                <a:lnTo>
                  <a:pt x="193887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1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99655" y="84950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99655" y="85082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99655" y="85214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99655" y="853465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99655" y="854784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99655" y="856103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51077" y="8520569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376639" y="8486591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3" y="53065"/>
                </a:moveTo>
                <a:lnTo>
                  <a:pt x="4392" y="53065"/>
                </a:lnTo>
                <a:lnTo>
                  <a:pt x="14738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0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87" y="53260"/>
                </a:lnTo>
                <a:lnTo>
                  <a:pt x="286393" y="53065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0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80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5" y="60380"/>
                </a:lnTo>
                <a:lnTo>
                  <a:pt x="117502" y="55999"/>
                </a:lnTo>
                <a:lnTo>
                  <a:pt x="119666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2"/>
                </a:moveTo>
                <a:lnTo>
                  <a:pt x="119666" y="53262"/>
                </a:lnTo>
                <a:lnTo>
                  <a:pt x="125673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0"/>
                </a:lnTo>
                <a:lnTo>
                  <a:pt x="147202" y="55999"/>
                </a:lnTo>
                <a:lnTo>
                  <a:pt x="149370" y="53262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86387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0"/>
                </a:lnTo>
                <a:lnTo>
                  <a:pt x="206118" y="55999"/>
                </a:lnTo>
                <a:lnTo>
                  <a:pt x="208286" y="53261"/>
                </a:lnTo>
                <a:lnTo>
                  <a:pt x="286387" y="53260"/>
                </a:lnTo>
                <a:close/>
              </a:path>
              <a:path w="288289" h="67945">
                <a:moveTo>
                  <a:pt x="238233" y="53261"/>
                </a:moveTo>
                <a:lnTo>
                  <a:pt x="208286" y="53261"/>
                </a:lnTo>
                <a:lnTo>
                  <a:pt x="214291" y="53775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8" y="60380"/>
                </a:lnTo>
                <a:lnTo>
                  <a:pt x="236064" y="55999"/>
                </a:lnTo>
                <a:lnTo>
                  <a:pt x="238233" y="53261"/>
                </a:lnTo>
                <a:close/>
              </a:path>
              <a:path w="288289" h="67945">
                <a:moveTo>
                  <a:pt x="286387" y="53261"/>
                </a:moveTo>
                <a:lnTo>
                  <a:pt x="238233" y="53261"/>
                </a:lnTo>
                <a:lnTo>
                  <a:pt x="244238" y="53775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7" y="63923"/>
                </a:lnTo>
                <a:lnTo>
                  <a:pt x="265518" y="58428"/>
                </a:lnTo>
                <a:lnTo>
                  <a:pt x="266631" y="54005"/>
                </a:lnTo>
                <a:lnTo>
                  <a:pt x="272719" y="53551"/>
                </a:lnTo>
                <a:lnTo>
                  <a:pt x="286379" y="53551"/>
                </a:lnTo>
                <a:lnTo>
                  <a:pt x="286387" y="53261"/>
                </a:lnTo>
                <a:close/>
              </a:path>
              <a:path w="288289" h="67945">
                <a:moveTo>
                  <a:pt x="286379" y="53551"/>
                </a:moveTo>
                <a:lnTo>
                  <a:pt x="272719" y="53551"/>
                </a:lnTo>
                <a:lnTo>
                  <a:pt x="286183" y="59967"/>
                </a:lnTo>
                <a:lnTo>
                  <a:pt x="286379" y="53551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2" y="53065"/>
                </a:lnTo>
                <a:lnTo>
                  <a:pt x="286393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312339" y="7485366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348915" y="7509209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335750" y="754019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69" h="122554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366729" y="765111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22847" y="0"/>
                </a:moveTo>
                <a:lnTo>
                  <a:pt x="0" y="13195"/>
                </a:lnTo>
                <a:lnTo>
                  <a:pt x="22847" y="26416"/>
                </a:lnTo>
                <a:lnTo>
                  <a:pt x="22847" y="20408"/>
                </a:lnTo>
                <a:lnTo>
                  <a:pt x="122402" y="20408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478574" y="752411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68"/>
                </a:lnTo>
                <a:lnTo>
                  <a:pt x="20396" y="99568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449514" y="787610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451524" y="7920062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304034" y="7868765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304034" y="786876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304407" y="790907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2304034" y="774728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75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450749" y="793122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267889" y="7746973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58"/>
                </a:moveTo>
                <a:lnTo>
                  <a:pt x="257429" y="250558"/>
                </a:lnTo>
                <a:lnTo>
                  <a:pt x="257429" y="0"/>
                </a:lnTo>
                <a:lnTo>
                  <a:pt x="0" y="0"/>
                </a:lnTo>
                <a:lnTo>
                  <a:pt x="0" y="25055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370105" y="781785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09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 txBox="1"/>
          <p:nvPr/>
        </p:nvSpPr>
        <p:spPr>
          <a:xfrm>
            <a:off x="2330062" y="7737681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1583956" y="920734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624101" y="9227043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5" h="175895">
                <a:moveTo>
                  <a:pt x="8280" y="92748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2" y="111927"/>
                </a:lnTo>
                <a:lnTo>
                  <a:pt x="43052" y="150550"/>
                </a:lnTo>
                <a:lnTo>
                  <a:pt x="80919" y="175429"/>
                </a:lnTo>
                <a:lnTo>
                  <a:pt x="92622" y="175181"/>
                </a:lnTo>
                <a:lnTo>
                  <a:pt x="129894" y="150760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24"/>
                </a:lnTo>
                <a:lnTo>
                  <a:pt x="8280" y="92748"/>
                </a:lnTo>
                <a:close/>
              </a:path>
              <a:path w="135255" h="175895">
                <a:moveTo>
                  <a:pt x="57391" y="21704"/>
                </a:moveTo>
                <a:lnTo>
                  <a:pt x="45783" y="21704"/>
                </a:lnTo>
                <a:lnTo>
                  <a:pt x="41097" y="26416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19"/>
                </a:lnTo>
                <a:lnTo>
                  <a:pt x="63690" y="93319"/>
                </a:lnTo>
                <a:lnTo>
                  <a:pt x="62623" y="92468"/>
                </a:lnTo>
                <a:lnTo>
                  <a:pt x="62102" y="91427"/>
                </a:lnTo>
                <a:lnTo>
                  <a:pt x="62102" y="26416"/>
                </a:lnTo>
                <a:lnTo>
                  <a:pt x="57391" y="21704"/>
                </a:lnTo>
                <a:close/>
              </a:path>
              <a:path w="135255" h="175895">
                <a:moveTo>
                  <a:pt x="81953" y="0"/>
                </a:moveTo>
                <a:lnTo>
                  <a:pt x="70319" y="0"/>
                </a:lnTo>
                <a:lnTo>
                  <a:pt x="65633" y="4686"/>
                </a:lnTo>
                <a:lnTo>
                  <a:pt x="65536" y="89941"/>
                </a:lnTo>
                <a:lnTo>
                  <a:pt x="63690" y="93319"/>
                </a:lnTo>
                <a:lnTo>
                  <a:pt x="112890" y="93319"/>
                </a:lnTo>
                <a:lnTo>
                  <a:pt x="111202" y="90932"/>
                </a:lnTo>
                <a:lnTo>
                  <a:pt x="88049" y="90932"/>
                </a:lnTo>
                <a:lnTo>
                  <a:pt x="86664" y="88722"/>
                </a:lnTo>
                <a:lnTo>
                  <a:pt x="86664" y="4686"/>
                </a:lnTo>
                <a:lnTo>
                  <a:pt x="81953" y="0"/>
                </a:lnTo>
                <a:close/>
              </a:path>
              <a:path w="135255" h="175895">
                <a:moveTo>
                  <a:pt x="129997" y="39243"/>
                </a:moveTo>
                <a:lnTo>
                  <a:pt x="118389" y="39243"/>
                </a:lnTo>
                <a:lnTo>
                  <a:pt x="113652" y="43980"/>
                </a:lnTo>
                <a:lnTo>
                  <a:pt x="113542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43"/>
                </a:lnTo>
                <a:close/>
              </a:path>
              <a:path w="135255" h="175895">
                <a:moveTo>
                  <a:pt x="105816" y="11188"/>
                </a:moveTo>
                <a:lnTo>
                  <a:pt x="94183" y="11188"/>
                </a:lnTo>
                <a:lnTo>
                  <a:pt x="89496" y="15925"/>
                </a:lnTo>
                <a:lnTo>
                  <a:pt x="89496" y="90144"/>
                </a:lnTo>
                <a:lnTo>
                  <a:pt x="88950" y="90805"/>
                </a:lnTo>
                <a:lnTo>
                  <a:pt x="88049" y="90932"/>
                </a:lnTo>
                <a:lnTo>
                  <a:pt x="111202" y="90932"/>
                </a:lnTo>
                <a:lnTo>
                  <a:pt x="110502" y="89941"/>
                </a:lnTo>
                <a:lnTo>
                  <a:pt x="110502" y="15925"/>
                </a:lnTo>
                <a:lnTo>
                  <a:pt x="105816" y="111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 txBox="1"/>
          <p:nvPr/>
        </p:nvSpPr>
        <p:spPr>
          <a:xfrm>
            <a:off x="1883765" y="9226675"/>
            <a:ext cx="3810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Calibri"/>
                <a:cs typeface="Calibri"/>
              </a:rPr>
              <a:t>Manual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419767" y="9143833"/>
            <a:ext cx="712470" cy="27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0"/>
              </a:lnSpc>
            </a:pP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60"/>
              </a:lnSpc>
            </a:pPr>
            <a:r>
              <a:rPr sz="900" spc="-20" dirty="0">
                <a:solidFill>
                  <a:srgbClr val="231F20"/>
                </a:solidFill>
                <a:latin typeface="Calibri"/>
                <a:cs typeface="Calibri"/>
              </a:rPr>
              <a:t>Mitre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3432200" y="9430611"/>
            <a:ext cx="64833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-45°Mitre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1596425" y="949044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633005" y="9526903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619839" y="9557897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762663" y="954181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596438" y="9767892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633010" y="979172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619845" y="982270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69" h="122554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650824" y="993363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22847" y="0"/>
                </a:moveTo>
                <a:lnTo>
                  <a:pt x="0" y="13195"/>
                </a:lnTo>
                <a:lnTo>
                  <a:pt x="22847" y="26416"/>
                </a:lnTo>
                <a:lnTo>
                  <a:pt x="22847" y="20408"/>
                </a:lnTo>
                <a:lnTo>
                  <a:pt x="122402" y="20408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762669" y="980663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67"/>
                </a:moveTo>
                <a:lnTo>
                  <a:pt x="0" y="99567"/>
                </a:lnTo>
                <a:lnTo>
                  <a:pt x="13195" y="122415"/>
                </a:lnTo>
                <a:lnTo>
                  <a:pt x="26365" y="99567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67"/>
                </a:lnTo>
                <a:lnTo>
                  <a:pt x="20396" y="99567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772054" y="800855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377339" y="8194783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897160" y="819356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512538" y="818233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843941" y="8610482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5" y="91531"/>
                </a:lnTo>
                <a:lnTo>
                  <a:pt x="193887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1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893720" y="862960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893720" y="864280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893720" y="865598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893720" y="866917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893720" y="868236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994926" y="861562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994926" y="862881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994926" y="864200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994926" y="865518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994926" y="866837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2994926" y="868156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2994926" y="869476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046348" y="8654287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672043" y="8620500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71" y="53065"/>
                </a:moveTo>
                <a:lnTo>
                  <a:pt x="4389" y="53065"/>
                </a:lnTo>
                <a:lnTo>
                  <a:pt x="14733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79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0" y="53260"/>
                </a:lnTo>
                <a:lnTo>
                  <a:pt x="286365" y="53260"/>
                </a:lnTo>
                <a:lnTo>
                  <a:pt x="286371" y="53065"/>
                </a:lnTo>
                <a:close/>
              </a:path>
              <a:path w="288289" h="67945">
                <a:moveTo>
                  <a:pt x="60759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2" y="64779"/>
                </a:lnTo>
                <a:lnTo>
                  <a:pt x="58908" y="60379"/>
                </a:lnTo>
                <a:lnTo>
                  <a:pt x="58586" y="55999"/>
                </a:lnTo>
                <a:lnTo>
                  <a:pt x="60759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0" y="53260"/>
                </a:lnTo>
                <a:lnTo>
                  <a:pt x="66767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79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86" y="67589"/>
                </a:lnTo>
                <a:lnTo>
                  <a:pt x="119297" y="64779"/>
                </a:lnTo>
                <a:lnTo>
                  <a:pt x="117821" y="60379"/>
                </a:lnTo>
                <a:lnTo>
                  <a:pt x="117499" y="55999"/>
                </a:lnTo>
                <a:lnTo>
                  <a:pt x="119666" y="53261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1"/>
                </a:moveTo>
                <a:lnTo>
                  <a:pt x="119666" y="53261"/>
                </a:lnTo>
                <a:lnTo>
                  <a:pt x="125674" y="53775"/>
                </a:lnTo>
                <a:lnTo>
                  <a:pt x="136860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79"/>
                </a:lnTo>
                <a:lnTo>
                  <a:pt x="147202" y="55999"/>
                </a:lnTo>
                <a:lnTo>
                  <a:pt x="149370" y="53261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79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86365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79"/>
                </a:lnTo>
                <a:lnTo>
                  <a:pt x="206118" y="55999"/>
                </a:lnTo>
                <a:lnTo>
                  <a:pt x="208286" y="53261"/>
                </a:lnTo>
                <a:lnTo>
                  <a:pt x="286365" y="53260"/>
                </a:lnTo>
                <a:close/>
              </a:path>
              <a:path w="288289" h="67945">
                <a:moveTo>
                  <a:pt x="238233" y="53261"/>
                </a:moveTo>
                <a:lnTo>
                  <a:pt x="208286" y="53261"/>
                </a:lnTo>
                <a:lnTo>
                  <a:pt x="214291" y="53775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8" y="60379"/>
                </a:lnTo>
                <a:lnTo>
                  <a:pt x="236064" y="55999"/>
                </a:lnTo>
                <a:lnTo>
                  <a:pt x="238233" y="53261"/>
                </a:lnTo>
                <a:close/>
              </a:path>
              <a:path w="288289" h="67945">
                <a:moveTo>
                  <a:pt x="286365" y="53261"/>
                </a:moveTo>
                <a:lnTo>
                  <a:pt x="238233" y="53261"/>
                </a:lnTo>
                <a:lnTo>
                  <a:pt x="244238" y="53775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6" y="63924"/>
                </a:lnTo>
                <a:lnTo>
                  <a:pt x="265515" y="58431"/>
                </a:lnTo>
                <a:lnTo>
                  <a:pt x="266623" y="54007"/>
                </a:lnTo>
                <a:lnTo>
                  <a:pt x="272704" y="53548"/>
                </a:lnTo>
                <a:lnTo>
                  <a:pt x="286356" y="53548"/>
                </a:lnTo>
                <a:lnTo>
                  <a:pt x="286365" y="53261"/>
                </a:lnTo>
                <a:close/>
              </a:path>
              <a:path w="288289" h="67945">
                <a:moveTo>
                  <a:pt x="286356" y="53548"/>
                </a:moveTo>
                <a:lnTo>
                  <a:pt x="272704" y="53548"/>
                </a:lnTo>
                <a:lnTo>
                  <a:pt x="286158" y="59952"/>
                </a:lnTo>
                <a:lnTo>
                  <a:pt x="286356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9" y="53065"/>
                </a:lnTo>
                <a:lnTo>
                  <a:pt x="286371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608080" y="7475866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648213" y="7495567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4" h="175895">
                <a:moveTo>
                  <a:pt x="8280" y="92748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2" y="111928"/>
                </a:lnTo>
                <a:lnTo>
                  <a:pt x="43052" y="150556"/>
                </a:lnTo>
                <a:lnTo>
                  <a:pt x="80919" y="175429"/>
                </a:lnTo>
                <a:lnTo>
                  <a:pt x="92622" y="175181"/>
                </a:lnTo>
                <a:lnTo>
                  <a:pt x="129898" y="150760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24"/>
                </a:lnTo>
                <a:lnTo>
                  <a:pt x="8280" y="92748"/>
                </a:lnTo>
                <a:close/>
              </a:path>
              <a:path w="135254" h="175895">
                <a:moveTo>
                  <a:pt x="57391" y="21704"/>
                </a:moveTo>
                <a:lnTo>
                  <a:pt x="45783" y="21704"/>
                </a:lnTo>
                <a:lnTo>
                  <a:pt x="41097" y="26416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19"/>
                </a:lnTo>
                <a:lnTo>
                  <a:pt x="63703" y="93319"/>
                </a:lnTo>
                <a:lnTo>
                  <a:pt x="62623" y="92468"/>
                </a:lnTo>
                <a:lnTo>
                  <a:pt x="62115" y="91427"/>
                </a:lnTo>
                <a:lnTo>
                  <a:pt x="62115" y="26416"/>
                </a:lnTo>
                <a:lnTo>
                  <a:pt x="57391" y="21704"/>
                </a:lnTo>
                <a:close/>
              </a:path>
              <a:path w="135254" h="175895">
                <a:moveTo>
                  <a:pt x="81953" y="0"/>
                </a:moveTo>
                <a:lnTo>
                  <a:pt x="70319" y="0"/>
                </a:lnTo>
                <a:lnTo>
                  <a:pt x="65633" y="4686"/>
                </a:lnTo>
                <a:lnTo>
                  <a:pt x="65537" y="89941"/>
                </a:lnTo>
                <a:lnTo>
                  <a:pt x="63703" y="93319"/>
                </a:lnTo>
                <a:lnTo>
                  <a:pt x="112890" y="93319"/>
                </a:lnTo>
                <a:lnTo>
                  <a:pt x="111202" y="90932"/>
                </a:lnTo>
                <a:lnTo>
                  <a:pt x="88061" y="90932"/>
                </a:lnTo>
                <a:lnTo>
                  <a:pt x="86664" y="88722"/>
                </a:lnTo>
                <a:lnTo>
                  <a:pt x="86664" y="4686"/>
                </a:lnTo>
                <a:lnTo>
                  <a:pt x="81953" y="0"/>
                </a:lnTo>
                <a:close/>
              </a:path>
              <a:path w="135254" h="175895">
                <a:moveTo>
                  <a:pt x="129997" y="39243"/>
                </a:moveTo>
                <a:lnTo>
                  <a:pt x="118389" y="39243"/>
                </a:lnTo>
                <a:lnTo>
                  <a:pt x="113652" y="43980"/>
                </a:lnTo>
                <a:lnTo>
                  <a:pt x="113544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43"/>
                </a:lnTo>
                <a:close/>
              </a:path>
              <a:path w="135254" h="175895">
                <a:moveTo>
                  <a:pt x="105816" y="11188"/>
                </a:moveTo>
                <a:lnTo>
                  <a:pt x="94183" y="11188"/>
                </a:lnTo>
                <a:lnTo>
                  <a:pt x="89496" y="15925"/>
                </a:lnTo>
                <a:lnTo>
                  <a:pt x="89496" y="90144"/>
                </a:lnTo>
                <a:lnTo>
                  <a:pt x="88950" y="90805"/>
                </a:lnTo>
                <a:lnTo>
                  <a:pt x="88061" y="90932"/>
                </a:lnTo>
                <a:lnTo>
                  <a:pt x="111202" y="90932"/>
                </a:lnTo>
                <a:lnTo>
                  <a:pt x="110502" y="89941"/>
                </a:lnTo>
                <a:lnTo>
                  <a:pt x="110502" y="15925"/>
                </a:lnTo>
                <a:lnTo>
                  <a:pt x="105816" y="111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745911" y="787672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747921" y="792068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600432" y="7869386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4600432" y="786938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4600804" y="7909680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600432" y="773867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08"/>
                </a:moveTo>
                <a:lnTo>
                  <a:pt x="18704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747147" y="7931829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648150" y="783022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734401" y="7820716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562284" y="773765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236806" y="9314850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238816" y="935880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091327" y="9307509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091327" y="9307509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091699" y="9347817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091327" y="9186033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75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238041" y="9369966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055187" y="9185693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0"/>
                </a:moveTo>
                <a:lnTo>
                  <a:pt x="257429" y="250570"/>
                </a:lnTo>
                <a:lnTo>
                  <a:pt x="257429" y="0"/>
                </a:lnTo>
                <a:lnTo>
                  <a:pt x="0" y="0"/>
                </a:lnTo>
                <a:lnTo>
                  <a:pt x="0" y="250570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157397" y="9256597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09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251285" y="960595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253294" y="9649909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105805" y="9598612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3105805" y="9598613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3106177" y="9638908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3105805" y="9467904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08"/>
                </a:moveTo>
                <a:lnTo>
                  <a:pt x="18704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3252519" y="966105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3153511" y="955944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3239775" y="9549942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3067657" y="946687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 txBox="1"/>
          <p:nvPr/>
        </p:nvSpPr>
        <p:spPr>
          <a:xfrm>
            <a:off x="3108363" y="9493705"/>
            <a:ext cx="760730" cy="207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-172" baseline="1234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350" spc="97" baseline="123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50" spc="-165" baseline="3395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r>
              <a:rPr sz="1350" baseline="3395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350" spc="89" baseline="339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3432200" y="9727855"/>
            <a:ext cx="64833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-60°Mitre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5132212" y="987339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134234" y="9917352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986732" y="9866055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986732" y="986605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987117" y="9906351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986732" y="9744567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88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133459" y="992850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950597" y="9744244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0"/>
                </a:moveTo>
                <a:lnTo>
                  <a:pt x="257428" y="250570"/>
                </a:lnTo>
                <a:lnTo>
                  <a:pt x="257428" y="0"/>
                </a:lnTo>
                <a:lnTo>
                  <a:pt x="0" y="0"/>
                </a:lnTo>
                <a:lnTo>
                  <a:pt x="0" y="250570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060006" y="9799643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994423" y="9876262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121739" y="932399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123761" y="9367947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4976259" y="9316650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976259" y="931665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4976644" y="935693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4976259" y="9185904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122986" y="937908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046866" y="9239610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4981283" y="9316229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146178" y="9254314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6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4938128" y="9184906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134208" y="960896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136230" y="965292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4988728" y="9601626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4988728" y="960162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4989113" y="964190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4988728" y="9470880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135455" y="966405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059336" y="9524586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4993753" y="9601205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178126" y="9520106"/>
            <a:ext cx="14604" cy="81915"/>
          </a:xfrm>
          <a:custGeom>
            <a:avLst/>
            <a:gdLst/>
            <a:ahLst/>
            <a:cxnLst/>
            <a:rect l="l" t="t" r="r" b="b"/>
            <a:pathLst>
              <a:path w="14604" h="81915">
                <a:moveTo>
                  <a:pt x="13995" y="815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4950597" y="946988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3251272" y="988675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253294" y="993071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105792" y="9879413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105792" y="9879413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106177" y="9919695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105792" y="9748666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3252519" y="994184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3153505" y="9843127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3268702" y="9817729"/>
            <a:ext cx="17780" cy="102870"/>
          </a:xfrm>
          <a:custGeom>
            <a:avLst/>
            <a:gdLst/>
            <a:ahLst/>
            <a:cxnLst/>
            <a:rect l="l" t="t" r="r" b="b"/>
            <a:pathLst>
              <a:path w="17779" h="102870">
                <a:moveTo>
                  <a:pt x="17589" y="102425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3067657" y="9747674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 txBox="1"/>
          <p:nvPr/>
        </p:nvSpPr>
        <p:spPr>
          <a:xfrm>
            <a:off x="3108363" y="9774502"/>
            <a:ext cx="760730" cy="21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-172" baseline="6172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350" spc="67" baseline="61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50" spc="-165" baseline="33950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r>
              <a:rPr sz="1350" baseline="3395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350" spc="120" baseline="339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28" name="object 428"/>
          <p:cNvSpPr txBox="1"/>
          <p:nvPr/>
        </p:nvSpPr>
        <p:spPr>
          <a:xfrm>
            <a:off x="5305539" y="9728693"/>
            <a:ext cx="71247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05">
              <a:lnSpc>
                <a:spcPts val="980"/>
              </a:lnSpc>
            </a:pPr>
            <a:r>
              <a:rPr sz="9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980"/>
              </a:lnSpc>
            </a:pPr>
            <a:r>
              <a:rPr sz="900" spc="-20" dirty="0">
                <a:solidFill>
                  <a:srgbClr val="231F20"/>
                </a:solidFill>
                <a:latin typeface="Calibri"/>
                <a:cs typeface="Calibri"/>
              </a:rPr>
              <a:t>Mitre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29" name="object 429"/>
          <p:cNvSpPr txBox="1"/>
          <p:nvPr/>
        </p:nvSpPr>
        <p:spPr>
          <a:xfrm>
            <a:off x="5308930" y="9429494"/>
            <a:ext cx="88963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-60°Mitre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0" name="object 430"/>
          <p:cNvSpPr txBox="1"/>
          <p:nvPr/>
        </p:nvSpPr>
        <p:spPr>
          <a:xfrm>
            <a:off x="4991290" y="9496715"/>
            <a:ext cx="75438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-172" baseline="3086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350" spc="67" baseline="308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50" spc="-179" baseline="30864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1350" baseline="3086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350" spc="44" baseline="3086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1" name="object 431"/>
          <p:cNvSpPr txBox="1"/>
          <p:nvPr/>
        </p:nvSpPr>
        <p:spPr>
          <a:xfrm>
            <a:off x="5299824" y="9143833"/>
            <a:ext cx="892810" cy="269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">
              <a:lnSpc>
                <a:spcPts val="1019"/>
              </a:lnSpc>
            </a:pPr>
            <a:r>
              <a:rPr sz="9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Calibri"/>
                <a:cs typeface="Calibri"/>
              </a:rPr>
              <a:t>-45°Mitre</a:t>
            </a:r>
            <a:r>
              <a:rPr sz="9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2" name="object 432"/>
          <p:cNvSpPr txBox="1"/>
          <p:nvPr/>
        </p:nvSpPr>
        <p:spPr>
          <a:xfrm>
            <a:off x="1612793" y="9509783"/>
            <a:ext cx="102996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91770" algn="l"/>
              </a:tabLst>
            </a:pPr>
            <a:r>
              <a:rPr sz="900" u="heavy" spc="-15" dirty="0">
                <a:solidFill>
                  <a:srgbClr val="231F20"/>
                </a:solidFill>
                <a:latin typeface="Calibri"/>
                <a:cs typeface="Calibri"/>
              </a:rPr>
              <a:t> 	</a:t>
            </a:r>
            <a:r>
              <a:rPr sz="900" spc="-15" dirty="0">
                <a:solidFill>
                  <a:srgbClr val="231F20"/>
                </a:solidFill>
                <a:latin typeface="Calibri"/>
                <a:cs typeface="Calibri"/>
              </a:rPr>
              <a:t>   </a:t>
            </a:r>
            <a:r>
              <a:rPr sz="900" spc="10" dirty="0">
                <a:solidFill>
                  <a:srgbClr val="231F20"/>
                </a:solidFill>
                <a:latin typeface="Calibri"/>
                <a:cs typeface="Calibri"/>
              </a:rPr>
              <a:t>Semiautomatic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3" name="object 433"/>
          <p:cNvSpPr txBox="1"/>
          <p:nvPr/>
        </p:nvSpPr>
        <p:spPr>
          <a:xfrm>
            <a:off x="1896236" y="9787215"/>
            <a:ext cx="5251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0" dirty="0">
                <a:solidFill>
                  <a:srgbClr val="231F20"/>
                </a:solidFill>
                <a:latin typeface="Calibri"/>
                <a:cs typeface="Calibri"/>
              </a:rPr>
              <a:t>Automatic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4" name="object 434"/>
          <p:cNvSpPr txBox="1"/>
          <p:nvPr/>
        </p:nvSpPr>
        <p:spPr>
          <a:xfrm>
            <a:off x="2784400" y="8018562"/>
            <a:ext cx="43497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BMH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170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35" name="object 435"/>
          <p:cNvSpPr txBox="1"/>
          <p:nvPr/>
        </p:nvSpPr>
        <p:spPr>
          <a:xfrm>
            <a:off x="4602993" y="7733534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36" name="object 436"/>
          <p:cNvSpPr txBox="1"/>
          <p:nvPr/>
        </p:nvSpPr>
        <p:spPr>
          <a:xfrm>
            <a:off x="539762" y="9184291"/>
            <a:ext cx="88201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Explanatories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7" name="object 437"/>
          <p:cNvSpPr txBox="1"/>
          <p:nvPr/>
        </p:nvSpPr>
        <p:spPr>
          <a:xfrm>
            <a:off x="3117354" y="9176422"/>
            <a:ext cx="9398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14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8" name="object 438"/>
          <p:cNvSpPr txBox="1"/>
          <p:nvPr/>
        </p:nvSpPr>
        <p:spPr>
          <a:xfrm>
            <a:off x="4948669" y="9885056"/>
            <a:ext cx="13589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20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39" name="object 439"/>
          <p:cNvSpPr txBox="1"/>
          <p:nvPr/>
        </p:nvSpPr>
        <p:spPr>
          <a:xfrm>
            <a:off x="5012766" y="9734967"/>
            <a:ext cx="9398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14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40" name="object 440"/>
          <p:cNvSpPr txBox="1"/>
          <p:nvPr/>
        </p:nvSpPr>
        <p:spPr>
          <a:xfrm>
            <a:off x="4930406" y="9211740"/>
            <a:ext cx="3009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30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r>
              <a:rPr sz="900" spc="-41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1350" spc="-270" baseline="-15432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900" spc="-265" dirty="0">
                <a:solidFill>
                  <a:srgbClr val="231F20"/>
                </a:solidFill>
                <a:latin typeface="Calibri"/>
                <a:cs typeface="Calibri"/>
              </a:rPr>
              <a:t>°</a:t>
            </a:r>
            <a:r>
              <a:rPr sz="1350" spc="-157" baseline="-15432" dirty="0">
                <a:solidFill>
                  <a:srgbClr val="231F20"/>
                </a:solidFill>
                <a:latin typeface="Calibri"/>
                <a:cs typeface="Calibri"/>
              </a:rPr>
              <a:t>°</a:t>
            </a:r>
            <a:r>
              <a:rPr sz="1350" spc="-37" baseline="-1543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50" spc="-165" baseline="3086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1350" baseline="3086">
              <a:latin typeface="Calibri"/>
              <a:cs typeface="Calibri"/>
            </a:endParaRPr>
          </a:p>
        </p:txBody>
      </p:sp>
      <p:sp>
        <p:nvSpPr>
          <p:cNvPr id="441" name="object 441"/>
          <p:cNvSpPr txBox="1"/>
          <p:nvPr/>
        </p:nvSpPr>
        <p:spPr>
          <a:xfrm>
            <a:off x="4942878" y="9617213"/>
            <a:ext cx="13589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20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4683026" y="1967164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5">
                <a:moveTo>
                  <a:pt x="15963" y="54648"/>
                </a:moveTo>
                <a:lnTo>
                  <a:pt x="0" y="56197"/>
                </a:lnTo>
                <a:lnTo>
                  <a:pt x="1079" y="65290"/>
                </a:lnTo>
                <a:lnTo>
                  <a:pt x="4356" y="72199"/>
                </a:lnTo>
                <a:lnTo>
                  <a:pt x="15367" y="81699"/>
                </a:lnTo>
                <a:lnTo>
                  <a:pt x="23266" y="84073"/>
                </a:lnTo>
                <a:lnTo>
                  <a:pt x="40589" y="84073"/>
                </a:lnTo>
                <a:lnTo>
                  <a:pt x="46482" y="83083"/>
                </a:lnTo>
                <a:lnTo>
                  <a:pt x="55943" y="79133"/>
                </a:lnTo>
                <a:lnTo>
                  <a:pt x="59601" y="76111"/>
                </a:lnTo>
                <a:lnTo>
                  <a:pt x="63348" y="70218"/>
                </a:lnTo>
                <a:lnTo>
                  <a:pt x="28714" y="70218"/>
                </a:lnTo>
                <a:lnTo>
                  <a:pt x="24752" y="68960"/>
                </a:lnTo>
                <a:lnTo>
                  <a:pt x="18872" y="63931"/>
                </a:lnTo>
                <a:lnTo>
                  <a:pt x="16916" y="60007"/>
                </a:lnTo>
                <a:lnTo>
                  <a:pt x="15963" y="54648"/>
                </a:lnTo>
                <a:close/>
              </a:path>
              <a:path w="66675" h="84455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43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48" y="70218"/>
                </a:lnTo>
                <a:lnTo>
                  <a:pt x="64769" y="67983"/>
                </a:lnTo>
                <a:lnTo>
                  <a:pt x="65974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94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5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5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23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28" y="24599"/>
                </a:lnTo>
                <a:lnTo>
                  <a:pt x="63487" y="17144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6913158" y="1964913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5">
                <a:moveTo>
                  <a:pt x="15963" y="54648"/>
                </a:moveTo>
                <a:lnTo>
                  <a:pt x="0" y="56197"/>
                </a:lnTo>
                <a:lnTo>
                  <a:pt x="1079" y="65290"/>
                </a:lnTo>
                <a:lnTo>
                  <a:pt x="4356" y="72199"/>
                </a:lnTo>
                <a:lnTo>
                  <a:pt x="15379" y="81699"/>
                </a:lnTo>
                <a:lnTo>
                  <a:pt x="23266" y="84073"/>
                </a:lnTo>
                <a:lnTo>
                  <a:pt x="40589" y="84073"/>
                </a:lnTo>
                <a:lnTo>
                  <a:pt x="46482" y="83083"/>
                </a:lnTo>
                <a:lnTo>
                  <a:pt x="55943" y="79133"/>
                </a:lnTo>
                <a:lnTo>
                  <a:pt x="59601" y="76111"/>
                </a:lnTo>
                <a:lnTo>
                  <a:pt x="63348" y="70218"/>
                </a:lnTo>
                <a:lnTo>
                  <a:pt x="28714" y="70218"/>
                </a:lnTo>
                <a:lnTo>
                  <a:pt x="24752" y="68960"/>
                </a:lnTo>
                <a:lnTo>
                  <a:pt x="18872" y="63931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5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46" y="29095"/>
                </a:lnTo>
                <a:lnTo>
                  <a:pt x="5435" y="34543"/>
                </a:lnTo>
                <a:lnTo>
                  <a:pt x="13970" y="42189"/>
                </a:lnTo>
                <a:lnTo>
                  <a:pt x="20142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48" y="70218"/>
                </a:lnTo>
                <a:lnTo>
                  <a:pt x="64769" y="67983"/>
                </a:lnTo>
                <a:lnTo>
                  <a:pt x="65974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94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5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5">
                <a:moveTo>
                  <a:pt x="61862" y="13576"/>
                </a:moveTo>
                <a:lnTo>
                  <a:pt x="37045" y="13576"/>
                </a:lnTo>
                <a:lnTo>
                  <a:pt x="40513" y="14490"/>
                </a:lnTo>
                <a:lnTo>
                  <a:pt x="45123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41" y="24599"/>
                </a:lnTo>
                <a:lnTo>
                  <a:pt x="63487" y="17144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683180" y="4814158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197"/>
                </a:lnTo>
                <a:lnTo>
                  <a:pt x="1079" y="65290"/>
                </a:lnTo>
                <a:lnTo>
                  <a:pt x="4356" y="72199"/>
                </a:lnTo>
                <a:lnTo>
                  <a:pt x="15367" y="81699"/>
                </a:lnTo>
                <a:lnTo>
                  <a:pt x="23253" y="84074"/>
                </a:lnTo>
                <a:lnTo>
                  <a:pt x="40589" y="84074"/>
                </a:lnTo>
                <a:lnTo>
                  <a:pt x="46482" y="83083"/>
                </a:lnTo>
                <a:lnTo>
                  <a:pt x="55943" y="79133"/>
                </a:lnTo>
                <a:lnTo>
                  <a:pt x="59601" y="76111"/>
                </a:lnTo>
                <a:lnTo>
                  <a:pt x="63348" y="70218"/>
                </a:lnTo>
                <a:lnTo>
                  <a:pt x="28714" y="70218"/>
                </a:lnTo>
                <a:lnTo>
                  <a:pt x="24752" y="68961"/>
                </a:lnTo>
                <a:lnTo>
                  <a:pt x="18872" y="63931"/>
                </a:lnTo>
                <a:lnTo>
                  <a:pt x="16916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44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48" y="70218"/>
                </a:lnTo>
                <a:lnTo>
                  <a:pt x="64769" y="67983"/>
                </a:lnTo>
                <a:lnTo>
                  <a:pt x="65974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94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6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23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28" y="24599"/>
                </a:lnTo>
                <a:lnTo>
                  <a:pt x="63487" y="17145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671400" y="9571908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210"/>
                </a:lnTo>
                <a:lnTo>
                  <a:pt x="1079" y="65290"/>
                </a:lnTo>
                <a:lnTo>
                  <a:pt x="4356" y="72212"/>
                </a:lnTo>
                <a:lnTo>
                  <a:pt x="15379" y="81711"/>
                </a:lnTo>
                <a:lnTo>
                  <a:pt x="23266" y="84086"/>
                </a:lnTo>
                <a:lnTo>
                  <a:pt x="40589" y="84086"/>
                </a:lnTo>
                <a:lnTo>
                  <a:pt x="46482" y="83096"/>
                </a:lnTo>
                <a:lnTo>
                  <a:pt x="55943" y="79146"/>
                </a:lnTo>
                <a:lnTo>
                  <a:pt x="59601" y="76123"/>
                </a:lnTo>
                <a:lnTo>
                  <a:pt x="63348" y="70231"/>
                </a:lnTo>
                <a:lnTo>
                  <a:pt x="28714" y="70231"/>
                </a:lnTo>
                <a:lnTo>
                  <a:pt x="24752" y="68973"/>
                </a:lnTo>
                <a:lnTo>
                  <a:pt x="18872" y="63944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46" y="29095"/>
                </a:lnTo>
                <a:lnTo>
                  <a:pt x="5435" y="34556"/>
                </a:lnTo>
                <a:lnTo>
                  <a:pt x="13970" y="42189"/>
                </a:lnTo>
                <a:lnTo>
                  <a:pt x="20142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4881" y="51600"/>
                </a:lnTo>
                <a:lnTo>
                  <a:pt x="46850" y="52768"/>
                </a:lnTo>
                <a:lnTo>
                  <a:pt x="47967" y="54127"/>
                </a:lnTo>
                <a:lnTo>
                  <a:pt x="49098" y="55460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43"/>
                </a:lnTo>
                <a:lnTo>
                  <a:pt x="42964" y="69113"/>
                </a:lnTo>
                <a:lnTo>
                  <a:pt x="38976" y="70231"/>
                </a:lnTo>
                <a:lnTo>
                  <a:pt x="63348" y="70231"/>
                </a:lnTo>
                <a:lnTo>
                  <a:pt x="64769" y="67995"/>
                </a:lnTo>
                <a:lnTo>
                  <a:pt x="65971" y="63944"/>
                </a:lnTo>
                <a:lnTo>
                  <a:pt x="66065" y="53835"/>
                </a:lnTo>
                <a:lnTo>
                  <a:pt x="64985" y="49530"/>
                </a:lnTo>
                <a:lnTo>
                  <a:pt x="28155" y="30035"/>
                </a:lnTo>
                <a:lnTo>
                  <a:pt x="23126" y="28232"/>
                </a:lnTo>
                <a:lnTo>
                  <a:pt x="19431" y="25133"/>
                </a:lnTo>
                <a:lnTo>
                  <a:pt x="18618" y="23495"/>
                </a:lnTo>
                <a:lnTo>
                  <a:pt x="18618" y="19443"/>
                </a:lnTo>
                <a:lnTo>
                  <a:pt x="19494" y="17780"/>
                </a:lnTo>
                <a:lnTo>
                  <a:pt x="23926" y="14566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6"/>
                </a:lnTo>
                <a:lnTo>
                  <a:pt x="50469" y="2235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23" y="18161"/>
                </a:lnTo>
                <a:lnTo>
                  <a:pt x="46634" y="21158"/>
                </a:lnTo>
                <a:lnTo>
                  <a:pt x="47332" y="25323"/>
                </a:lnTo>
                <a:lnTo>
                  <a:pt x="63741" y="24612"/>
                </a:lnTo>
                <a:lnTo>
                  <a:pt x="63487" y="17145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6913326" y="4811908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197"/>
                </a:lnTo>
                <a:lnTo>
                  <a:pt x="1066" y="65290"/>
                </a:lnTo>
                <a:lnTo>
                  <a:pt x="4356" y="72199"/>
                </a:lnTo>
                <a:lnTo>
                  <a:pt x="15379" y="81699"/>
                </a:lnTo>
                <a:lnTo>
                  <a:pt x="23253" y="84074"/>
                </a:lnTo>
                <a:lnTo>
                  <a:pt x="40589" y="84074"/>
                </a:lnTo>
                <a:lnTo>
                  <a:pt x="46482" y="83083"/>
                </a:lnTo>
                <a:lnTo>
                  <a:pt x="55943" y="79133"/>
                </a:lnTo>
                <a:lnTo>
                  <a:pt x="59601" y="76111"/>
                </a:lnTo>
                <a:lnTo>
                  <a:pt x="63348" y="70218"/>
                </a:lnTo>
                <a:lnTo>
                  <a:pt x="28714" y="70218"/>
                </a:lnTo>
                <a:lnTo>
                  <a:pt x="24752" y="68961"/>
                </a:lnTo>
                <a:lnTo>
                  <a:pt x="18872" y="63931"/>
                </a:lnTo>
                <a:lnTo>
                  <a:pt x="16916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44"/>
                </a:lnTo>
                <a:lnTo>
                  <a:pt x="13970" y="42189"/>
                </a:lnTo>
                <a:lnTo>
                  <a:pt x="20142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48" y="70218"/>
                </a:lnTo>
                <a:lnTo>
                  <a:pt x="64769" y="67983"/>
                </a:lnTo>
                <a:lnTo>
                  <a:pt x="65974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94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57" y="13576"/>
                </a:lnTo>
                <a:lnTo>
                  <a:pt x="60769" y="11176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4">
                <a:moveTo>
                  <a:pt x="61857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23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41" y="24599"/>
                </a:lnTo>
                <a:lnTo>
                  <a:pt x="63474" y="17145"/>
                </a:lnTo>
                <a:lnTo>
                  <a:pt x="61857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996719" y="800799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 txBox="1"/>
          <p:nvPr/>
        </p:nvSpPr>
        <p:spPr>
          <a:xfrm>
            <a:off x="5009070" y="8018011"/>
            <a:ext cx="58801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350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40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5602015" y="8194228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6121812" y="819302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737203" y="818178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068599" y="860993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29" y="75"/>
                </a:lnTo>
                <a:lnTo>
                  <a:pt x="8243" y="19885"/>
                </a:lnTo>
                <a:lnTo>
                  <a:pt x="0" y="47238"/>
                </a:lnTo>
                <a:lnTo>
                  <a:pt x="2677" y="61300"/>
                </a:lnTo>
                <a:lnTo>
                  <a:pt x="9305" y="73472"/>
                </a:lnTo>
                <a:lnTo>
                  <a:pt x="19172" y="83045"/>
                </a:lnTo>
                <a:lnTo>
                  <a:pt x="31565" y="89308"/>
                </a:lnTo>
                <a:lnTo>
                  <a:pt x="45773" y="91554"/>
                </a:lnTo>
                <a:lnTo>
                  <a:pt x="158088" y="91531"/>
                </a:lnTo>
                <a:lnTo>
                  <a:pt x="193903" y="72375"/>
                </a:lnTo>
                <a:lnTo>
                  <a:pt x="202414" y="45770"/>
                </a:lnTo>
                <a:lnTo>
                  <a:pt x="202392" y="44325"/>
                </a:lnTo>
                <a:lnTo>
                  <a:pt x="183239" y="8516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5118385" y="861586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118385" y="862905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118385" y="86422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118385" y="86554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118385" y="866862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5118385" y="868181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118385" y="869500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219591" y="861507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219591" y="862826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219591" y="864145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219591" y="865464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219591" y="866782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219591" y="868101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219591" y="869420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271014" y="8653738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896714" y="8619949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71" y="53065"/>
                </a:moveTo>
                <a:lnTo>
                  <a:pt x="4383" y="53065"/>
                </a:lnTo>
                <a:lnTo>
                  <a:pt x="14730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65" y="53260"/>
                </a:lnTo>
                <a:lnTo>
                  <a:pt x="286371" y="53065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1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6" y="60381"/>
                </a:lnTo>
                <a:lnTo>
                  <a:pt x="117502" y="55999"/>
                </a:lnTo>
                <a:lnTo>
                  <a:pt x="119666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2"/>
                </a:moveTo>
                <a:lnTo>
                  <a:pt x="119666" y="53262"/>
                </a:lnTo>
                <a:lnTo>
                  <a:pt x="125673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70" y="53262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1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08285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5" y="53260"/>
                </a:lnTo>
                <a:close/>
              </a:path>
              <a:path w="288289" h="67945">
                <a:moveTo>
                  <a:pt x="286365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1"/>
                </a:lnTo>
                <a:lnTo>
                  <a:pt x="236058" y="55999"/>
                </a:lnTo>
                <a:lnTo>
                  <a:pt x="238221" y="53262"/>
                </a:lnTo>
                <a:lnTo>
                  <a:pt x="286365" y="53260"/>
                </a:lnTo>
                <a:close/>
              </a:path>
              <a:path w="288289" h="67945">
                <a:moveTo>
                  <a:pt x="286365" y="53262"/>
                </a:moveTo>
                <a:lnTo>
                  <a:pt x="238221" y="53262"/>
                </a:lnTo>
                <a:lnTo>
                  <a:pt x="244231" y="53775"/>
                </a:lnTo>
                <a:lnTo>
                  <a:pt x="255421" y="59160"/>
                </a:lnTo>
                <a:lnTo>
                  <a:pt x="268604" y="67589"/>
                </a:lnTo>
                <a:lnTo>
                  <a:pt x="266976" y="63924"/>
                </a:lnTo>
                <a:lnTo>
                  <a:pt x="265515" y="58431"/>
                </a:lnTo>
                <a:lnTo>
                  <a:pt x="266623" y="54007"/>
                </a:lnTo>
                <a:lnTo>
                  <a:pt x="272704" y="53548"/>
                </a:lnTo>
                <a:lnTo>
                  <a:pt x="286356" y="53548"/>
                </a:lnTo>
                <a:lnTo>
                  <a:pt x="286365" y="53262"/>
                </a:lnTo>
                <a:close/>
              </a:path>
              <a:path w="288289" h="67945">
                <a:moveTo>
                  <a:pt x="286356" y="53548"/>
                </a:moveTo>
                <a:lnTo>
                  <a:pt x="272704" y="53548"/>
                </a:lnTo>
                <a:lnTo>
                  <a:pt x="286158" y="59952"/>
                </a:lnTo>
                <a:lnTo>
                  <a:pt x="286356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3" y="53065"/>
                </a:lnTo>
                <a:lnTo>
                  <a:pt x="286371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832720" y="7475102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869300" y="749894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6856134" y="7529941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6998958" y="7513864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861788" y="7654056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970581" y="7875964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972590" y="791992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825101" y="7868624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825101" y="786862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825474" y="7908906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6825101" y="7737903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21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6971816" y="7931056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6872820" y="7829460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6959069" y="7819954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55" y="84264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6786949" y="7736887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 txBox="1"/>
          <p:nvPr/>
        </p:nvSpPr>
        <p:spPr>
          <a:xfrm>
            <a:off x="6827670" y="7732772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6907378" y="7543940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210"/>
                </a:lnTo>
                <a:lnTo>
                  <a:pt x="1066" y="65290"/>
                </a:lnTo>
                <a:lnTo>
                  <a:pt x="4368" y="72212"/>
                </a:lnTo>
                <a:lnTo>
                  <a:pt x="15379" y="81711"/>
                </a:lnTo>
                <a:lnTo>
                  <a:pt x="23266" y="84086"/>
                </a:lnTo>
                <a:lnTo>
                  <a:pt x="40576" y="84086"/>
                </a:lnTo>
                <a:lnTo>
                  <a:pt x="46482" y="83096"/>
                </a:lnTo>
                <a:lnTo>
                  <a:pt x="55930" y="79146"/>
                </a:lnTo>
                <a:lnTo>
                  <a:pt x="59601" y="76123"/>
                </a:lnTo>
                <a:lnTo>
                  <a:pt x="63348" y="70230"/>
                </a:lnTo>
                <a:lnTo>
                  <a:pt x="28714" y="70230"/>
                </a:lnTo>
                <a:lnTo>
                  <a:pt x="24752" y="68973"/>
                </a:lnTo>
                <a:lnTo>
                  <a:pt x="18872" y="63944"/>
                </a:lnTo>
                <a:lnTo>
                  <a:pt x="16916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05" y="939"/>
                </a:lnTo>
                <a:lnTo>
                  <a:pt x="2946" y="29095"/>
                </a:lnTo>
                <a:lnTo>
                  <a:pt x="5435" y="34556"/>
                </a:lnTo>
                <a:lnTo>
                  <a:pt x="13970" y="42202"/>
                </a:lnTo>
                <a:lnTo>
                  <a:pt x="20142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4869" y="51600"/>
                </a:lnTo>
                <a:lnTo>
                  <a:pt x="46837" y="52768"/>
                </a:lnTo>
                <a:lnTo>
                  <a:pt x="49085" y="55460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42"/>
                </a:lnTo>
                <a:lnTo>
                  <a:pt x="42964" y="69113"/>
                </a:lnTo>
                <a:lnTo>
                  <a:pt x="38976" y="70230"/>
                </a:lnTo>
                <a:lnTo>
                  <a:pt x="63348" y="70230"/>
                </a:lnTo>
                <a:lnTo>
                  <a:pt x="64769" y="67995"/>
                </a:lnTo>
                <a:lnTo>
                  <a:pt x="65971" y="63944"/>
                </a:lnTo>
                <a:lnTo>
                  <a:pt x="66065" y="53847"/>
                </a:lnTo>
                <a:lnTo>
                  <a:pt x="64985" y="49529"/>
                </a:lnTo>
                <a:lnTo>
                  <a:pt x="28155" y="30048"/>
                </a:lnTo>
                <a:lnTo>
                  <a:pt x="23126" y="28232"/>
                </a:lnTo>
                <a:lnTo>
                  <a:pt x="19431" y="25133"/>
                </a:lnTo>
                <a:lnTo>
                  <a:pt x="18630" y="23494"/>
                </a:lnTo>
                <a:lnTo>
                  <a:pt x="18630" y="19443"/>
                </a:lnTo>
                <a:lnTo>
                  <a:pt x="19494" y="17779"/>
                </a:lnTo>
                <a:lnTo>
                  <a:pt x="23926" y="14566"/>
                </a:lnTo>
                <a:lnTo>
                  <a:pt x="27660" y="13588"/>
                </a:lnTo>
                <a:lnTo>
                  <a:pt x="61863" y="13588"/>
                </a:lnTo>
                <a:lnTo>
                  <a:pt x="60769" y="11175"/>
                </a:lnTo>
                <a:lnTo>
                  <a:pt x="50469" y="2235"/>
                </a:lnTo>
                <a:lnTo>
                  <a:pt x="42786" y="0"/>
                </a:lnTo>
                <a:close/>
              </a:path>
              <a:path w="66675" h="84454">
                <a:moveTo>
                  <a:pt x="61863" y="13588"/>
                </a:moveTo>
                <a:lnTo>
                  <a:pt x="37033" y="13588"/>
                </a:lnTo>
                <a:lnTo>
                  <a:pt x="40513" y="14490"/>
                </a:lnTo>
                <a:lnTo>
                  <a:pt x="45123" y="18160"/>
                </a:lnTo>
                <a:lnTo>
                  <a:pt x="46634" y="21158"/>
                </a:lnTo>
                <a:lnTo>
                  <a:pt x="47332" y="25323"/>
                </a:lnTo>
                <a:lnTo>
                  <a:pt x="63741" y="24612"/>
                </a:lnTo>
                <a:lnTo>
                  <a:pt x="63474" y="17144"/>
                </a:lnTo>
                <a:lnTo>
                  <a:pt x="61863" y="13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2379572" y="7552756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9009" y="0"/>
                </a:moveTo>
                <a:lnTo>
                  <a:pt x="31661" y="0"/>
                </a:lnTo>
                <a:lnTo>
                  <a:pt x="0" y="81241"/>
                </a:lnTo>
                <a:lnTo>
                  <a:pt x="17411" y="81241"/>
                </a:lnTo>
                <a:lnTo>
                  <a:pt x="24117" y="62788"/>
                </a:lnTo>
                <a:lnTo>
                  <a:pt x="74146" y="62788"/>
                </a:lnTo>
                <a:lnTo>
                  <a:pt x="68665" y="49098"/>
                </a:lnTo>
                <a:lnTo>
                  <a:pt x="29159" y="49098"/>
                </a:lnTo>
                <a:lnTo>
                  <a:pt x="40132" y="18961"/>
                </a:lnTo>
                <a:lnTo>
                  <a:pt x="56600" y="18961"/>
                </a:lnTo>
                <a:lnTo>
                  <a:pt x="49009" y="0"/>
                </a:lnTo>
                <a:close/>
              </a:path>
              <a:path w="81914" h="81279">
                <a:moveTo>
                  <a:pt x="74146" y="62788"/>
                </a:moveTo>
                <a:lnTo>
                  <a:pt x="56591" y="62788"/>
                </a:lnTo>
                <a:lnTo>
                  <a:pt x="63690" y="81241"/>
                </a:lnTo>
                <a:lnTo>
                  <a:pt x="81534" y="81241"/>
                </a:lnTo>
                <a:lnTo>
                  <a:pt x="74146" y="62788"/>
                </a:lnTo>
                <a:close/>
              </a:path>
              <a:path w="81914" h="81279">
                <a:moveTo>
                  <a:pt x="56600" y="18961"/>
                </a:moveTo>
                <a:lnTo>
                  <a:pt x="40132" y="18961"/>
                </a:lnTo>
                <a:lnTo>
                  <a:pt x="51333" y="49098"/>
                </a:lnTo>
                <a:lnTo>
                  <a:pt x="68665" y="49098"/>
                </a:lnTo>
                <a:lnTo>
                  <a:pt x="56600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663660" y="9835263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9009" y="0"/>
                </a:moveTo>
                <a:lnTo>
                  <a:pt x="31661" y="0"/>
                </a:lnTo>
                <a:lnTo>
                  <a:pt x="0" y="81241"/>
                </a:lnTo>
                <a:lnTo>
                  <a:pt x="17411" y="81241"/>
                </a:lnTo>
                <a:lnTo>
                  <a:pt x="24117" y="62788"/>
                </a:lnTo>
                <a:lnTo>
                  <a:pt x="74146" y="62788"/>
                </a:lnTo>
                <a:lnTo>
                  <a:pt x="68665" y="49098"/>
                </a:lnTo>
                <a:lnTo>
                  <a:pt x="29159" y="49098"/>
                </a:lnTo>
                <a:lnTo>
                  <a:pt x="40132" y="18961"/>
                </a:lnTo>
                <a:lnTo>
                  <a:pt x="56600" y="18961"/>
                </a:lnTo>
                <a:lnTo>
                  <a:pt x="49009" y="0"/>
                </a:lnTo>
                <a:close/>
              </a:path>
              <a:path w="81914" h="81279">
                <a:moveTo>
                  <a:pt x="74146" y="62788"/>
                </a:moveTo>
                <a:lnTo>
                  <a:pt x="56603" y="62788"/>
                </a:lnTo>
                <a:lnTo>
                  <a:pt x="63690" y="81241"/>
                </a:lnTo>
                <a:lnTo>
                  <a:pt x="81534" y="81241"/>
                </a:lnTo>
                <a:lnTo>
                  <a:pt x="74146" y="62788"/>
                </a:lnTo>
                <a:close/>
              </a:path>
              <a:path w="81914" h="81279">
                <a:moveTo>
                  <a:pt x="56600" y="18961"/>
                </a:moveTo>
                <a:lnTo>
                  <a:pt x="40132" y="18961"/>
                </a:lnTo>
                <a:lnTo>
                  <a:pt x="51333" y="49098"/>
                </a:lnTo>
                <a:lnTo>
                  <a:pt x="68665" y="49098"/>
                </a:lnTo>
                <a:lnTo>
                  <a:pt x="56600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379111" y="319208"/>
            <a:ext cx="6848409" cy="579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 txBox="1"/>
          <p:nvPr/>
        </p:nvSpPr>
        <p:spPr>
          <a:xfrm>
            <a:off x="372021" y="338675"/>
            <a:ext cx="11156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3F3FAA"/>
                </a:solidFill>
                <a:latin typeface="Century Gothic"/>
                <a:cs typeface="Century Gothic"/>
              </a:rPr>
              <a:t>BANDSÄGEN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1678004" y="288174"/>
            <a:ext cx="421585" cy="2148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442686" y="3492876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3867327" y="3450630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6101780" y="3443979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573022" y="6296897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3867327" y="6296897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6088479" y="6296897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 txBox="1"/>
          <p:nvPr/>
        </p:nvSpPr>
        <p:spPr>
          <a:xfrm>
            <a:off x="1535823" y="3570297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99" name="object 499"/>
          <p:cNvSpPr txBox="1"/>
          <p:nvPr/>
        </p:nvSpPr>
        <p:spPr>
          <a:xfrm>
            <a:off x="4029621" y="3547214"/>
            <a:ext cx="6692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dirty="0">
                <a:solidFill>
                  <a:srgbClr val="00007F"/>
                </a:solidFill>
                <a:latin typeface="Arial"/>
                <a:cs typeface="Arial"/>
              </a:rPr>
              <a:t>7.400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500" name="object 500"/>
          <p:cNvSpPr txBox="1"/>
          <p:nvPr/>
        </p:nvSpPr>
        <p:spPr>
          <a:xfrm>
            <a:off x="6251435" y="3549513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03" name="object 503"/>
          <p:cNvSpPr txBox="1"/>
          <p:nvPr/>
        </p:nvSpPr>
        <p:spPr>
          <a:xfrm>
            <a:off x="6216802" y="6391100"/>
            <a:ext cx="6692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dirty="0">
                <a:solidFill>
                  <a:srgbClr val="00007F"/>
                </a:solidFill>
                <a:latin typeface="Arial"/>
                <a:cs typeface="Arial"/>
              </a:rPr>
              <a:t>10.600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1560368" y="8598451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5" name="object 505"/>
          <p:cNvSpPr/>
          <p:nvPr/>
        </p:nvSpPr>
        <p:spPr>
          <a:xfrm>
            <a:off x="3854673" y="8738152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6075826" y="8738151"/>
            <a:ext cx="955929" cy="3740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 txBox="1"/>
          <p:nvPr/>
        </p:nvSpPr>
        <p:spPr>
          <a:xfrm>
            <a:off x="1694014" y="8663092"/>
            <a:ext cx="66929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0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08" name="object 508"/>
          <p:cNvSpPr txBox="1"/>
          <p:nvPr/>
        </p:nvSpPr>
        <p:spPr>
          <a:xfrm>
            <a:off x="4007268" y="8830046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900" dirty="0">
              <a:latin typeface="Arial"/>
              <a:cs typeface="Arial"/>
            </a:endParaRPr>
          </a:p>
        </p:txBody>
      </p:sp>
      <p:sp>
        <p:nvSpPr>
          <p:cNvPr id="509" name="object 509"/>
          <p:cNvSpPr txBox="1"/>
          <p:nvPr/>
        </p:nvSpPr>
        <p:spPr>
          <a:xfrm>
            <a:off x="6204153" y="8832345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900" dirty="0">
              <a:latin typeface="Arial"/>
              <a:cs typeface="Arial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772568" y="10031121"/>
            <a:ext cx="6290017" cy="5715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2" name="object 272"/>
          <p:cNvGraphicFramePr>
            <a:graphicFrameLocks noGrp="1"/>
          </p:cNvGraphicFramePr>
          <p:nvPr/>
        </p:nvGraphicFramePr>
        <p:xfrm>
          <a:off x="476846" y="5576617"/>
          <a:ext cx="6576482" cy="7192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6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4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60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3997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350x220 	270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350x220 	270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350x220 	270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270x210 	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270x210 	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270x210 	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99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240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270x200 	170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240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270x200 	170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240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270x200 	170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9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60°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150x100 	100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60°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150x100 	100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60°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150x100 	100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414"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1,5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tabLst>
                          <a:tab pos="368935" algn="l"/>
                        </a:tabLst>
                      </a:pPr>
                      <a:r>
                        <a:rPr sz="1275" spc="-1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7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3160x27x0,9mm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1,5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tabLst>
                          <a:tab pos="368935" algn="l"/>
                        </a:tabLst>
                      </a:pPr>
                      <a:r>
                        <a:rPr sz="1275" spc="-1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7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3160x27x0,9mm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1,5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tabLst>
                          <a:tab pos="368935" algn="l"/>
                        </a:tabLst>
                      </a:pPr>
                      <a:r>
                        <a:rPr sz="1275" spc="-1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7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3160x27x0,9mm</a:t>
                      </a:r>
                      <a:endParaRPr sz="7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69" name="object 469"/>
          <p:cNvGraphicFramePr>
            <a:graphicFrameLocks noGrp="1"/>
          </p:cNvGraphicFramePr>
          <p:nvPr/>
        </p:nvGraphicFramePr>
        <p:xfrm>
          <a:off x="476910" y="8306850"/>
          <a:ext cx="6572073" cy="421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13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7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6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3055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tabLst>
                          <a:tab pos="558165" algn="l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	230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tabLst>
                          <a:tab pos="9994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240x230 	230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448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200x120 	145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570x260 	350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07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    </a:t>
                      </a:r>
                      <a:r>
                        <a:rPr sz="850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1,0/1,3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tabLst>
                          <a:tab pos="356870" algn="l"/>
                        </a:tabLst>
                      </a:pPr>
                      <a:r>
                        <a:rPr sz="1275" spc="-1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7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2730x27x0,9mm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448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110x110 	120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460x180 	350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992"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14042"/>
                    </a:solidFill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0,75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tabLst>
                          <a:tab pos="368935" algn="l"/>
                        </a:tabLst>
                      </a:pPr>
                      <a:r>
                        <a:rPr sz="1275" spc="-1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7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350x30x1,5mm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2,2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tabLst>
                          <a:tab pos="368935" algn="l"/>
                        </a:tabLst>
                      </a:pPr>
                      <a:r>
                        <a:rPr sz="1275" spc="-1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7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4160x34x1,1mm</a:t>
                      </a:r>
                      <a:endParaRPr sz="7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1" name="object 498">
            <a:extLst>
              <a:ext uri="{FF2B5EF4-FFF2-40B4-BE49-F238E27FC236}">
                <a16:creationId xmlns:a16="http://schemas.microsoft.com/office/drawing/2014/main" id="{F02D83D3-FC1D-469C-BE4B-C8FE271686CA}"/>
              </a:ext>
            </a:extLst>
          </p:cNvPr>
          <p:cNvSpPr txBox="1"/>
          <p:nvPr/>
        </p:nvSpPr>
        <p:spPr>
          <a:xfrm>
            <a:off x="1688152" y="6373913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9.999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12" name="object 498">
            <a:extLst>
              <a:ext uri="{FF2B5EF4-FFF2-40B4-BE49-F238E27FC236}">
                <a16:creationId xmlns:a16="http://schemas.microsoft.com/office/drawing/2014/main" id="{332A5B94-A9D9-480D-B4EF-AB7B99A47EB8}"/>
              </a:ext>
            </a:extLst>
          </p:cNvPr>
          <p:cNvSpPr txBox="1"/>
          <p:nvPr/>
        </p:nvSpPr>
        <p:spPr>
          <a:xfrm>
            <a:off x="3989095" y="6384658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10.200</a:t>
            </a:r>
            <a:endParaRPr lang="de-DE"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9364" y="5860640"/>
            <a:ext cx="1866901" cy="1522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8849" y="5740101"/>
            <a:ext cx="1813732" cy="1551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40" y="8654197"/>
            <a:ext cx="7555230" cy="1311910"/>
          </a:xfrm>
          <a:custGeom>
            <a:avLst/>
            <a:gdLst/>
            <a:ahLst/>
            <a:cxnLst/>
            <a:rect l="l" t="t" r="r" b="b"/>
            <a:pathLst>
              <a:path w="7555230" h="1311909">
                <a:moveTo>
                  <a:pt x="0" y="1311849"/>
                </a:moveTo>
                <a:lnTo>
                  <a:pt x="7554815" y="1311849"/>
                </a:lnTo>
                <a:lnTo>
                  <a:pt x="7554815" y="0"/>
                </a:lnTo>
                <a:lnTo>
                  <a:pt x="0" y="0"/>
                </a:lnTo>
                <a:lnTo>
                  <a:pt x="0" y="1311849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9083" y="831171"/>
            <a:ext cx="1946767" cy="1692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9424" y="240358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9424" y="269157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1771" y="2413582"/>
            <a:ext cx="41783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BMS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280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9678" y="297953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4710" y="258980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30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4529" y="258858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9908" y="2577349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1312" y="300550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8" y="0"/>
                </a:moveTo>
                <a:lnTo>
                  <a:pt x="43136" y="73"/>
                </a:lnTo>
                <a:lnTo>
                  <a:pt x="8243" y="19870"/>
                </a:lnTo>
                <a:lnTo>
                  <a:pt x="0" y="47225"/>
                </a:lnTo>
                <a:lnTo>
                  <a:pt x="2676" y="61289"/>
                </a:lnTo>
                <a:lnTo>
                  <a:pt x="9301" y="73464"/>
                </a:lnTo>
                <a:lnTo>
                  <a:pt x="19164" y="83040"/>
                </a:lnTo>
                <a:lnTo>
                  <a:pt x="31554" y="89307"/>
                </a:lnTo>
                <a:lnTo>
                  <a:pt x="45760" y="91554"/>
                </a:lnTo>
                <a:lnTo>
                  <a:pt x="158085" y="91531"/>
                </a:lnTo>
                <a:lnTo>
                  <a:pt x="193889" y="72364"/>
                </a:lnTo>
                <a:lnTo>
                  <a:pt x="202402" y="45758"/>
                </a:lnTo>
                <a:lnTo>
                  <a:pt x="202380" y="44323"/>
                </a:lnTo>
                <a:lnTo>
                  <a:pt x="183224" y="8514"/>
                </a:lnTo>
                <a:lnTo>
                  <a:pt x="156618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1090" y="301142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1090" y="302462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1090" y="30378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1090" y="305100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1090" y="30641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1090" y="30773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1090" y="30905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2296" y="301063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2296" y="30238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2296" y="30370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2296" y="30502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2296" y="30633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2296" y="30765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2296" y="30897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3718" y="3049306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49414" y="3016219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382" y="53059"/>
                </a:moveTo>
                <a:lnTo>
                  <a:pt x="4387" y="53059"/>
                </a:lnTo>
                <a:lnTo>
                  <a:pt x="14728" y="56885"/>
                </a:lnTo>
                <a:lnTo>
                  <a:pt x="31699" y="67576"/>
                </a:lnTo>
                <a:lnTo>
                  <a:pt x="32219" y="67576"/>
                </a:lnTo>
                <a:lnTo>
                  <a:pt x="30930" y="64771"/>
                </a:lnTo>
                <a:lnTo>
                  <a:pt x="29454" y="60372"/>
                </a:lnTo>
                <a:lnTo>
                  <a:pt x="29131" y="55992"/>
                </a:lnTo>
                <a:lnTo>
                  <a:pt x="31299" y="53252"/>
                </a:lnTo>
                <a:lnTo>
                  <a:pt x="60760" y="53251"/>
                </a:lnTo>
                <a:lnTo>
                  <a:pt x="286376" y="53251"/>
                </a:lnTo>
                <a:lnTo>
                  <a:pt x="286382" y="53059"/>
                </a:lnTo>
                <a:close/>
              </a:path>
              <a:path w="288289" h="67944">
                <a:moveTo>
                  <a:pt x="60759" y="53252"/>
                </a:moveTo>
                <a:lnTo>
                  <a:pt x="31299" y="53252"/>
                </a:lnTo>
                <a:lnTo>
                  <a:pt x="37304" y="53764"/>
                </a:lnTo>
                <a:lnTo>
                  <a:pt x="48485" y="59147"/>
                </a:lnTo>
                <a:lnTo>
                  <a:pt x="61671" y="67576"/>
                </a:lnTo>
                <a:lnTo>
                  <a:pt x="60382" y="64771"/>
                </a:lnTo>
                <a:lnTo>
                  <a:pt x="58908" y="60372"/>
                </a:lnTo>
                <a:lnTo>
                  <a:pt x="58586" y="55992"/>
                </a:lnTo>
                <a:lnTo>
                  <a:pt x="60759" y="53252"/>
                </a:lnTo>
                <a:close/>
              </a:path>
              <a:path w="288289" h="67944">
                <a:moveTo>
                  <a:pt x="178832" y="53251"/>
                </a:moveTo>
                <a:lnTo>
                  <a:pt x="60760" y="53251"/>
                </a:lnTo>
                <a:lnTo>
                  <a:pt x="66767" y="53764"/>
                </a:lnTo>
                <a:lnTo>
                  <a:pt x="77949" y="59147"/>
                </a:lnTo>
                <a:lnTo>
                  <a:pt x="91135" y="67576"/>
                </a:lnTo>
                <a:lnTo>
                  <a:pt x="89845" y="64771"/>
                </a:lnTo>
                <a:lnTo>
                  <a:pt x="88369" y="60372"/>
                </a:lnTo>
                <a:lnTo>
                  <a:pt x="88046" y="55992"/>
                </a:lnTo>
                <a:lnTo>
                  <a:pt x="90214" y="53252"/>
                </a:lnTo>
                <a:lnTo>
                  <a:pt x="178832" y="53251"/>
                </a:lnTo>
                <a:close/>
              </a:path>
              <a:path w="288289" h="67944">
                <a:moveTo>
                  <a:pt x="149371" y="53252"/>
                </a:moveTo>
                <a:lnTo>
                  <a:pt x="90214" y="53252"/>
                </a:lnTo>
                <a:lnTo>
                  <a:pt x="96219" y="53764"/>
                </a:lnTo>
                <a:lnTo>
                  <a:pt x="107400" y="59147"/>
                </a:lnTo>
                <a:lnTo>
                  <a:pt x="120586" y="67576"/>
                </a:lnTo>
                <a:lnTo>
                  <a:pt x="119297" y="64771"/>
                </a:lnTo>
                <a:lnTo>
                  <a:pt x="117821" y="60372"/>
                </a:lnTo>
                <a:lnTo>
                  <a:pt x="117499" y="55992"/>
                </a:lnTo>
                <a:lnTo>
                  <a:pt x="119666" y="53252"/>
                </a:lnTo>
                <a:lnTo>
                  <a:pt x="149371" y="53252"/>
                </a:lnTo>
                <a:close/>
              </a:path>
              <a:path w="288289" h="67944">
                <a:moveTo>
                  <a:pt x="149370" y="53252"/>
                </a:moveTo>
                <a:lnTo>
                  <a:pt x="119666" y="53252"/>
                </a:lnTo>
                <a:lnTo>
                  <a:pt x="125674" y="53764"/>
                </a:lnTo>
                <a:lnTo>
                  <a:pt x="136860" y="59147"/>
                </a:lnTo>
                <a:lnTo>
                  <a:pt x="150291" y="67576"/>
                </a:lnTo>
                <a:lnTo>
                  <a:pt x="149002" y="64771"/>
                </a:lnTo>
                <a:lnTo>
                  <a:pt x="147526" y="60372"/>
                </a:lnTo>
                <a:lnTo>
                  <a:pt x="147202" y="55992"/>
                </a:lnTo>
                <a:lnTo>
                  <a:pt x="149370" y="53252"/>
                </a:lnTo>
                <a:close/>
              </a:path>
              <a:path w="288289" h="67944">
                <a:moveTo>
                  <a:pt x="178831" y="53252"/>
                </a:moveTo>
                <a:lnTo>
                  <a:pt x="149371" y="53252"/>
                </a:lnTo>
                <a:lnTo>
                  <a:pt x="155376" y="53764"/>
                </a:lnTo>
                <a:lnTo>
                  <a:pt x="166557" y="59147"/>
                </a:lnTo>
                <a:lnTo>
                  <a:pt x="179743" y="67576"/>
                </a:lnTo>
                <a:lnTo>
                  <a:pt x="178454" y="64771"/>
                </a:lnTo>
                <a:lnTo>
                  <a:pt x="176980" y="60372"/>
                </a:lnTo>
                <a:lnTo>
                  <a:pt x="176658" y="55992"/>
                </a:lnTo>
                <a:lnTo>
                  <a:pt x="178831" y="53252"/>
                </a:lnTo>
                <a:close/>
              </a:path>
              <a:path w="288289" h="67944">
                <a:moveTo>
                  <a:pt x="286376" y="53251"/>
                </a:moveTo>
                <a:lnTo>
                  <a:pt x="178832" y="53251"/>
                </a:lnTo>
                <a:lnTo>
                  <a:pt x="184839" y="53764"/>
                </a:lnTo>
                <a:lnTo>
                  <a:pt x="196021" y="59147"/>
                </a:lnTo>
                <a:lnTo>
                  <a:pt x="209207" y="67576"/>
                </a:lnTo>
                <a:lnTo>
                  <a:pt x="207917" y="64771"/>
                </a:lnTo>
                <a:lnTo>
                  <a:pt x="206441" y="60372"/>
                </a:lnTo>
                <a:lnTo>
                  <a:pt x="206118" y="55992"/>
                </a:lnTo>
                <a:lnTo>
                  <a:pt x="208286" y="53252"/>
                </a:lnTo>
                <a:lnTo>
                  <a:pt x="286376" y="53251"/>
                </a:lnTo>
                <a:close/>
              </a:path>
              <a:path w="288289" h="67944">
                <a:moveTo>
                  <a:pt x="238233" y="53252"/>
                </a:moveTo>
                <a:lnTo>
                  <a:pt x="208286" y="53252"/>
                </a:lnTo>
                <a:lnTo>
                  <a:pt x="214291" y="53764"/>
                </a:lnTo>
                <a:lnTo>
                  <a:pt x="225472" y="59147"/>
                </a:lnTo>
                <a:lnTo>
                  <a:pt x="239153" y="67576"/>
                </a:lnTo>
                <a:lnTo>
                  <a:pt x="237864" y="64771"/>
                </a:lnTo>
                <a:lnTo>
                  <a:pt x="236388" y="60372"/>
                </a:lnTo>
                <a:lnTo>
                  <a:pt x="236064" y="55992"/>
                </a:lnTo>
                <a:lnTo>
                  <a:pt x="238233" y="53252"/>
                </a:lnTo>
                <a:close/>
              </a:path>
              <a:path w="288289" h="67944">
                <a:moveTo>
                  <a:pt x="286376" y="53252"/>
                </a:moveTo>
                <a:lnTo>
                  <a:pt x="238233" y="53252"/>
                </a:lnTo>
                <a:lnTo>
                  <a:pt x="244238" y="53764"/>
                </a:lnTo>
                <a:lnTo>
                  <a:pt x="255419" y="59147"/>
                </a:lnTo>
                <a:lnTo>
                  <a:pt x="268604" y="67576"/>
                </a:lnTo>
                <a:lnTo>
                  <a:pt x="266976" y="63912"/>
                </a:lnTo>
                <a:lnTo>
                  <a:pt x="265515" y="58421"/>
                </a:lnTo>
                <a:lnTo>
                  <a:pt x="266625" y="54001"/>
                </a:lnTo>
                <a:lnTo>
                  <a:pt x="272709" y="53548"/>
                </a:lnTo>
                <a:lnTo>
                  <a:pt x="286367" y="53548"/>
                </a:lnTo>
                <a:lnTo>
                  <a:pt x="286376" y="53252"/>
                </a:lnTo>
                <a:close/>
              </a:path>
              <a:path w="288289" h="67944">
                <a:moveTo>
                  <a:pt x="286367" y="53548"/>
                </a:moveTo>
                <a:lnTo>
                  <a:pt x="272709" y="53548"/>
                </a:lnTo>
                <a:lnTo>
                  <a:pt x="286171" y="59959"/>
                </a:lnTo>
                <a:lnTo>
                  <a:pt x="286367" y="53548"/>
                </a:lnTo>
                <a:close/>
              </a:path>
              <a:path w="288289" h="67944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7" y="53059"/>
                </a:lnTo>
                <a:lnTo>
                  <a:pt x="286382" y="5305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3483" y="2851390"/>
            <a:ext cx="182689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  <a:tab pos="969010" algn="l"/>
                <a:tab pos="164782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240	240x180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210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55"/>
              </a:spcBef>
              <a:tabLst>
                <a:tab pos="270510" algn="l"/>
                <a:tab pos="932180" algn="l"/>
                <a:tab pos="11607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1,5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3400x27x0,9mm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6724" y="2705390"/>
            <a:ext cx="207772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1500" algn="l"/>
                <a:tab pos="1045210" algn="l"/>
                <a:tab pos="1724660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280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350x200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280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385437" y="1870899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25572" y="1890579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5" h="175894">
                <a:moveTo>
                  <a:pt x="8280" y="92760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5" y="111931"/>
                </a:lnTo>
                <a:lnTo>
                  <a:pt x="43060" y="150564"/>
                </a:lnTo>
                <a:lnTo>
                  <a:pt x="80924" y="175436"/>
                </a:lnTo>
                <a:lnTo>
                  <a:pt x="92627" y="175186"/>
                </a:lnTo>
                <a:lnTo>
                  <a:pt x="129901" y="150759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37"/>
                </a:lnTo>
                <a:lnTo>
                  <a:pt x="8280" y="92760"/>
                </a:lnTo>
                <a:close/>
              </a:path>
              <a:path w="135255" h="175894">
                <a:moveTo>
                  <a:pt x="57391" y="21717"/>
                </a:moveTo>
                <a:lnTo>
                  <a:pt x="45783" y="21717"/>
                </a:lnTo>
                <a:lnTo>
                  <a:pt x="41097" y="26428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32"/>
                </a:lnTo>
                <a:lnTo>
                  <a:pt x="63687" y="93319"/>
                </a:lnTo>
                <a:lnTo>
                  <a:pt x="62636" y="92468"/>
                </a:lnTo>
                <a:lnTo>
                  <a:pt x="62115" y="91427"/>
                </a:lnTo>
                <a:lnTo>
                  <a:pt x="62115" y="26428"/>
                </a:lnTo>
                <a:lnTo>
                  <a:pt x="57391" y="21717"/>
                </a:lnTo>
                <a:close/>
              </a:path>
              <a:path w="135255" h="175894">
                <a:moveTo>
                  <a:pt x="81953" y="0"/>
                </a:moveTo>
                <a:lnTo>
                  <a:pt x="70319" y="0"/>
                </a:lnTo>
                <a:lnTo>
                  <a:pt x="65633" y="4699"/>
                </a:lnTo>
                <a:lnTo>
                  <a:pt x="65530" y="89954"/>
                </a:lnTo>
                <a:lnTo>
                  <a:pt x="63703" y="93332"/>
                </a:lnTo>
                <a:lnTo>
                  <a:pt x="134708" y="93332"/>
                </a:lnTo>
                <a:lnTo>
                  <a:pt x="112890" y="93319"/>
                </a:lnTo>
                <a:lnTo>
                  <a:pt x="111205" y="90944"/>
                </a:lnTo>
                <a:lnTo>
                  <a:pt x="88061" y="90944"/>
                </a:lnTo>
                <a:lnTo>
                  <a:pt x="86664" y="88734"/>
                </a:lnTo>
                <a:lnTo>
                  <a:pt x="86664" y="4699"/>
                </a:lnTo>
                <a:lnTo>
                  <a:pt x="81953" y="0"/>
                </a:lnTo>
                <a:close/>
              </a:path>
              <a:path w="135255" h="175894">
                <a:moveTo>
                  <a:pt x="129997" y="39255"/>
                </a:moveTo>
                <a:lnTo>
                  <a:pt x="118389" y="39255"/>
                </a:lnTo>
                <a:lnTo>
                  <a:pt x="113652" y="43980"/>
                </a:lnTo>
                <a:lnTo>
                  <a:pt x="113542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55"/>
                </a:lnTo>
                <a:close/>
              </a:path>
              <a:path w="135255" h="175894">
                <a:moveTo>
                  <a:pt x="105816" y="11201"/>
                </a:moveTo>
                <a:lnTo>
                  <a:pt x="94183" y="11201"/>
                </a:lnTo>
                <a:lnTo>
                  <a:pt x="89496" y="15925"/>
                </a:lnTo>
                <a:lnTo>
                  <a:pt x="89496" y="90157"/>
                </a:lnTo>
                <a:lnTo>
                  <a:pt x="88950" y="90817"/>
                </a:lnTo>
                <a:lnTo>
                  <a:pt x="88061" y="90944"/>
                </a:lnTo>
                <a:lnTo>
                  <a:pt x="111205" y="90944"/>
                </a:lnTo>
                <a:lnTo>
                  <a:pt x="110502" y="89954"/>
                </a:lnTo>
                <a:lnTo>
                  <a:pt x="110502" y="15925"/>
                </a:lnTo>
                <a:lnTo>
                  <a:pt x="105816" y="112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23269" y="227175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25278" y="2315707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77791" y="2264411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77791" y="2264411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78163" y="2304705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77791" y="2133702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24504" y="2326856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425508" y="2225246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11759" y="2215741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5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39641" y="213267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380353" y="2128565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773820" y="836323"/>
            <a:ext cx="1974674" cy="1786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86608" y="241594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86608" y="270427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798955" y="2426286"/>
            <a:ext cx="476884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280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86862" y="299223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391892" y="2602497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11714" y="260128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27092" y="2590047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58495" y="3018193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908274" y="302413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08274" y="303732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08274" y="305051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08274" y="306370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08274" y="307688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908274" y="309008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08274" y="310327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09480" y="302333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09480" y="303652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09480" y="304971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09480" y="306290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09480" y="307609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09480" y="308928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09480" y="310246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60903" y="3062004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86597" y="302891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382" y="53059"/>
                </a:moveTo>
                <a:lnTo>
                  <a:pt x="4382" y="53059"/>
                </a:lnTo>
                <a:lnTo>
                  <a:pt x="14725" y="56885"/>
                </a:lnTo>
                <a:lnTo>
                  <a:pt x="31699" y="67576"/>
                </a:lnTo>
                <a:lnTo>
                  <a:pt x="32219" y="67576"/>
                </a:lnTo>
                <a:lnTo>
                  <a:pt x="30930" y="64771"/>
                </a:lnTo>
                <a:lnTo>
                  <a:pt x="29454" y="60373"/>
                </a:lnTo>
                <a:lnTo>
                  <a:pt x="29131" y="55992"/>
                </a:lnTo>
                <a:lnTo>
                  <a:pt x="31299" y="53252"/>
                </a:lnTo>
                <a:lnTo>
                  <a:pt x="60763" y="53251"/>
                </a:lnTo>
                <a:lnTo>
                  <a:pt x="286376" y="53251"/>
                </a:lnTo>
                <a:lnTo>
                  <a:pt x="286382" y="53059"/>
                </a:lnTo>
                <a:close/>
              </a:path>
              <a:path w="288289" h="67944">
                <a:moveTo>
                  <a:pt x="60763" y="53252"/>
                </a:moveTo>
                <a:lnTo>
                  <a:pt x="31299" y="53252"/>
                </a:lnTo>
                <a:lnTo>
                  <a:pt x="37304" y="53764"/>
                </a:lnTo>
                <a:lnTo>
                  <a:pt x="48485" y="59147"/>
                </a:lnTo>
                <a:lnTo>
                  <a:pt x="61671" y="67576"/>
                </a:lnTo>
                <a:lnTo>
                  <a:pt x="60386" y="64771"/>
                </a:lnTo>
                <a:lnTo>
                  <a:pt x="58914" y="60373"/>
                </a:lnTo>
                <a:lnTo>
                  <a:pt x="58592" y="55992"/>
                </a:lnTo>
                <a:lnTo>
                  <a:pt x="60763" y="53252"/>
                </a:lnTo>
                <a:close/>
              </a:path>
              <a:path w="288289" h="67944">
                <a:moveTo>
                  <a:pt x="178832" y="53251"/>
                </a:moveTo>
                <a:lnTo>
                  <a:pt x="60763" y="53251"/>
                </a:lnTo>
                <a:lnTo>
                  <a:pt x="66769" y="53764"/>
                </a:lnTo>
                <a:lnTo>
                  <a:pt x="77949" y="59147"/>
                </a:lnTo>
                <a:lnTo>
                  <a:pt x="91135" y="67576"/>
                </a:lnTo>
                <a:lnTo>
                  <a:pt x="89845" y="64771"/>
                </a:lnTo>
                <a:lnTo>
                  <a:pt x="88369" y="60373"/>
                </a:lnTo>
                <a:lnTo>
                  <a:pt x="88046" y="55992"/>
                </a:lnTo>
                <a:lnTo>
                  <a:pt x="90214" y="53252"/>
                </a:lnTo>
                <a:lnTo>
                  <a:pt x="178832" y="53251"/>
                </a:lnTo>
                <a:close/>
              </a:path>
              <a:path w="288289" h="67944">
                <a:moveTo>
                  <a:pt x="149371" y="53252"/>
                </a:moveTo>
                <a:lnTo>
                  <a:pt x="90214" y="53252"/>
                </a:lnTo>
                <a:lnTo>
                  <a:pt x="96219" y="53764"/>
                </a:lnTo>
                <a:lnTo>
                  <a:pt x="107400" y="59147"/>
                </a:lnTo>
                <a:lnTo>
                  <a:pt x="120599" y="67576"/>
                </a:lnTo>
                <a:lnTo>
                  <a:pt x="119305" y="64771"/>
                </a:lnTo>
                <a:lnTo>
                  <a:pt x="117825" y="60373"/>
                </a:lnTo>
                <a:lnTo>
                  <a:pt x="117502" y="55992"/>
                </a:lnTo>
                <a:lnTo>
                  <a:pt x="119666" y="53253"/>
                </a:lnTo>
                <a:lnTo>
                  <a:pt x="149371" y="53252"/>
                </a:lnTo>
                <a:close/>
              </a:path>
              <a:path w="288289" h="67944">
                <a:moveTo>
                  <a:pt x="149370" y="53253"/>
                </a:moveTo>
                <a:lnTo>
                  <a:pt x="119666" y="53253"/>
                </a:lnTo>
                <a:lnTo>
                  <a:pt x="125673" y="53764"/>
                </a:lnTo>
                <a:lnTo>
                  <a:pt x="136859" y="59147"/>
                </a:lnTo>
                <a:lnTo>
                  <a:pt x="150291" y="67576"/>
                </a:lnTo>
                <a:lnTo>
                  <a:pt x="149002" y="64771"/>
                </a:lnTo>
                <a:lnTo>
                  <a:pt x="147526" y="60373"/>
                </a:lnTo>
                <a:lnTo>
                  <a:pt x="147202" y="55992"/>
                </a:lnTo>
                <a:lnTo>
                  <a:pt x="149370" y="53253"/>
                </a:lnTo>
                <a:close/>
              </a:path>
              <a:path w="288289" h="67944">
                <a:moveTo>
                  <a:pt x="178831" y="53252"/>
                </a:moveTo>
                <a:lnTo>
                  <a:pt x="149371" y="53252"/>
                </a:lnTo>
                <a:lnTo>
                  <a:pt x="155376" y="53764"/>
                </a:lnTo>
                <a:lnTo>
                  <a:pt x="166557" y="59147"/>
                </a:lnTo>
                <a:lnTo>
                  <a:pt x="179743" y="67576"/>
                </a:lnTo>
                <a:lnTo>
                  <a:pt x="178454" y="64771"/>
                </a:lnTo>
                <a:lnTo>
                  <a:pt x="176980" y="60373"/>
                </a:lnTo>
                <a:lnTo>
                  <a:pt x="176658" y="55992"/>
                </a:lnTo>
                <a:lnTo>
                  <a:pt x="178831" y="53252"/>
                </a:lnTo>
                <a:close/>
              </a:path>
              <a:path w="288289" h="67944">
                <a:moveTo>
                  <a:pt x="286376" y="53251"/>
                </a:moveTo>
                <a:lnTo>
                  <a:pt x="178832" y="53251"/>
                </a:lnTo>
                <a:lnTo>
                  <a:pt x="184839" y="53764"/>
                </a:lnTo>
                <a:lnTo>
                  <a:pt x="196021" y="59147"/>
                </a:lnTo>
                <a:lnTo>
                  <a:pt x="209207" y="67576"/>
                </a:lnTo>
                <a:lnTo>
                  <a:pt x="207917" y="64771"/>
                </a:lnTo>
                <a:lnTo>
                  <a:pt x="206441" y="60373"/>
                </a:lnTo>
                <a:lnTo>
                  <a:pt x="206118" y="55992"/>
                </a:lnTo>
                <a:lnTo>
                  <a:pt x="208286" y="53252"/>
                </a:lnTo>
                <a:lnTo>
                  <a:pt x="286376" y="53251"/>
                </a:lnTo>
                <a:close/>
              </a:path>
              <a:path w="288289" h="67944">
                <a:moveTo>
                  <a:pt x="238233" y="53252"/>
                </a:moveTo>
                <a:lnTo>
                  <a:pt x="208286" y="53252"/>
                </a:lnTo>
                <a:lnTo>
                  <a:pt x="214291" y="53764"/>
                </a:lnTo>
                <a:lnTo>
                  <a:pt x="225472" y="59147"/>
                </a:lnTo>
                <a:lnTo>
                  <a:pt x="239153" y="67576"/>
                </a:lnTo>
                <a:lnTo>
                  <a:pt x="237864" y="64771"/>
                </a:lnTo>
                <a:lnTo>
                  <a:pt x="236388" y="60373"/>
                </a:lnTo>
                <a:lnTo>
                  <a:pt x="236064" y="55992"/>
                </a:lnTo>
                <a:lnTo>
                  <a:pt x="238233" y="53252"/>
                </a:lnTo>
                <a:close/>
              </a:path>
              <a:path w="288289" h="67944">
                <a:moveTo>
                  <a:pt x="286376" y="53252"/>
                </a:moveTo>
                <a:lnTo>
                  <a:pt x="238233" y="53252"/>
                </a:lnTo>
                <a:lnTo>
                  <a:pt x="244238" y="53764"/>
                </a:lnTo>
                <a:lnTo>
                  <a:pt x="255419" y="59147"/>
                </a:lnTo>
                <a:lnTo>
                  <a:pt x="268604" y="67576"/>
                </a:lnTo>
                <a:lnTo>
                  <a:pt x="266976" y="63912"/>
                </a:lnTo>
                <a:lnTo>
                  <a:pt x="265515" y="58421"/>
                </a:lnTo>
                <a:lnTo>
                  <a:pt x="266625" y="54001"/>
                </a:lnTo>
                <a:lnTo>
                  <a:pt x="272709" y="53548"/>
                </a:lnTo>
                <a:lnTo>
                  <a:pt x="286367" y="53548"/>
                </a:lnTo>
                <a:lnTo>
                  <a:pt x="286376" y="53252"/>
                </a:lnTo>
                <a:close/>
              </a:path>
              <a:path w="288289" h="67944">
                <a:moveTo>
                  <a:pt x="286367" y="53548"/>
                </a:moveTo>
                <a:lnTo>
                  <a:pt x="272709" y="53548"/>
                </a:lnTo>
                <a:lnTo>
                  <a:pt x="286171" y="59959"/>
                </a:lnTo>
                <a:lnTo>
                  <a:pt x="286367" y="53548"/>
                </a:lnTo>
                <a:close/>
              </a:path>
              <a:path w="288289" h="67944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2" y="53059"/>
                </a:lnTo>
                <a:lnTo>
                  <a:pt x="286382" y="5305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2907624" y="2980921"/>
            <a:ext cx="176974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  <a:tab pos="875665" algn="l"/>
                <a:tab pos="110363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1,5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3400x27x0,9mm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773908" y="2718084"/>
            <a:ext cx="207772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1500" algn="l"/>
                <a:tab pos="1045210" algn="l"/>
                <a:tab pos="1724660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280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350x200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280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850666" y="2864083"/>
            <a:ext cx="181737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  <a:tab pos="969010" algn="l"/>
                <a:tab pos="164782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240	240x180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622622" y="188336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659197" y="190721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646031" y="1938203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4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4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788856" y="1922126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5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51684" y="2062317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60471" y="2284220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762481" y="232817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614993" y="2276880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14991" y="227688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615365" y="2317174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14993" y="2146171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761706" y="233932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662698" y="2237715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748961" y="2228210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5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576838" y="2145140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4617553" y="2141034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813478" y="3278691"/>
            <a:ext cx="1959573" cy="1759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98305" y="481112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403594" y="4997346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923410" y="499612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538789" y="498490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870197" y="526908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26" y="74"/>
                </a:lnTo>
                <a:lnTo>
                  <a:pt x="8241" y="19876"/>
                </a:lnTo>
                <a:lnTo>
                  <a:pt x="0" y="47238"/>
                </a:lnTo>
                <a:lnTo>
                  <a:pt x="2676" y="61306"/>
                </a:lnTo>
                <a:lnTo>
                  <a:pt x="9301" y="73482"/>
                </a:lnTo>
                <a:lnTo>
                  <a:pt x="19164" y="83057"/>
                </a:lnTo>
                <a:lnTo>
                  <a:pt x="31554" y="89321"/>
                </a:lnTo>
                <a:lnTo>
                  <a:pt x="45760" y="91566"/>
                </a:lnTo>
                <a:lnTo>
                  <a:pt x="158087" y="91544"/>
                </a:lnTo>
                <a:lnTo>
                  <a:pt x="193888" y="72385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5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19971" y="528820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919971" y="530139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919971" y="531458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919971" y="532778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919971" y="534097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19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021177" y="527422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021177" y="528740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021177" y="530060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021177" y="531378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021177" y="532698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021177" y="534017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021177" y="535336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072599" y="5312891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698299" y="5281084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82" y="53059"/>
                </a:moveTo>
                <a:lnTo>
                  <a:pt x="4382" y="53059"/>
                </a:lnTo>
                <a:lnTo>
                  <a:pt x="14725" y="56885"/>
                </a:lnTo>
                <a:lnTo>
                  <a:pt x="31699" y="67576"/>
                </a:lnTo>
                <a:lnTo>
                  <a:pt x="32219" y="67576"/>
                </a:lnTo>
                <a:lnTo>
                  <a:pt x="30930" y="64771"/>
                </a:lnTo>
                <a:lnTo>
                  <a:pt x="29454" y="60372"/>
                </a:lnTo>
                <a:lnTo>
                  <a:pt x="29131" y="55992"/>
                </a:lnTo>
                <a:lnTo>
                  <a:pt x="31299" y="53252"/>
                </a:lnTo>
                <a:lnTo>
                  <a:pt x="60760" y="53251"/>
                </a:lnTo>
                <a:lnTo>
                  <a:pt x="286376" y="53251"/>
                </a:lnTo>
                <a:lnTo>
                  <a:pt x="286382" y="53059"/>
                </a:lnTo>
                <a:close/>
              </a:path>
              <a:path w="288289" h="67945">
                <a:moveTo>
                  <a:pt x="60759" y="53252"/>
                </a:moveTo>
                <a:lnTo>
                  <a:pt x="31299" y="53252"/>
                </a:lnTo>
                <a:lnTo>
                  <a:pt x="37304" y="53764"/>
                </a:lnTo>
                <a:lnTo>
                  <a:pt x="48485" y="59147"/>
                </a:lnTo>
                <a:lnTo>
                  <a:pt x="61671" y="67576"/>
                </a:lnTo>
                <a:lnTo>
                  <a:pt x="60382" y="64771"/>
                </a:lnTo>
                <a:lnTo>
                  <a:pt x="58908" y="60372"/>
                </a:lnTo>
                <a:lnTo>
                  <a:pt x="58586" y="55992"/>
                </a:lnTo>
                <a:lnTo>
                  <a:pt x="60759" y="53252"/>
                </a:lnTo>
                <a:close/>
              </a:path>
              <a:path w="288289" h="67945">
                <a:moveTo>
                  <a:pt x="178832" y="53251"/>
                </a:moveTo>
                <a:lnTo>
                  <a:pt x="60760" y="53251"/>
                </a:lnTo>
                <a:lnTo>
                  <a:pt x="66767" y="53764"/>
                </a:lnTo>
                <a:lnTo>
                  <a:pt x="77949" y="59147"/>
                </a:lnTo>
                <a:lnTo>
                  <a:pt x="91135" y="67576"/>
                </a:lnTo>
                <a:lnTo>
                  <a:pt x="89845" y="64771"/>
                </a:lnTo>
                <a:lnTo>
                  <a:pt x="88369" y="60372"/>
                </a:lnTo>
                <a:lnTo>
                  <a:pt x="88046" y="55992"/>
                </a:lnTo>
                <a:lnTo>
                  <a:pt x="90214" y="53252"/>
                </a:lnTo>
                <a:lnTo>
                  <a:pt x="178832" y="53251"/>
                </a:lnTo>
                <a:close/>
              </a:path>
              <a:path w="288289" h="67945">
                <a:moveTo>
                  <a:pt x="149371" y="53252"/>
                </a:moveTo>
                <a:lnTo>
                  <a:pt x="90214" y="53252"/>
                </a:lnTo>
                <a:lnTo>
                  <a:pt x="96219" y="53764"/>
                </a:lnTo>
                <a:lnTo>
                  <a:pt x="107400" y="59147"/>
                </a:lnTo>
                <a:lnTo>
                  <a:pt x="120586" y="67576"/>
                </a:lnTo>
                <a:lnTo>
                  <a:pt x="119297" y="64771"/>
                </a:lnTo>
                <a:lnTo>
                  <a:pt x="117821" y="60372"/>
                </a:lnTo>
                <a:lnTo>
                  <a:pt x="117499" y="55992"/>
                </a:lnTo>
                <a:lnTo>
                  <a:pt x="119666" y="53252"/>
                </a:lnTo>
                <a:lnTo>
                  <a:pt x="149371" y="53252"/>
                </a:lnTo>
                <a:close/>
              </a:path>
              <a:path w="288289" h="67945">
                <a:moveTo>
                  <a:pt x="149370" y="53252"/>
                </a:moveTo>
                <a:lnTo>
                  <a:pt x="119666" y="53252"/>
                </a:lnTo>
                <a:lnTo>
                  <a:pt x="125674" y="53764"/>
                </a:lnTo>
                <a:lnTo>
                  <a:pt x="136860" y="59147"/>
                </a:lnTo>
                <a:lnTo>
                  <a:pt x="150291" y="67576"/>
                </a:lnTo>
                <a:lnTo>
                  <a:pt x="149002" y="64771"/>
                </a:lnTo>
                <a:lnTo>
                  <a:pt x="147526" y="60372"/>
                </a:lnTo>
                <a:lnTo>
                  <a:pt x="147202" y="55992"/>
                </a:lnTo>
                <a:lnTo>
                  <a:pt x="149370" y="53252"/>
                </a:lnTo>
                <a:close/>
              </a:path>
              <a:path w="288289" h="67945">
                <a:moveTo>
                  <a:pt x="178831" y="53252"/>
                </a:moveTo>
                <a:lnTo>
                  <a:pt x="149371" y="53252"/>
                </a:lnTo>
                <a:lnTo>
                  <a:pt x="155376" y="53764"/>
                </a:lnTo>
                <a:lnTo>
                  <a:pt x="166557" y="59147"/>
                </a:lnTo>
                <a:lnTo>
                  <a:pt x="179743" y="67576"/>
                </a:lnTo>
                <a:lnTo>
                  <a:pt x="178454" y="64771"/>
                </a:lnTo>
                <a:lnTo>
                  <a:pt x="176980" y="60372"/>
                </a:lnTo>
                <a:lnTo>
                  <a:pt x="176658" y="55992"/>
                </a:lnTo>
                <a:lnTo>
                  <a:pt x="178831" y="53252"/>
                </a:lnTo>
                <a:close/>
              </a:path>
              <a:path w="288289" h="67945">
                <a:moveTo>
                  <a:pt x="208287" y="53251"/>
                </a:moveTo>
                <a:lnTo>
                  <a:pt x="178832" y="53251"/>
                </a:lnTo>
                <a:lnTo>
                  <a:pt x="184839" y="53764"/>
                </a:lnTo>
                <a:lnTo>
                  <a:pt x="196021" y="59147"/>
                </a:lnTo>
                <a:lnTo>
                  <a:pt x="209194" y="67576"/>
                </a:lnTo>
                <a:lnTo>
                  <a:pt x="207909" y="64771"/>
                </a:lnTo>
                <a:lnTo>
                  <a:pt x="206437" y="60372"/>
                </a:lnTo>
                <a:lnTo>
                  <a:pt x="206115" y="55992"/>
                </a:lnTo>
                <a:lnTo>
                  <a:pt x="208287" y="53251"/>
                </a:lnTo>
                <a:close/>
              </a:path>
              <a:path w="288289" h="67945">
                <a:moveTo>
                  <a:pt x="286376" y="53251"/>
                </a:moveTo>
                <a:lnTo>
                  <a:pt x="208287" y="53251"/>
                </a:lnTo>
                <a:lnTo>
                  <a:pt x="214292" y="53764"/>
                </a:lnTo>
                <a:lnTo>
                  <a:pt x="225473" y="59147"/>
                </a:lnTo>
                <a:lnTo>
                  <a:pt x="239153" y="67576"/>
                </a:lnTo>
                <a:lnTo>
                  <a:pt x="237864" y="64771"/>
                </a:lnTo>
                <a:lnTo>
                  <a:pt x="236388" y="60372"/>
                </a:lnTo>
                <a:lnTo>
                  <a:pt x="236064" y="55992"/>
                </a:lnTo>
                <a:lnTo>
                  <a:pt x="238233" y="53252"/>
                </a:lnTo>
                <a:lnTo>
                  <a:pt x="286376" y="53251"/>
                </a:lnTo>
                <a:close/>
              </a:path>
              <a:path w="288289" h="67945">
                <a:moveTo>
                  <a:pt x="286376" y="53252"/>
                </a:moveTo>
                <a:lnTo>
                  <a:pt x="238233" y="53252"/>
                </a:lnTo>
                <a:lnTo>
                  <a:pt x="244238" y="53764"/>
                </a:lnTo>
                <a:lnTo>
                  <a:pt x="255419" y="59147"/>
                </a:lnTo>
                <a:lnTo>
                  <a:pt x="268604" y="67576"/>
                </a:lnTo>
                <a:lnTo>
                  <a:pt x="266976" y="63912"/>
                </a:lnTo>
                <a:lnTo>
                  <a:pt x="265515" y="58421"/>
                </a:lnTo>
                <a:lnTo>
                  <a:pt x="266625" y="54001"/>
                </a:lnTo>
                <a:lnTo>
                  <a:pt x="272709" y="53548"/>
                </a:lnTo>
                <a:lnTo>
                  <a:pt x="286367" y="53548"/>
                </a:lnTo>
                <a:lnTo>
                  <a:pt x="286376" y="53252"/>
                </a:lnTo>
                <a:close/>
              </a:path>
              <a:path w="288289" h="67945">
                <a:moveTo>
                  <a:pt x="286367" y="53548"/>
                </a:moveTo>
                <a:lnTo>
                  <a:pt x="272709" y="53548"/>
                </a:lnTo>
                <a:lnTo>
                  <a:pt x="286171" y="59959"/>
                </a:lnTo>
                <a:lnTo>
                  <a:pt x="286367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2" y="53059"/>
                </a:lnTo>
                <a:lnTo>
                  <a:pt x="286382" y="5305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34445" y="4278959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71010" y="430280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57844" y="433379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34"/>
                </a:moveTo>
                <a:lnTo>
                  <a:pt x="5956" y="22834"/>
                </a:lnTo>
                <a:lnTo>
                  <a:pt x="5956" y="122402"/>
                </a:lnTo>
                <a:lnTo>
                  <a:pt x="20408" y="122402"/>
                </a:lnTo>
                <a:lnTo>
                  <a:pt x="20408" y="22834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88823" y="4444709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208"/>
                </a:lnTo>
                <a:lnTo>
                  <a:pt x="22847" y="26416"/>
                </a:lnTo>
                <a:lnTo>
                  <a:pt x="22847" y="20421"/>
                </a:lnTo>
                <a:lnTo>
                  <a:pt x="122402" y="20421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00668" y="431771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771237" y="4669705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773246" y="471366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625757" y="4662365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625757" y="466236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626130" y="470267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25757" y="454088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75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772471" y="472482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589614" y="4540567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58"/>
                </a:moveTo>
                <a:lnTo>
                  <a:pt x="257428" y="250558"/>
                </a:lnTo>
                <a:lnTo>
                  <a:pt x="257428" y="0"/>
                </a:lnTo>
                <a:lnTo>
                  <a:pt x="0" y="0"/>
                </a:lnTo>
                <a:lnTo>
                  <a:pt x="0" y="25055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691828" y="461145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851306" y="732166"/>
            <a:ext cx="2184501" cy="18827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075458" y="242671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75459" y="271470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75459" y="285869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75712" y="300266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80743" y="2612927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200563" y="261171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815942" y="2600484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147346" y="302862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5" y="91531"/>
                </a:lnTo>
                <a:lnTo>
                  <a:pt x="193887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1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197124" y="30345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197124" y="30477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197124" y="306094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197124" y="30741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197124" y="30873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197124" y="31005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197124" y="311370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298330" y="30337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298330" y="30469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298330" y="306015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298330" y="30733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298330" y="30865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298330" y="309971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298330" y="311290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49752" y="3072428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975448" y="3038646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371" y="53069"/>
                </a:moveTo>
                <a:lnTo>
                  <a:pt x="4387" y="53069"/>
                </a:lnTo>
                <a:lnTo>
                  <a:pt x="14728" y="56892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79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0" y="53260"/>
                </a:lnTo>
                <a:lnTo>
                  <a:pt x="286365" y="53260"/>
                </a:lnTo>
                <a:lnTo>
                  <a:pt x="286371" y="53069"/>
                </a:lnTo>
                <a:close/>
              </a:path>
              <a:path w="288289" h="67944">
                <a:moveTo>
                  <a:pt x="60759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2" y="64779"/>
                </a:lnTo>
                <a:lnTo>
                  <a:pt x="58908" y="60379"/>
                </a:lnTo>
                <a:lnTo>
                  <a:pt x="58586" y="55999"/>
                </a:lnTo>
                <a:lnTo>
                  <a:pt x="60759" y="53261"/>
                </a:lnTo>
                <a:close/>
              </a:path>
              <a:path w="288289" h="67944">
                <a:moveTo>
                  <a:pt x="178832" y="53260"/>
                </a:moveTo>
                <a:lnTo>
                  <a:pt x="60760" y="53260"/>
                </a:lnTo>
                <a:lnTo>
                  <a:pt x="66767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79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4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86" y="67589"/>
                </a:lnTo>
                <a:lnTo>
                  <a:pt x="119297" y="64779"/>
                </a:lnTo>
                <a:lnTo>
                  <a:pt x="117821" y="60379"/>
                </a:lnTo>
                <a:lnTo>
                  <a:pt x="117499" y="55999"/>
                </a:lnTo>
                <a:lnTo>
                  <a:pt x="119666" y="53261"/>
                </a:lnTo>
                <a:lnTo>
                  <a:pt x="149371" y="53261"/>
                </a:lnTo>
                <a:close/>
              </a:path>
              <a:path w="288289" h="67944">
                <a:moveTo>
                  <a:pt x="149370" y="53261"/>
                </a:moveTo>
                <a:lnTo>
                  <a:pt x="119666" y="53261"/>
                </a:lnTo>
                <a:lnTo>
                  <a:pt x="125674" y="53775"/>
                </a:lnTo>
                <a:lnTo>
                  <a:pt x="136860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79"/>
                </a:lnTo>
                <a:lnTo>
                  <a:pt x="147202" y="55999"/>
                </a:lnTo>
                <a:lnTo>
                  <a:pt x="149370" y="53261"/>
                </a:lnTo>
                <a:close/>
              </a:path>
              <a:path w="288289" h="67944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79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4">
                <a:moveTo>
                  <a:pt x="286365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79"/>
                </a:lnTo>
                <a:lnTo>
                  <a:pt x="206118" y="55999"/>
                </a:lnTo>
                <a:lnTo>
                  <a:pt x="208286" y="53261"/>
                </a:lnTo>
                <a:lnTo>
                  <a:pt x="286365" y="53260"/>
                </a:lnTo>
                <a:close/>
              </a:path>
              <a:path w="288289" h="67944">
                <a:moveTo>
                  <a:pt x="238233" y="53261"/>
                </a:moveTo>
                <a:lnTo>
                  <a:pt x="208286" y="53261"/>
                </a:lnTo>
                <a:lnTo>
                  <a:pt x="214291" y="53775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8" y="60379"/>
                </a:lnTo>
                <a:lnTo>
                  <a:pt x="236064" y="55999"/>
                </a:lnTo>
                <a:lnTo>
                  <a:pt x="238233" y="53261"/>
                </a:lnTo>
                <a:close/>
              </a:path>
              <a:path w="288289" h="67944">
                <a:moveTo>
                  <a:pt x="286365" y="53261"/>
                </a:moveTo>
                <a:lnTo>
                  <a:pt x="238233" y="53261"/>
                </a:lnTo>
                <a:lnTo>
                  <a:pt x="244238" y="53775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6" y="63924"/>
                </a:lnTo>
                <a:lnTo>
                  <a:pt x="265515" y="58431"/>
                </a:lnTo>
                <a:lnTo>
                  <a:pt x="266623" y="54007"/>
                </a:lnTo>
                <a:lnTo>
                  <a:pt x="272704" y="53548"/>
                </a:lnTo>
                <a:lnTo>
                  <a:pt x="286356" y="53548"/>
                </a:lnTo>
                <a:lnTo>
                  <a:pt x="286365" y="53261"/>
                </a:lnTo>
                <a:close/>
              </a:path>
              <a:path w="288289" h="67944">
                <a:moveTo>
                  <a:pt x="286356" y="53548"/>
                </a:moveTo>
                <a:lnTo>
                  <a:pt x="272704" y="53548"/>
                </a:lnTo>
                <a:lnTo>
                  <a:pt x="286158" y="59952"/>
                </a:lnTo>
                <a:lnTo>
                  <a:pt x="286356" y="53548"/>
                </a:lnTo>
                <a:close/>
              </a:path>
              <a:path w="288289" h="67944">
                <a:moveTo>
                  <a:pt x="288010" y="0"/>
                </a:moveTo>
                <a:lnTo>
                  <a:pt x="0" y="0"/>
                </a:lnTo>
                <a:lnTo>
                  <a:pt x="0" y="54648"/>
                </a:lnTo>
                <a:lnTo>
                  <a:pt x="4387" y="53069"/>
                </a:lnTo>
                <a:lnTo>
                  <a:pt x="286371" y="5306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911484" y="189402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951619" y="1913707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4" h="175894">
                <a:moveTo>
                  <a:pt x="8280" y="92760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5" y="111931"/>
                </a:lnTo>
                <a:lnTo>
                  <a:pt x="43060" y="150564"/>
                </a:lnTo>
                <a:lnTo>
                  <a:pt x="80924" y="175436"/>
                </a:lnTo>
                <a:lnTo>
                  <a:pt x="92627" y="175186"/>
                </a:lnTo>
                <a:lnTo>
                  <a:pt x="129897" y="150759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37"/>
                </a:lnTo>
                <a:lnTo>
                  <a:pt x="8280" y="92760"/>
                </a:lnTo>
                <a:close/>
              </a:path>
              <a:path w="135254" h="175894">
                <a:moveTo>
                  <a:pt x="57391" y="21717"/>
                </a:moveTo>
                <a:lnTo>
                  <a:pt x="45783" y="21717"/>
                </a:lnTo>
                <a:lnTo>
                  <a:pt x="41097" y="26428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32"/>
                </a:lnTo>
                <a:lnTo>
                  <a:pt x="63687" y="93319"/>
                </a:lnTo>
                <a:lnTo>
                  <a:pt x="62636" y="92468"/>
                </a:lnTo>
                <a:lnTo>
                  <a:pt x="62115" y="91427"/>
                </a:lnTo>
                <a:lnTo>
                  <a:pt x="62115" y="26428"/>
                </a:lnTo>
                <a:lnTo>
                  <a:pt x="57391" y="21717"/>
                </a:lnTo>
                <a:close/>
              </a:path>
              <a:path w="135254" h="175894">
                <a:moveTo>
                  <a:pt x="81953" y="0"/>
                </a:moveTo>
                <a:lnTo>
                  <a:pt x="70319" y="0"/>
                </a:lnTo>
                <a:lnTo>
                  <a:pt x="65633" y="4699"/>
                </a:lnTo>
                <a:lnTo>
                  <a:pt x="65530" y="89954"/>
                </a:lnTo>
                <a:lnTo>
                  <a:pt x="63703" y="93332"/>
                </a:lnTo>
                <a:lnTo>
                  <a:pt x="134708" y="93332"/>
                </a:lnTo>
                <a:lnTo>
                  <a:pt x="112890" y="93319"/>
                </a:lnTo>
                <a:lnTo>
                  <a:pt x="111205" y="90944"/>
                </a:lnTo>
                <a:lnTo>
                  <a:pt x="88049" y="90944"/>
                </a:lnTo>
                <a:lnTo>
                  <a:pt x="86664" y="88734"/>
                </a:lnTo>
                <a:lnTo>
                  <a:pt x="86664" y="4699"/>
                </a:lnTo>
                <a:lnTo>
                  <a:pt x="81953" y="0"/>
                </a:lnTo>
                <a:close/>
              </a:path>
              <a:path w="135254" h="175894">
                <a:moveTo>
                  <a:pt x="129997" y="39255"/>
                </a:moveTo>
                <a:lnTo>
                  <a:pt x="118389" y="39255"/>
                </a:lnTo>
                <a:lnTo>
                  <a:pt x="113652" y="43980"/>
                </a:lnTo>
                <a:lnTo>
                  <a:pt x="113544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55"/>
                </a:lnTo>
                <a:close/>
              </a:path>
              <a:path w="135254" h="175894">
                <a:moveTo>
                  <a:pt x="105816" y="11201"/>
                </a:moveTo>
                <a:lnTo>
                  <a:pt x="94183" y="11201"/>
                </a:lnTo>
                <a:lnTo>
                  <a:pt x="89496" y="15925"/>
                </a:lnTo>
                <a:lnTo>
                  <a:pt x="89496" y="90157"/>
                </a:lnTo>
                <a:lnTo>
                  <a:pt x="88950" y="90817"/>
                </a:lnTo>
                <a:lnTo>
                  <a:pt x="88049" y="90944"/>
                </a:lnTo>
                <a:lnTo>
                  <a:pt x="111205" y="90944"/>
                </a:lnTo>
                <a:lnTo>
                  <a:pt x="110502" y="89954"/>
                </a:lnTo>
                <a:lnTo>
                  <a:pt x="110502" y="15925"/>
                </a:lnTo>
                <a:lnTo>
                  <a:pt x="105816" y="112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049316" y="229487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051325" y="233883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903837" y="2287539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903837" y="2287538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904210" y="2327834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903837" y="2156831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050563" y="2349982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951555" y="2248375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037806" y="2238869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5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865687" y="2155793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95319" y="3234373"/>
            <a:ext cx="1993794" cy="17115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61108" y="479869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61108" y="508669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61362" y="537465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166392" y="498491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86213" y="4983697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301592" y="497247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32995" y="5400609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8" y="0"/>
                </a:moveTo>
                <a:lnTo>
                  <a:pt x="43126" y="74"/>
                </a:lnTo>
                <a:lnTo>
                  <a:pt x="8241" y="19881"/>
                </a:lnTo>
                <a:lnTo>
                  <a:pt x="0" y="47238"/>
                </a:lnTo>
                <a:lnTo>
                  <a:pt x="2676" y="61301"/>
                </a:lnTo>
                <a:lnTo>
                  <a:pt x="9301" y="73477"/>
                </a:lnTo>
                <a:lnTo>
                  <a:pt x="19164" y="83053"/>
                </a:lnTo>
                <a:lnTo>
                  <a:pt x="31554" y="89320"/>
                </a:lnTo>
                <a:lnTo>
                  <a:pt x="45760" y="91566"/>
                </a:lnTo>
                <a:lnTo>
                  <a:pt x="158085" y="91543"/>
                </a:lnTo>
                <a:lnTo>
                  <a:pt x="193889" y="72376"/>
                </a:lnTo>
                <a:lnTo>
                  <a:pt x="202402" y="45770"/>
                </a:lnTo>
                <a:lnTo>
                  <a:pt x="202379" y="44325"/>
                </a:lnTo>
                <a:lnTo>
                  <a:pt x="183221" y="8516"/>
                </a:lnTo>
                <a:lnTo>
                  <a:pt x="156618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82774" y="540655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82774" y="541973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82774" y="543292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82774" y="54461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82774" y="54593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82774" y="54724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82774" y="54856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83980" y="540575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83980" y="541894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3980" y="54321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3980" y="544532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980" y="54585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980" y="547170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3980" y="54848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35402" y="5444415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461097" y="5410622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3" y="53062"/>
                </a:moveTo>
                <a:lnTo>
                  <a:pt x="4389" y="53062"/>
                </a:lnTo>
                <a:lnTo>
                  <a:pt x="14728" y="56892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83"/>
                </a:lnTo>
                <a:lnTo>
                  <a:pt x="29454" y="60386"/>
                </a:lnTo>
                <a:lnTo>
                  <a:pt x="29131" y="56005"/>
                </a:lnTo>
                <a:lnTo>
                  <a:pt x="31299" y="53264"/>
                </a:lnTo>
                <a:lnTo>
                  <a:pt x="60763" y="53264"/>
                </a:lnTo>
                <a:lnTo>
                  <a:pt x="286387" y="53264"/>
                </a:lnTo>
                <a:lnTo>
                  <a:pt x="286393" y="53062"/>
                </a:lnTo>
                <a:close/>
              </a:path>
              <a:path w="288289" h="67945">
                <a:moveTo>
                  <a:pt x="60763" y="53264"/>
                </a:moveTo>
                <a:lnTo>
                  <a:pt x="31299" y="53264"/>
                </a:lnTo>
                <a:lnTo>
                  <a:pt x="37304" y="53777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83"/>
                </a:lnTo>
                <a:lnTo>
                  <a:pt x="58914" y="60386"/>
                </a:lnTo>
                <a:lnTo>
                  <a:pt x="58592" y="56005"/>
                </a:lnTo>
                <a:lnTo>
                  <a:pt x="60763" y="53264"/>
                </a:lnTo>
                <a:close/>
              </a:path>
              <a:path w="288289" h="67945">
                <a:moveTo>
                  <a:pt x="178832" y="53264"/>
                </a:moveTo>
                <a:lnTo>
                  <a:pt x="60763" y="53264"/>
                </a:lnTo>
                <a:lnTo>
                  <a:pt x="66769" y="53777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83"/>
                </a:lnTo>
                <a:lnTo>
                  <a:pt x="88369" y="60386"/>
                </a:lnTo>
                <a:lnTo>
                  <a:pt x="88046" y="56005"/>
                </a:lnTo>
                <a:lnTo>
                  <a:pt x="90214" y="53264"/>
                </a:lnTo>
                <a:lnTo>
                  <a:pt x="178832" y="53264"/>
                </a:lnTo>
                <a:close/>
              </a:path>
              <a:path w="288289" h="67945">
                <a:moveTo>
                  <a:pt x="149371" y="53264"/>
                </a:moveTo>
                <a:lnTo>
                  <a:pt x="90214" y="53264"/>
                </a:lnTo>
                <a:lnTo>
                  <a:pt x="96219" y="53777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83"/>
                </a:lnTo>
                <a:lnTo>
                  <a:pt x="117825" y="60386"/>
                </a:lnTo>
                <a:lnTo>
                  <a:pt x="117502" y="56005"/>
                </a:lnTo>
                <a:lnTo>
                  <a:pt x="119666" y="53266"/>
                </a:lnTo>
                <a:lnTo>
                  <a:pt x="149371" y="53264"/>
                </a:lnTo>
                <a:close/>
              </a:path>
              <a:path w="288289" h="67945">
                <a:moveTo>
                  <a:pt x="149370" y="53266"/>
                </a:moveTo>
                <a:lnTo>
                  <a:pt x="119666" y="53266"/>
                </a:lnTo>
                <a:lnTo>
                  <a:pt x="125673" y="53777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83"/>
                </a:lnTo>
                <a:lnTo>
                  <a:pt x="147526" y="60386"/>
                </a:lnTo>
                <a:lnTo>
                  <a:pt x="147202" y="56005"/>
                </a:lnTo>
                <a:lnTo>
                  <a:pt x="149370" y="53266"/>
                </a:lnTo>
                <a:close/>
              </a:path>
              <a:path w="288289" h="67945">
                <a:moveTo>
                  <a:pt x="178831" y="53264"/>
                </a:moveTo>
                <a:lnTo>
                  <a:pt x="149371" y="53264"/>
                </a:lnTo>
                <a:lnTo>
                  <a:pt x="155376" y="53777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83"/>
                </a:lnTo>
                <a:lnTo>
                  <a:pt x="176980" y="60386"/>
                </a:lnTo>
                <a:lnTo>
                  <a:pt x="176658" y="56005"/>
                </a:lnTo>
                <a:lnTo>
                  <a:pt x="178831" y="53264"/>
                </a:lnTo>
                <a:close/>
              </a:path>
              <a:path w="288289" h="67945">
                <a:moveTo>
                  <a:pt x="286387" y="53264"/>
                </a:moveTo>
                <a:lnTo>
                  <a:pt x="178832" y="53264"/>
                </a:lnTo>
                <a:lnTo>
                  <a:pt x="184839" y="53777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83"/>
                </a:lnTo>
                <a:lnTo>
                  <a:pt x="206441" y="60386"/>
                </a:lnTo>
                <a:lnTo>
                  <a:pt x="206118" y="56005"/>
                </a:lnTo>
                <a:lnTo>
                  <a:pt x="208286" y="53264"/>
                </a:lnTo>
                <a:lnTo>
                  <a:pt x="286387" y="53264"/>
                </a:lnTo>
                <a:close/>
              </a:path>
              <a:path w="288289" h="67945">
                <a:moveTo>
                  <a:pt x="238233" y="53264"/>
                </a:moveTo>
                <a:lnTo>
                  <a:pt x="208286" y="53264"/>
                </a:lnTo>
                <a:lnTo>
                  <a:pt x="214291" y="53777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83"/>
                </a:lnTo>
                <a:lnTo>
                  <a:pt x="236388" y="60386"/>
                </a:lnTo>
                <a:lnTo>
                  <a:pt x="236064" y="56005"/>
                </a:lnTo>
                <a:lnTo>
                  <a:pt x="238233" y="53264"/>
                </a:lnTo>
                <a:close/>
              </a:path>
              <a:path w="288289" h="67945">
                <a:moveTo>
                  <a:pt x="286387" y="53264"/>
                </a:moveTo>
                <a:lnTo>
                  <a:pt x="238233" y="53264"/>
                </a:lnTo>
                <a:lnTo>
                  <a:pt x="244238" y="53777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7" y="63923"/>
                </a:lnTo>
                <a:lnTo>
                  <a:pt x="265518" y="58428"/>
                </a:lnTo>
                <a:lnTo>
                  <a:pt x="266631" y="54005"/>
                </a:lnTo>
                <a:lnTo>
                  <a:pt x="272719" y="53551"/>
                </a:lnTo>
                <a:lnTo>
                  <a:pt x="286379" y="53551"/>
                </a:lnTo>
                <a:lnTo>
                  <a:pt x="286387" y="53264"/>
                </a:lnTo>
                <a:close/>
              </a:path>
              <a:path w="288289" h="67945">
                <a:moveTo>
                  <a:pt x="286379" y="53551"/>
                </a:moveTo>
                <a:lnTo>
                  <a:pt x="272719" y="53551"/>
                </a:lnTo>
                <a:lnTo>
                  <a:pt x="286183" y="59967"/>
                </a:lnTo>
                <a:lnTo>
                  <a:pt x="286379" y="53551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9" y="53062"/>
                </a:lnTo>
                <a:lnTo>
                  <a:pt x="286393" y="53062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397121" y="426574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433696" y="4289583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420531" y="4320575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563355" y="4304499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426184" y="4444690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534971" y="466659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536980" y="471055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389492" y="4659253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389491" y="4659253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389864" y="469954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389492" y="4528544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536205" y="472169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437197" y="4620088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523461" y="4610583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351338" y="4527513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088412" y="3370856"/>
            <a:ext cx="1873250" cy="14426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077363" y="482327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077370" y="525528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077629" y="539924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682655" y="5009513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3"/>
                </a:moveTo>
                <a:lnTo>
                  <a:pt x="60782" y="44610"/>
                </a:lnTo>
                <a:lnTo>
                  <a:pt x="52319" y="55410"/>
                </a:lnTo>
                <a:lnTo>
                  <a:pt x="39996" y="61709"/>
                </a:lnTo>
                <a:lnTo>
                  <a:pt x="23205" y="59877"/>
                </a:lnTo>
                <a:lnTo>
                  <a:pt x="10770" y="53586"/>
                </a:lnTo>
                <a:lnTo>
                  <a:pt x="2949" y="43889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 txBox="1"/>
          <p:nvPr/>
        </p:nvSpPr>
        <p:spPr>
          <a:xfrm>
            <a:off x="2810657" y="4821128"/>
            <a:ext cx="492759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4651790" y="4531281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5087806" y="2436709"/>
            <a:ext cx="41783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BMS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5196475" y="3004416"/>
            <a:ext cx="48768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1,5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6288061" y="3014668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3660x27x0,9mm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5139517" y="2728518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5139517" y="2874518"/>
            <a:ext cx="23177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5621826" y="2728692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5621826" y="2874692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6095891" y="2728692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440x220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6095891" y="2874692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280x200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6775088" y="2728591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6775088" y="2874590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6059679" y="2990661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6906399" y="2151693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573455" y="4808697"/>
            <a:ext cx="476884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682124" y="5376403"/>
            <a:ext cx="48768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1,5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1773711" y="538664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3660x27x0,9mm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1545328" y="5362636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2392053" y="4523408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5089716" y="4833299"/>
            <a:ext cx="492759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BMS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6202468" y="5008305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817859" y="4997065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149257" y="542522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45" y="73"/>
                </a:lnTo>
                <a:lnTo>
                  <a:pt x="8245" y="19865"/>
                </a:lnTo>
                <a:lnTo>
                  <a:pt x="0" y="47215"/>
                </a:lnTo>
                <a:lnTo>
                  <a:pt x="2673" y="61280"/>
                </a:lnTo>
                <a:lnTo>
                  <a:pt x="9298" y="73455"/>
                </a:lnTo>
                <a:lnTo>
                  <a:pt x="19161" y="83030"/>
                </a:lnTo>
                <a:lnTo>
                  <a:pt x="31552" y="89295"/>
                </a:lnTo>
                <a:lnTo>
                  <a:pt x="45760" y="91541"/>
                </a:lnTo>
                <a:lnTo>
                  <a:pt x="158077" y="91519"/>
                </a:lnTo>
                <a:lnTo>
                  <a:pt x="193886" y="72365"/>
                </a:lnTo>
                <a:lnTo>
                  <a:pt x="202402" y="45758"/>
                </a:lnTo>
                <a:lnTo>
                  <a:pt x="202380" y="44333"/>
                </a:lnTo>
                <a:lnTo>
                  <a:pt x="183230" y="8516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199041" y="54311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199041" y="54443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199041" y="54575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199041" y="54707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199041" y="548390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199041" y="54970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199041" y="551028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300235" y="54303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300235" y="544354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300235" y="54567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300235" y="546991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300235" y="548310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300235" y="549630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300235" y="550949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5198385" y="5401006"/>
            <a:ext cx="48768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6289972" y="5411246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4160x34x1,1mm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5351670" y="5469023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977359" y="5435232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3" y="53065"/>
                </a:moveTo>
                <a:lnTo>
                  <a:pt x="4392" y="53065"/>
                </a:lnTo>
                <a:lnTo>
                  <a:pt x="14738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0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87" y="53260"/>
                </a:lnTo>
                <a:lnTo>
                  <a:pt x="286393" y="53065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0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80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5" y="60380"/>
                </a:lnTo>
                <a:lnTo>
                  <a:pt x="117502" y="55999"/>
                </a:lnTo>
                <a:lnTo>
                  <a:pt x="119666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2"/>
                </a:moveTo>
                <a:lnTo>
                  <a:pt x="119666" y="53262"/>
                </a:lnTo>
                <a:lnTo>
                  <a:pt x="125673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0"/>
                </a:lnTo>
                <a:lnTo>
                  <a:pt x="147202" y="55999"/>
                </a:lnTo>
                <a:lnTo>
                  <a:pt x="149370" y="53262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86387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0"/>
                </a:lnTo>
                <a:lnTo>
                  <a:pt x="206118" y="55999"/>
                </a:lnTo>
                <a:lnTo>
                  <a:pt x="208286" y="53261"/>
                </a:lnTo>
                <a:lnTo>
                  <a:pt x="286387" y="53260"/>
                </a:lnTo>
                <a:close/>
              </a:path>
              <a:path w="288289" h="67945">
                <a:moveTo>
                  <a:pt x="238233" y="53261"/>
                </a:moveTo>
                <a:lnTo>
                  <a:pt x="208286" y="53261"/>
                </a:lnTo>
                <a:lnTo>
                  <a:pt x="214291" y="53775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8" y="60380"/>
                </a:lnTo>
                <a:lnTo>
                  <a:pt x="236064" y="55999"/>
                </a:lnTo>
                <a:lnTo>
                  <a:pt x="238233" y="53261"/>
                </a:lnTo>
                <a:close/>
              </a:path>
              <a:path w="288289" h="67945">
                <a:moveTo>
                  <a:pt x="286387" y="53261"/>
                </a:moveTo>
                <a:lnTo>
                  <a:pt x="238233" y="53261"/>
                </a:lnTo>
                <a:lnTo>
                  <a:pt x="244238" y="53775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7" y="63923"/>
                </a:lnTo>
                <a:lnTo>
                  <a:pt x="265518" y="58428"/>
                </a:lnTo>
                <a:lnTo>
                  <a:pt x="266631" y="54005"/>
                </a:lnTo>
                <a:lnTo>
                  <a:pt x="272719" y="53551"/>
                </a:lnTo>
                <a:lnTo>
                  <a:pt x="286379" y="53551"/>
                </a:lnTo>
                <a:lnTo>
                  <a:pt x="286387" y="53261"/>
                </a:lnTo>
                <a:close/>
              </a:path>
              <a:path w="288289" h="67945">
                <a:moveTo>
                  <a:pt x="286379" y="53551"/>
                </a:moveTo>
                <a:lnTo>
                  <a:pt x="272719" y="53551"/>
                </a:lnTo>
                <a:lnTo>
                  <a:pt x="286183" y="59967"/>
                </a:lnTo>
                <a:lnTo>
                  <a:pt x="286379" y="53551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92" y="53065"/>
                </a:lnTo>
                <a:lnTo>
                  <a:pt x="286393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 txBox="1"/>
          <p:nvPr/>
        </p:nvSpPr>
        <p:spPr>
          <a:xfrm>
            <a:off x="6061588" y="5387252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6913389" y="429060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953530" y="4310298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4" h="175895">
                <a:moveTo>
                  <a:pt x="8280" y="92748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2" y="111928"/>
                </a:lnTo>
                <a:lnTo>
                  <a:pt x="43052" y="150556"/>
                </a:lnTo>
                <a:lnTo>
                  <a:pt x="80919" y="175429"/>
                </a:lnTo>
                <a:lnTo>
                  <a:pt x="92622" y="175181"/>
                </a:lnTo>
                <a:lnTo>
                  <a:pt x="129894" y="150760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24"/>
                </a:lnTo>
                <a:lnTo>
                  <a:pt x="8280" y="92748"/>
                </a:lnTo>
                <a:close/>
              </a:path>
              <a:path w="135254" h="175895">
                <a:moveTo>
                  <a:pt x="57391" y="21704"/>
                </a:moveTo>
                <a:lnTo>
                  <a:pt x="45783" y="21704"/>
                </a:lnTo>
                <a:lnTo>
                  <a:pt x="41097" y="26416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19"/>
                </a:lnTo>
                <a:lnTo>
                  <a:pt x="63703" y="93319"/>
                </a:lnTo>
                <a:lnTo>
                  <a:pt x="62623" y="92468"/>
                </a:lnTo>
                <a:lnTo>
                  <a:pt x="62115" y="91427"/>
                </a:lnTo>
                <a:lnTo>
                  <a:pt x="62115" y="26416"/>
                </a:lnTo>
                <a:lnTo>
                  <a:pt x="57391" y="21704"/>
                </a:lnTo>
                <a:close/>
              </a:path>
              <a:path w="135254" h="175895">
                <a:moveTo>
                  <a:pt x="81953" y="0"/>
                </a:moveTo>
                <a:lnTo>
                  <a:pt x="70319" y="0"/>
                </a:lnTo>
                <a:lnTo>
                  <a:pt x="65633" y="4686"/>
                </a:lnTo>
                <a:lnTo>
                  <a:pt x="65537" y="89941"/>
                </a:lnTo>
                <a:lnTo>
                  <a:pt x="63703" y="93319"/>
                </a:lnTo>
                <a:lnTo>
                  <a:pt x="112890" y="93319"/>
                </a:lnTo>
                <a:lnTo>
                  <a:pt x="111202" y="90932"/>
                </a:lnTo>
                <a:lnTo>
                  <a:pt x="88049" y="90932"/>
                </a:lnTo>
                <a:lnTo>
                  <a:pt x="86664" y="88722"/>
                </a:lnTo>
                <a:lnTo>
                  <a:pt x="86664" y="4686"/>
                </a:lnTo>
                <a:lnTo>
                  <a:pt x="81953" y="0"/>
                </a:lnTo>
                <a:close/>
              </a:path>
              <a:path w="135254" h="175895">
                <a:moveTo>
                  <a:pt x="129997" y="39243"/>
                </a:moveTo>
                <a:lnTo>
                  <a:pt x="118389" y="39243"/>
                </a:lnTo>
                <a:lnTo>
                  <a:pt x="113652" y="43980"/>
                </a:lnTo>
                <a:lnTo>
                  <a:pt x="113544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43"/>
                </a:lnTo>
                <a:close/>
              </a:path>
              <a:path w="135254" h="175895">
                <a:moveTo>
                  <a:pt x="105816" y="11188"/>
                </a:moveTo>
                <a:lnTo>
                  <a:pt x="94183" y="11188"/>
                </a:lnTo>
                <a:lnTo>
                  <a:pt x="89496" y="15925"/>
                </a:lnTo>
                <a:lnTo>
                  <a:pt x="89496" y="90144"/>
                </a:lnTo>
                <a:lnTo>
                  <a:pt x="88950" y="90805"/>
                </a:lnTo>
                <a:lnTo>
                  <a:pt x="88049" y="90932"/>
                </a:lnTo>
                <a:lnTo>
                  <a:pt x="111202" y="90932"/>
                </a:lnTo>
                <a:lnTo>
                  <a:pt x="110502" y="89941"/>
                </a:lnTo>
                <a:lnTo>
                  <a:pt x="110502" y="15925"/>
                </a:lnTo>
                <a:lnTo>
                  <a:pt x="105816" y="111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051227" y="469147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053236" y="473542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905749" y="4684130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905749" y="468413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906121" y="472441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905749" y="4553409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21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052474" y="4746562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953467" y="4644966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039717" y="4635460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64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867605" y="4552388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 txBox="1"/>
          <p:nvPr/>
        </p:nvSpPr>
        <p:spPr>
          <a:xfrm>
            <a:off x="6908308" y="4548283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2783852" y="715594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783860" y="7443961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2796208" y="7165963"/>
            <a:ext cx="56769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2784119" y="758794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389145" y="734218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908958" y="7340972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524349" y="7329732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4"/>
                </a:lnTo>
                <a:lnTo>
                  <a:pt x="99974" y="92074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855747" y="761391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905531" y="761985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905531" y="763304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905531" y="764623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905531" y="765941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905531" y="767260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905531" y="768579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905531" y="769898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006724" y="761905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006724" y="763224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006724" y="764544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006724" y="765862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006724" y="767181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006724" y="768500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006724" y="769819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 txBox="1"/>
          <p:nvPr/>
        </p:nvSpPr>
        <p:spPr>
          <a:xfrm>
            <a:off x="2904877" y="7589704"/>
            <a:ext cx="48768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3996463" y="759994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4160x34x1,1mm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2847919" y="7457768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3330228" y="7457947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3804293" y="7457947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500x320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4483489" y="7457947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3058147" y="765772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683849" y="7623934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71" y="53065"/>
                </a:moveTo>
                <a:lnTo>
                  <a:pt x="4383" y="53065"/>
                </a:lnTo>
                <a:lnTo>
                  <a:pt x="14730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0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65" y="53260"/>
                </a:lnTo>
                <a:lnTo>
                  <a:pt x="286371" y="53065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0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80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5" y="60380"/>
                </a:lnTo>
                <a:lnTo>
                  <a:pt x="117502" y="55999"/>
                </a:lnTo>
                <a:lnTo>
                  <a:pt x="119666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2"/>
                </a:moveTo>
                <a:lnTo>
                  <a:pt x="119666" y="53262"/>
                </a:lnTo>
                <a:lnTo>
                  <a:pt x="125673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0"/>
                </a:lnTo>
                <a:lnTo>
                  <a:pt x="147202" y="55999"/>
                </a:lnTo>
                <a:lnTo>
                  <a:pt x="149370" y="53262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86365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0"/>
                </a:lnTo>
                <a:lnTo>
                  <a:pt x="206118" y="55999"/>
                </a:lnTo>
                <a:lnTo>
                  <a:pt x="208286" y="53261"/>
                </a:lnTo>
                <a:lnTo>
                  <a:pt x="286365" y="53260"/>
                </a:lnTo>
                <a:close/>
              </a:path>
              <a:path w="288289" h="67945">
                <a:moveTo>
                  <a:pt x="238233" y="53261"/>
                </a:moveTo>
                <a:lnTo>
                  <a:pt x="208286" y="53261"/>
                </a:lnTo>
                <a:lnTo>
                  <a:pt x="214291" y="53775"/>
                </a:lnTo>
                <a:lnTo>
                  <a:pt x="225472" y="59160"/>
                </a:lnTo>
                <a:lnTo>
                  <a:pt x="239153" y="67589"/>
                </a:lnTo>
                <a:lnTo>
                  <a:pt x="237864" y="64779"/>
                </a:lnTo>
                <a:lnTo>
                  <a:pt x="236388" y="60380"/>
                </a:lnTo>
                <a:lnTo>
                  <a:pt x="236064" y="55999"/>
                </a:lnTo>
                <a:lnTo>
                  <a:pt x="238233" y="53261"/>
                </a:lnTo>
                <a:close/>
              </a:path>
              <a:path w="288289" h="67945">
                <a:moveTo>
                  <a:pt x="286365" y="53261"/>
                </a:moveTo>
                <a:lnTo>
                  <a:pt x="238233" y="53261"/>
                </a:lnTo>
                <a:lnTo>
                  <a:pt x="244238" y="53775"/>
                </a:lnTo>
                <a:lnTo>
                  <a:pt x="255419" y="59160"/>
                </a:lnTo>
                <a:lnTo>
                  <a:pt x="268604" y="67589"/>
                </a:lnTo>
                <a:lnTo>
                  <a:pt x="266976" y="63924"/>
                </a:lnTo>
                <a:lnTo>
                  <a:pt x="265515" y="58431"/>
                </a:lnTo>
                <a:lnTo>
                  <a:pt x="266623" y="54007"/>
                </a:lnTo>
                <a:lnTo>
                  <a:pt x="272704" y="53548"/>
                </a:lnTo>
                <a:lnTo>
                  <a:pt x="286356" y="53548"/>
                </a:lnTo>
                <a:lnTo>
                  <a:pt x="286365" y="53261"/>
                </a:lnTo>
                <a:close/>
              </a:path>
              <a:path w="288289" h="67945">
                <a:moveTo>
                  <a:pt x="286356" y="53548"/>
                </a:moveTo>
                <a:lnTo>
                  <a:pt x="272704" y="53548"/>
                </a:lnTo>
                <a:lnTo>
                  <a:pt x="286158" y="59952"/>
                </a:lnTo>
                <a:lnTo>
                  <a:pt x="286356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3" y="53065"/>
                </a:lnTo>
                <a:lnTo>
                  <a:pt x="286371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 txBox="1"/>
          <p:nvPr/>
        </p:nvSpPr>
        <p:spPr>
          <a:xfrm>
            <a:off x="3768079" y="7575950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4619993" y="6623574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656560" y="664742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643394" y="6678401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674373" y="678932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02" y="20408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4786218" y="6662323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68"/>
                </a:lnTo>
                <a:lnTo>
                  <a:pt x="20396" y="99568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756787" y="701430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758796" y="705826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611307" y="7006964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611307" y="7006963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611679" y="704727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611307" y="688548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75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758021" y="706942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575162" y="6885168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58"/>
                </a:moveTo>
                <a:lnTo>
                  <a:pt x="257428" y="250558"/>
                </a:lnTo>
                <a:lnTo>
                  <a:pt x="257428" y="0"/>
                </a:lnTo>
                <a:lnTo>
                  <a:pt x="0" y="0"/>
                </a:lnTo>
                <a:lnTo>
                  <a:pt x="0" y="25055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677378" y="6956052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09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 txBox="1"/>
          <p:nvPr/>
        </p:nvSpPr>
        <p:spPr>
          <a:xfrm>
            <a:off x="4637341" y="6875880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463508" y="5653839"/>
            <a:ext cx="2056455" cy="16318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45753" y="714359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45762" y="743160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 txBox="1"/>
          <p:nvPr/>
        </p:nvSpPr>
        <p:spPr>
          <a:xfrm>
            <a:off x="558107" y="7153606"/>
            <a:ext cx="55181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4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546020" y="771956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151046" y="7329827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670859" y="7328617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2286238" y="731737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17649" y="7745525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67432" y="77514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67432" y="776464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67432" y="777784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67432" y="77910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67432" y="78042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67432" y="78174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67432" y="783059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68626" y="77506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68626" y="77638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68626" y="777704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68626" y="77902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68626" y="780342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68626" y="781661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68626" y="782980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20061" y="7789335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445763" y="7755542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58" y="53065"/>
                </a:moveTo>
                <a:lnTo>
                  <a:pt x="4376" y="53065"/>
                </a:lnTo>
                <a:lnTo>
                  <a:pt x="14726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1" y="60379"/>
                </a:lnTo>
                <a:lnTo>
                  <a:pt x="29120" y="55999"/>
                </a:lnTo>
                <a:lnTo>
                  <a:pt x="31287" y="53261"/>
                </a:lnTo>
                <a:lnTo>
                  <a:pt x="60747" y="53260"/>
                </a:lnTo>
                <a:lnTo>
                  <a:pt x="286352" y="53260"/>
                </a:lnTo>
                <a:lnTo>
                  <a:pt x="286358" y="53065"/>
                </a:lnTo>
                <a:close/>
              </a:path>
              <a:path w="288289" h="67945">
                <a:moveTo>
                  <a:pt x="60746" y="53261"/>
                </a:moveTo>
                <a:lnTo>
                  <a:pt x="31287" y="53261"/>
                </a:lnTo>
                <a:lnTo>
                  <a:pt x="37295" y="53775"/>
                </a:lnTo>
                <a:lnTo>
                  <a:pt x="48480" y="59160"/>
                </a:lnTo>
                <a:lnTo>
                  <a:pt x="61658" y="67589"/>
                </a:lnTo>
                <a:lnTo>
                  <a:pt x="60369" y="64779"/>
                </a:lnTo>
                <a:lnTo>
                  <a:pt x="58895" y="60379"/>
                </a:lnTo>
                <a:lnTo>
                  <a:pt x="58574" y="55999"/>
                </a:lnTo>
                <a:lnTo>
                  <a:pt x="60746" y="53261"/>
                </a:lnTo>
                <a:close/>
              </a:path>
              <a:path w="288289" h="67945">
                <a:moveTo>
                  <a:pt x="178819" y="53260"/>
                </a:moveTo>
                <a:lnTo>
                  <a:pt x="60747" y="53260"/>
                </a:lnTo>
                <a:lnTo>
                  <a:pt x="66754" y="53775"/>
                </a:lnTo>
                <a:lnTo>
                  <a:pt x="77936" y="59160"/>
                </a:lnTo>
                <a:lnTo>
                  <a:pt x="91122" y="67589"/>
                </a:lnTo>
                <a:lnTo>
                  <a:pt x="89833" y="64779"/>
                </a:lnTo>
                <a:lnTo>
                  <a:pt x="88356" y="60379"/>
                </a:lnTo>
                <a:lnTo>
                  <a:pt x="88033" y="55999"/>
                </a:lnTo>
                <a:lnTo>
                  <a:pt x="90201" y="53261"/>
                </a:lnTo>
                <a:lnTo>
                  <a:pt x="178819" y="53260"/>
                </a:lnTo>
                <a:close/>
              </a:path>
              <a:path w="288289" h="67945">
                <a:moveTo>
                  <a:pt x="149358" y="53261"/>
                </a:moveTo>
                <a:lnTo>
                  <a:pt x="90201" y="53261"/>
                </a:lnTo>
                <a:lnTo>
                  <a:pt x="96207" y="53775"/>
                </a:lnTo>
                <a:lnTo>
                  <a:pt x="107387" y="59160"/>
                </a:lnTo>
                <a:lnTo>
                  <a:pt x="120573" y="67589"/>
                </a:lnTo>
                <a:lnTo>
                  <a:pt x="119284" y="64779"/>
                </a:lnTo>
                <a:lnTo>
                  <a:pt x="117808" y="60379"/>
                </a:lnTo>
                <a:lnTo>
                  <a:pt x="117486" y="55999"/>
                </a:lnTo>
                <a:lnTo>
                  <a:pt x="119654" y="53261"/>
                </a:lnTo>
                <a:lnTo>
                  <a:pt x="149358" y="53261"/>
                </a:lnTo>
                <a:close/>
              </a:path>
              <a:path w="288289" h="67945">
                <a:moveTo>
                  <a:pt x="149358" y="53261"/>
                </a:moveTo>
                <a:lnTo>
                  <a:pt x="119654" y="53261"/>
                </a:lnTo>
                <a:lnTo>
                  <a:pt x="125662" y="53775"/>
                </a:lnTo>
                <a:lnTo>
                  <a:pt x="136847" y="59160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3" y="60379"/>
                </a:lnTo>
                <a:lnTo>
                  <a:pt x="147190" y="55999"/>
                </a:lnTo>
                <a:lnTo>
                  <a:pt x="149358" y="53261"/>
                </a:lnTo>
                <a:close/>
              </a:path>
              <a:path w="288289" h="67945">
                <a:moveTo>
                  <a:pt x="178818" y="53261"/>
                </a:moveTo>
                <a:lnTo>
                  <a:pt x="149358" y="53261"/>
                </a:lnTo>
                <a:lnTo>
                  <a:pt x="155363" y="53775"/>
                </a:lnTo>
                <a:lnTo>
                  <a:pt x="166544" y="59160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7" y="60379"/>
                </a:lnTo>
                <a:lnTo>
                  <a:pt x="176646" y="55999"/>
                </a:lnTo>
                <a:lnTo>
                  <a:pt x="178818" y="53261"/>
                </a:lnTo>
                <a:close/>
              </a:path>
              <a:path w="288289" h="67945">
                <a:moveTo>
                  <a:pt x="286352" y="53260"/>
                </a:moveTo>
                <a:lnTo>
                  <a:pt x="178819" y="53260"/>
                </a:lnTo>
                <a:lnTo>
                  <a:pt x="184826" y="53775"/>
                </a:lnTo>
                <a:lnTo>
                  <a:pt x="196008" y="59160"/>
                </a:lnTo>
                <a:lnTo>
                  <a:pt x="209194" y="67589"/>
                </a:lnTo>
                <a:lnTo>
                  <a:pt x="207905" y="64779"/>
                </a:lnTo>
                <a:lnTo>
                  <a:pt x="206428" y="60379"/>
                </a:lnTo>
                <a:lnTo>
                  <a:pt x="206105" y="55999"/>
                </a:lnTo>
                <a:lnTo>
                  <a:pt x="208273" y="53261"/>
                </a:lnTo>
                <a:lnTo>
                  <a:pt x="286352" y="53260"/>
                </a:lnTo>
                <a:close/>
              </a:path>
              <a:path w="288289" h="67945">
                <a:moveTo>
                  <a:pt x="238220" y="53261"/>
                </a:moveTo>
                <a:lnTo>
                  <a:pt x="208273" y="53261"/>
                </a:lnTo>
                <a:lnTo>
                  <a:pt x="214278" y="53775"/>
                </a:lnTo>
                <a:lnTo>
                  <a:pt x="225460" y="59160"/>
                </a:lnTo>
                <a:lnTo>
                  <a:pt x="239141" y="67589"/>
                </a:lnTo>
                <a:lnTo>
                  <a:pt x="237851" y="64779"/>
                </a:lnTo>
                <a:lnTo>
                  <a:pt x="236375" y="60379"/>
                </a:lnTo>
                <a:lnTo>
                  <a:pt x="236052" y="55999"/>
                </a:lnTo>
                <a:lnTo>
                  <a:pt x="238220" y="53261"/>
                </a:lnTo>
                <a:close/>
              </a:path>
              <a:path w="288289" h="67945">
                <a:moveTo>
                  <a:pt x="286352" y="53261"/>
                </a:moveTo>
                <a:lnTo>
                  <a:pt x="238220" y="53261"/>
                </a:lnTo>
                <a:lnTo>
                  <a:pt x="244225" y="53775"/>
                </a:lnTo>
                <a:lnTo>
                  <a:pt x="255406" y="59160"/>
                </a:lnTo>
                <a:lnTo>
                  <a:pt x="268592" y="67589"/>
                </a:lnTo>
                <a:lnTo>
                  <a:pt x="266963" y="63924"/>
                </a:lnTo>
                <a:lnTo>
                  <a:pt x="265502" y="58431"/>
                </a:lnTo>
                <a:lnTo>
                  <a:pt x="266611" y="54007"/>
                </a:lnTo>
                <a:lnTo>
                  <a:pt x="272691" y="53548"/>
                </a:lnTo>
                <a:lnTo>
                  <a:pt x="286343" y="53548"/>
                </a:lnTo>
                <a:lnTo>
                  <a:pt x="286352" y="53261"/>
                </a:lnTo>
                <a:close/>
              </a:path>
              <a:path w="288289" h="67945">
                <a:moveTo>
                  <a:pt x="286343" y="53548"/>
                </a:moveTo>
                <a:lnTo>
                  <a:pt x="272691" y="53548"/>
                </a:lnTo>
                <a:lnTo>
                  <a:pt x="286145" y="59952"/>
                </a:lnTo>
                <a:lnTo>
                  <a:pt x="286343" y="53548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76" y="53065"/>
                </a:lnTo>
                <a:lnTo>
                  <a:pt x="286358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 txBox="1"/>
          <p:nvPr/>
        </p:nvSpPr>
        <p:spPr>
          <a:xfrm>
            <a:off x="609818" y="7591408"/>
            <a:ext cx="182689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  <a:tab pos="969010" algn="l"/>
                <a:tab pos="164782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	460x180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55"/>
              </a:spcBef>
              <a:tabLst>
                <a:tab pos="270510" algn="l"/>
                <a:tab pos="932180" algn="l"/>
                <a:tab pos="11607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4160x34x1,1mm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33" name="object 333"/>
          <p:cNvSpPr txBox="1"/>
          <p:nvPr/>
        </p:nvSpPr>
        <p:spPr>
          <a:xfrm>
            <a:off x="533062" y="7445409"/>
            <a:ext cx="207772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1500" algn="l"/>
                <a:tab pos="1045210" algn="l"/>
                <a:tab pos="1724660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330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610x310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330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2381767" y="661069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418337" y="663454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405172" y="6665535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547996" y="664945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408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408" y="99555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410825" y="6789649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519624" y="7011559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80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521633" y="7055515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374146" y="7004218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374145" y="7004218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374518" y="7044501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374146" y="6873497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21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520859" y="706665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421863" y="6965054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4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508114" y="6955548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64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2335996" y="6872484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 txBox="1"/>
          <p:nvPr/>
        </p:nvSpPr>
        <p:spPr>
          <a:xfrm>
            <a:off x="2376705" y="6868366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1520689" y="8708621"/>
            <a:ext cx="1005840" cy="900430"/>
          </a:xfrm>
          <a:custGeom>
            <a:avLst/>
            <a:gdLst/>
            <a:ahLst/>
            <a:cxnLst/>
            <a:rect l="l" t="t" r="r" b="b"/>
            <a:pathLst>
              <a:path w="1005839" h="900429">
                <a:moveTo>
                  <a:pt x="0" y="899998"/>
                </a:moveTo>
                <a:lnTo>
                  <a:pt x="1005801" y="899998"/>
                </a:lnTo>
                <a:lnTo>
                  <a:pt x="1005801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392393" y="8712985"/>
            <a:ext cx="1207007" cy="9479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606520" y="8708608"/>
            <a:ext cx="835660" cy="900430"/>
          </a:xfrm>
          <a:custGeom>
            <a:avLst/>
            <a:gdLst/>
            <a:ahLst/>
            <a:cxnLst/>
            <a:rect l="l" t="t" r="r" b="b"/>
            <a:pathLst>
              <a:path w="835660" h="900429">
                <a:moveTo>
                  <a:pt x="0" y="899985"/>
                </a:moveTo>
                <a:lnTo>
                  <a:pt x="835075" y="899985"/>
                </a:lnTo>
                <a:lnTo>
                  <a:pt x="835075" y="0"/>
                </a:lnTo>
                <a:lnTo>
                  <a:pt x="0" y="0"/>
                </a:lnTo>
                <a:lnTo>
                  <a:pt x="0" y="8999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526490" y="8708634"/>
            <a:ext cx="1022350" cy="900430"/>
          </a:xfrm>
          <a:custGeom>
            <a:avLst/>
            <a:gdLst/>
            <a:ahLst/>
            <a:cxnLst/>
            <a:rect l="l" t="t" r="r" b="b"/>
            <a:pathLst>
              <a:path w="1022350" h="900429">
                <a:moveTo>
                  <a:pt x="0" y="899985"/>
                </a:moveTo>
                <a:lnTo>
                  <a:pt x="1022324" y="899985"/>
                </a:lnTo>
                <a:lnTo>
                  <a:pt x="1022324" y="0"/>
                </a:lnTo>
                <a:lnTo>
                  <a:pt x="0" y="0"/>
                </a:lnTo>
                <a:lnTo>
                  <a:pt x="0" y="8999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2484320" y="8726354"/>
            <a:ext cx="1121663" cy="8656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46472" y="8708621"/>
            <a:ext cx="1074420" cy="900430"/>
          </a:xfrm>
          <a:custGeom>
            <a:avLst/>
            <a:gdLst/>
            <a:ahLst/>
            <a:cxnLst/>
            <a:rect l="l" t="t" r="r" b="b"/>
            <a:pathLst>
              <a:path w="1074420" h="900429">
                <a:moveTo>
                  <a:pt x="1074216" y="899998"/>
                </a:moveTo>
                <a:lnTo>
                  <a:pt x="0" y="899998"/>
                </a:lnTo>
                <a:lnTo>
                  <a:pt x="0" y="0"/>
                </a:lnTo>
                <a:lnTo>
                  <a:pt x="1074216" y="0"/>
                </a:lnTo>
                <a:lnTo>
                  <a:pt x="1074216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19224" y="8734131"/>
            <a:ext cx="1286255" cy="8564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 txBox="1"/>
          <p:nvPr/>
        </p:nvSpPr>
        <p:spPr>
          <a:xfrm>
            <a:off x="433760" y="9654307"/>
            <a:ext cx="16357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1.2 </a:t>
            </a:r>
            <a:r>
              <a:rPr sz="800" spc="-55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20" dirty="0">
                <a:solidFill>
                  <a:srgbClr val="231F20"/>
                </a:solidFill>
                <a:latin typeface="Calibri"/>
                <a:cs typeface="Calibri"/>
              </a:rPr>
              <a:t>OLLER</a:t>
            </a:r>
            <a:r>
              <a:rPr sz="8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ABLE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    </a:t>
            </a:r>
            <a:r>
              <a:rPr sz="8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SITI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GEARB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X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58" name="object 358"/>
          <p:cNvSpPr txBox="1"/>
          <p:nvPr/>
        </p:nvSpPr>
        <p:spPr>
          <a:xfrm>
            <a:off x="5563849" y="9654307"/>
            <a:ext cx="73723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H</a:t>
            </a:r>
            <a:r>
              <a:rPr sz="800" spc="30" dirty="0">
                <a:solidFill>
                  <a:srgbClr val="231F20"/>
                </a:solidFill>
                <a:latin typeface="Calibri"/>
                <a:cs typeface="Calibri"/>
              </a:rPr>
              <a:t>Y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DR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OMECANIK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20" dirty="0">
                <a:solidFill>
                  <a:srgbClr val="231F20"/>
                </a:solidFill>
                <a:latin typeface="Calibri"/>
                <a:cs typeface="Calibri"/>
              </a:rPr>
              <a:t>BLADE</a:t>
            </a:r>
            <a:r>
              <a:rPr sz="8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TENTION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59" name="object 359"/>
          <p:cNvSpPr txBox="1"/>
          <p:nvPr/>
        </p:nvSpPr>
        <p:spPr>
          <a:xfrm>
            <a:off x="6428973" y="9660301"/>
            <a:ext cx="7321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H</a:t>
            </a:r>
            <a:r>
              <a:rPr sz="800" spc="30" dirty="0">
                <a:solidFill>
                  <a:srgbClr val="231F20"/>
                </a:solidFill>
                <a:latin typeface="Calibri"/>
                <a:cs typeface="Calibri"/>
              </a:rPr>
              <a:t>Y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DR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ULIC</a:t>
            </a:r>
            <a:r>
              <a:rPr sz="8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VICE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60" name="object 360"/>
          <p:cNvSpPr txBox="1"/>
          <p:nvPr/>
        </p:nvSpPr>
        <p:spPr>
          <a:xfrm>
            <a:off x="2509245" y="9654307"/>
            <a:ext cx="62166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31F20"/>
                </a:solidFill>
                <a:latin typeface="Calibri"/>
                <a:cs typeface="Calibri"/>
              </a:rPr>
              <a:t>BLADE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BRUSH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3536218" y="9660301"/>
            <a:ext cx="43434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INVE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RTER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4475815" y="9654307"/>
            <a:ext cx="90233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HEIGHT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ADJUSMENT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SWI</a:t>
            </a:r>
            <a:r>
              <a:rPr sz="800" spc="-3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800" spc="25" dirty="0">
                <a:solidFill>
                  <a:srgbClr val="231F20"/>
                </a:solidFill>
                <a:latin typeface="Calibri"/>
                <a:cs typeface="Calibri"/>
              </a:rPr>
              <a:t>CH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3548815" y="8708621"/>
            <a:ext cx="938530" cy="900430"/>
          </a:xfrm>
          <a:custGeom>
            <a:avLst/>
            <a:gdLst/>
            <a:ahLst/>
            <a:cxnLst/>
            <a:rect l="l" t="t" r="r" b="b"/>
            <a:pathLst>
              <a:path w="938529" h="900429">
                <a:moveTo>
                  <a:pt x="0" y="899998"/>
                </a:moveTo>
                <a:lnTo>
                  <a:pt x="937996" y="899998"/>
                </a:lnTo>
                <a:lnTo>
                  <a:pt x="937996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524672" y="8701242"/>
            <a:ext cx="1112513" cy="917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4486812" y="8708608"/>
            <a:ext cx="1120140" cy="900430"/>
          </a:xfrm>
          <a:custGeom>
            <a:avLst/>
            <a:gdLst/>
            <a:ahLst/>
            <a:cxnLst/>
            <a:rect l="l" t="t" r="r" b="b"/>
            <a:pathLst>
              <a:path w="1120139" h="900429">
                <a:moveTo>
                  <a:pt x="1119708" y="899998"/>
                </a:moveTo>
                <a:lnTo>
                  <a:pt x="0" y="899998"/>
                </a:lnTo>
                <a:lnTo>
                  <a:pt x="0" y="0"/>
                </a:lnTo>
                <a:lnTo>
                  <a:pt x="1119708" y="0"/>
                </a:lnTo>
                <a:lnTo>
                  <a:pt x="1119708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4413189" y="8734242"/>
            <a:ext cx="1267967" cy="847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441595" y="8708608"/>
            <a:ext cx="852805" cy="900430"/>
          </a:xfrm>
          <a:custGeom>
            <a:avLst/>
            <a:gdLst/>
            <a:ahLst/>
            <a:cxnLst/>
            <a:rect l="l" t="t" r="r" b="b"/>
            <a:pathLst>
              <a:path w="852804" h="900429">
                <a:moveTo>
                  <a:pt x="852804" y="899985"/>
                </a:moveTo>
                <a:lnTo>
                  <a:pt x="0" y="899985"/>
                </a:lnTo>
                <a:lnTo>
                  <a:pt x="0" y="0"/>
                </a:lnTo>
                <a:lnTo>
                  <a:pt x="852804" y="0"/>
                </a:lnTo>
                <a:lnTo>
                  <a:pt x="852804" y="8999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394542" y="8708607"/>
            <a:ext cx="1165513" cy="9296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233020" y="8734131"/>
            <a:ext cx="1505711" cy="10058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474566" y="4335549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197"/>
                </a:lnTo>
                <a:lnTo>
                  <a:pt x="1079" y="65290"/>
                </a:lnTo>
                <a:lnTo>
                  <a:pt x="4356" y="72199"/>
                </a:lnTo>
                <a:lnTo>
                  <a:pt x="15367" y="81699"/>
                </a:lnTo>
                <a:lnTo>
                  <a:pt x="23253" y="84074"/>
                </a:lnTo>
                <a:lnTo>
                  <a:pt x="40589" y="84074"/>
                </a:lnTo>
                <a:lnTo>
                  <a:pt x="46482" y="83083"/>
                </a:lnTo>
                <a:lnTo>
                  <a:pt x="55943" y="79133"/>
                </a:lnTo>
                <a:lnTo>
                  <a:pt x="59601" y="76111"/>
                </a:lnTo>
                <a:lnTo>
                  <a:pt x="63348" y="70218"/>
                </a:lnTo>
                <a:lnTo>
                  <a:pt x="28714" y="70218"/>
                </a:lnTo>
                <a:lnTo>
                  <a:pt x="24752" y="68961"/>
                </a:lnTo>
                <a:lnTo>
                  <a:pt x="18872" y="63931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44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48" y="70218"/>
                </a:lnTo>
                <a:lnTo>
                  <a:pt x="64769" y="67983"/>
                </a:lnTo>
                <a:lnTo>
                  <a:pt x="65974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94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6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23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28" y="24599"/>
                </a:lnTo>
                <a:lnTo>
                  <a:pt x="63487" y="17145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069806" y="718197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069809" y="746998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069809" y="761397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069809" y="775799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070085" y="818964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675114" y="736820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 txBox="1"/>
          <p:nvPr/>
        </p:nvSpPr>
        <p:spPr>
          <a:xfrm>
            <a:off x="5082162" y="7191989"/>
            <a:ext cx="92773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+45°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+60°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6194912" y="7366992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6810303" y="7355764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068098" y="790198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141697" y="821560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191485" y="822154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191485" y="823473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5191485" y="824792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191485" y="826111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191485" y="827430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191485" y="828748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191485" y="830068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292691" y="822074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292691" y="823394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292691" y="824712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292691" y="826032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292691" y="827350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292691" y="828669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292691" y="829988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344101" y="8259408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969812" y="8225639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58" y="53065"/>
                </a:moveTo>
                <a:lnTo>
                  <a:pt x="4385" y="53065"/>
                </a:lnTo>
                <a:lnTo>
                  <a:pt x="14734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0"/>
                </a:lnTo>
                <a:lnTo>
                  <a:pt x="29121" y="55998"/>
                </a:lnTo>
                <a:lnTo>
                  <a:pt x="31287" y="53261"/>
                </a:lnTo>
                <a:lnTo>
                  <a:pt x="60762" y="53260"/>
                </a:lnTo>
                <a:lnTo>
                  <a:pt x="286352" y="53260"/>
                </a:lnTo>
                <a:lnTo>
                  <a:pt x="286358" y="53065"/>
                </a:lnTo>
                <a:close/>
              </a:path>
              <a:path w="288289" h="67945">
                <a:moveTo>
                  <a:pt x="60761" y="53261"/>
                </a:moveTo>
                <a:lnTo>
                  <a:pt x="31287" y="53261"/>
                </a:lnTo>
                <a:lnTo>
                  <a:pt x="37298" y="53776"/>
                </a:lnTo>
                <a:lnTo>
                  <a:pt x="48488" y="59165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0"/>
                </a:lnTo>
                <a:lnTo>
                  <a:pt x="58591" y="55998"/>
                </a:lnTo>
                <a:lnTo>
                  <a:pt x="60761" y="53261"/>
                </a:lnTo>
                <a:close/>
              </a:path>
              <a:path w="288289" h="67945">
                <a:moveTo>
                  <a:pt x="178831" y="53260"/>
                </a:moveTo>
                <a:lnTo>
                  <a:pt x="60762" y="53260"/>
                </a:lnTo>
                <a:lnTo>
                  <a:pt x="66768" y="53776"/>
                </a:lnTo>
                <a:lnTo>
                  <a:pt x="77949" y="59165"/>
                </a:lnTo>
                <a:lnTo>
                  <a:pt x="91122" y="67589"/>
                </a:lnTo>
                <a:lnTo>
                  <a:pt x="89833" y="64779"/>
                </a:lnTo>
                <a:lnTo>
                  <a:pt x="88357" y="60380"/>
                </a:lnTo>
                <a:lnTo>
                  <a:pt x="88036" y="55998"/>
                </a:lnTo>
                <a:lnTo>
                  <a:pt x="90202" y="53261"/>
                </a:lnTo>
                <a:lnTo>
                  <a:pt x="178831" y="53260"/>
                </a:lnTo>
                <a:close/>
              </a:path>
              <a:path w="288289" h="67945">
                <a:moveTo>
                  <a:pt x="119665" y="53261"/>
                </a:moveTo>
                <a:lnTo>
                  <a:pt x="90202" y="53261"/>
                </a:lnTo>
                <a:lnTo>
                  <a:pt x="96213" y="53776"/>
                </a:lnTo>
                <a:lnTo>
                  <a:pt x="107404" y="59165"/>
                </a:lnTo>
                <a:lnTo>
                  <a:pt x="120586" y="67589"/>
                </a:lnTo>
                <a:lnTo>
                  <a:pt x="119296" y="64779"/>
                </a:lnTo>
                <a:lnTo>
                  <a:pt x="117821" y="60380"/>
                </a:lnTo>
                <a:lnTo>
                  <a:pt x="117498" y="55998"/>
                </a:lnTo>
                <a:lnTo>
                  <a:pt x="119665" y="53261"/>
                </a:lnTo>
                <a:close/>
              </a:path>
              <a:path w="288289" h="67945">
                <a:moveTo>
                  <a:pt x="178830" y="53261"/>
                </a:moveTo>
                <a:lnTo>
                  <a:pt x="119665" y="53261"/>
                </a:lnTo>
                <a:lnTo>
                  <a:pt x="125673" y="53776"/>
                </a:lnTo>
                <a:lnTo>
                  <a:pt x="136860" y="59165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0"/>
                </a:lnTo>
                <a:lnTo>
                  <a:pt x="147192" y="55998"/>
                </a:lnTo>
                <a:lnTo>
                  <a:pt x="149359" y="53261"/>
                </a:lnTo>
                <a:lnTo>
                  <a:pt x="178830" y="53261"/>
                </a:lnTo>
                <a:close/>
              </a:path>
              <a:path w="288289" h="67945">
                <a:moveTo>
                  <a:pt x="178829" y="53261"/>
                </a:moveTo>
                <a:lnTo>
                  <a:pt x="149359" y="53261"/>
                </a:lnTo>
                <a:lnTo>
                  <a:pt x="155370" y="53776"/>
                </a:lnTo>
                <a:lnTo>
                  <a:pt x="166560" y="59165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7" y="55998"/>
                </a:lnTo>
                <a:lnTo>
                  <a:pt x="178829" y="53261"/>
                </a:lnTo>
                <a:close/>
              </a:path>
              <a:path w="288289" h="67945">
                <a:moveTo>
                  <a:pt x="286352" y="53260"/>
                </a:moveTo>
                <a:lnTo>
                  <a:pt x="178831" y="53260"/>
                </a:lnTo>
                <a:lnTo>
                  <a:pt x="184838" y="53776"/>
                </a:lnTo>
                <a:lnTo>
                  <a:pt x="196021" y="59165"/>
                </a:lnTo>
                <a:lnTo>
                  <a:pt x="209194" y="67589"/>
                </a:lnTo>
                <a:lnTo>
                  <a:pt x="207904" y="64779"/>
                </a:lnTo>
                <a:lnTo>
                  <a:pt x="206429" y="60380"/>
                </a:lnTo>
                <a:lnTo>
                  <a:pt x="206106" y="55998"/>
                </a:lnTo>
                <a:lnTo>
                  <a:pt x="208273" y="53261"/>
                </a:lnTo>
                <a:lnTo>
                  <a:pt x="286352" y="53260"/>
                </a:lnTo>
                <a:close/>
              </a:path>
              <a:path w="288289" h="67945">
                <a:moveTo>
                  <a:pt x="286352" y="53261"/>
                </a:moveTo>
                <a:lnTo>
                  <a:pt x="208273" y="53261"/>
                </a:lnTo>
                <a:lnTo>
                  <a:pt x="214281" y="53776"/>
                </a:lnTo>
                <a:lnTo>
                  <a:pt x="225468" y="59165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0"/>
                </a:lnTo>
                <a:lnTo>
                  <a:pt x="236057" y="55998"/>
                </a:lnTo>
                <a:lnTo>
                  <a:pt x="238220" y="53262"/>
                </a:lnTo>
                <a:lnTo>
                  <a:pt x="286352" y="53261"/>
                </a:lnTo>
                <a:close/>
              </a:path>
              <a:path w="288289" h="67945">
                <a:moveTo>
                  <a:pt x="286352" y="53262"/>
                </a:moveTo>
                <a:lnTo>
                  <a:pt x="238220" y="53262"/>
                </a:lnTo>
                <a:lnTo>
                  <a:pt x="244230" y="53776"/>
                </a:lnTo>
                <a:lnTo>
                  <a:pt x="255421" y="59165"/>
                </a:lnTo>
                <a:lnTo>
                  <a:pt x="268592" y="67589"/>
                </a:lnTo>
                <a:lnTo>
                  <a:pt x="266969" y="63918"/>
                </a:lnTo>
                <a:lnTo>
                  <a:pt x="265511" y="58422"/>
                </a:lnTo>
                <a:lnTo>
                  <a:pt x="266620" y="53998"/>
                </a:lnTo>
                <a:lnTo>
                  <a:pt x="272697" y="53542"/>
                </a:lnTo>
                <a:lnTo>
                  <a:pt x="286343" y="53542"/>
                </a:lnTo>
                <a:lnTo>
                  <a:pt x="286352" y="53262"/>
                </a:lnTo>
                <a:close/>
              </a:path>
              <a:path w="288289" h="67945">
                <a:moveTo>
                  <a:pt x="286343" y="53542"/>
                </a:moveTo>
                <a:lnTo>
                  <a:pt x="272697" y="53542"/>
                </a:lnTo>
                <a:lnTo>
                  <a:pt x="286145" y="59951"/>
                </a:lnTo>
                <a:lnTo>
                  <a:pt x="286343" y="53542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5" y="53065"/>
                </a:lnTo>
                <a:lnTo>
                  <a:pt x="286358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6905807" y="6649746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942386" y="667358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6929221" y="6704562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47"/>
                </a:moveTo>
                <a:lnTo>
                  <a:pt x="5956" y="22847"/>
                </a:lnTo>
                <a:lnTo>
                  <a:pt x="5956" y="112115"/>
                </a:lnTo>
                <a:lnTo>
                  <a:pt x="20408" y="112115"/>
                </a:lnTo>
                <a:lnTo>
                  <a:pt x="20408" y="22847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7072045" y="668848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7"/>
                </a:moveTo>
                <a:lnTo>
                  <a:pt x="0" y="99567"/>
                </a:lnTo>
                <a:lnTo>
                  <a:pt x="13195" y="122415"/>
                </a:lnTo>
                <a:lnTo>
                  <a:pt x="26365" y="99567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67"/>
                </a:lnTo>
                <a:lnTo>
                  <a:pt x="20396" y="99567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934874" y="6828683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7043742" y="7050610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045751" y="709456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898262" y="7043270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898262" y="704327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898634" y="708355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898262" y="6912523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09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044976" y="710570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968863" y="696622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903280" y="7042848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087641" y="6961750"/>
            <a:ext cx="14604" cy="81915"/>
          </a:xfrm>
          <a:custGeom>
            <a:avLst/>
            <a:gdLst/>
            <a:ahLst/>
            <a:cxnLst/>
            <a:rect l="l" t="t" r="r" b="b"/>
            <a:pathLst>
              <a:path w="14604" h="81915">
                <a:moveTo>
                  <a:pt x="14008" y="815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860113" y="691153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982847" y="6719641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210"/>
                </a:lnTo>
                <a:lnTo>
                  <a:pt x="1079" y="65290"/>
                </a:lnTo>
                <a:lnTo>
                  <a:pt x="4356" y="72212"/>
                </a:lnTo>
                <a:lnTo>
                  <a:pt x="15367" y="81711"/>
                </a:lnTo>
                <a:lnTo>
                  <a:pt x="23253" y="84086"/>
                </a:lnTo>
                <a:lnTo>
                  <a:pt x="40589" y="84086"/>
                </a:lnTo>
                <a:lnTo>
                  <a:pt x="46482" y="83096"/>
                </a:lnTo>
                <a:lnTo>
                  <a:pt x="55943" y="79146"/>
                </a:lnTo>
                <a:lnTo>
                  <a:pt x="59588" y="76123"/>
                </a:lnTo>
                <a:lnTo>
                  <a:pt x="63354" y="70230"/>
                </a:lnTo>
                <a:lnTo>
                  <a:pt x="28714" y="70230"/>
                </a:lnTo>
                <a:lnTo>
                  <a:pt x="24739" y="68973"/>
                </a:lnTo>
                <a:lnTo>
                  <a:pt x="18859" y="63944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56"/>
                </a:lnTo>
                <a:lnTo>
                  <a:pt x="13970" y="42202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4881" y="51600"/>
                </a:lnTo>
                <a:lnTo>
                  <a:pt x="46837" y="52768"/>
                </a:lnTo>
                <a:lnTo>
                  <a:pt x="49098" y="55460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42"/>
                </a:lnTo>
                <a:lnTo>
                  <a:pt x="42964" y="69113"/>
                </a:lnTo>
                <a:lnTo>
                  <a:pt x="38976" y="70230"/>
                </a:lnTo>
                <a:lnTo>
                  <a:pt x="63354" y="70230"/>
                </a:lnTo>
                <a:lnTo>
                  <a:pt x="64782" y="67995"/>
                </a:lnTo>
                <a:lnTo>
                  <a:pt x="65972" y="63944"/>
                </a:lnTo>
                <a:lnTo>
                  <a:pt x="66065" y="53847"/>
                </a:lnTo>
                <a:lnTo>
                  <a:pt x="64985" y="49529"/>
                </a:lnTo>
                <a:lnTo>
                  <a:pt x="28155" y="30035"/>
                </a:lnTo>
                <a:lnTo>
                  <a:pt x="23126" y="28232"/>
                </a:lnTo>
                <a:lnTo>
                  <a:pt x="19431" y="25133"/>
                </a:lnTo>
                <a:lnTo>
                  <a:pt x="18618" y="23494"/>
                </a:lnTo>
                <a:lnTo>
                  <a:pt x="18618" y="19443"/>
                </a:lnTo>
                <a:lnTo>
                  <a:pt x="19481" y="17779"/>
                </a:lnTo>
                <a:lnTo>
                  <a:pt x="23926" y="14566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5"/>
                </a:lnTo>
                <a:lnTo>
                  <a:pt x="50469" y="2235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35" y="18160"/>
                </a:lnTo>
                <a:lnTo>
                  <a:pt x="46634" y="21158"/>
                </a:lnTo>
                <a:lnTo>
                  <a:pt x="47345" y="25323"/>
                </a:lnTo>
                <a:lnTo>
                  <a:pt x="63741" y="24612"/>
                </a:lnTo>
                <a:lnTo>
                  <a:pt x="63487" y="17144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456416" y="6679535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210"/>
                </a:lnTo>
                <a:lnTo>
                  <a:pt x="1079" y="65290"/>
                </a:lnTo>
                <a:lnTo>
                  <a:pt x="4356" y="72212"/>
                </a:lnTo>
                <a:lnTo>
                  <a:pt x="15379" y="81711"/>
                </a:lnTo>
                <a:lnTo>
                  <a:pt x="23266" y="84086"/>
                </a:lnTo>
                <a:lnTo>
                  <a:pt x="40589" y="84086"/>
                </a:lnTo>
                <a:lnTo>
                  <a:pt x="46482" y="83096"/>
                </a:lnTo>
                <a:lnTo>
                  <a:pt x="55943" y="79146"/>
                </a:lnTo>
                <a:lnTo>
                  <a:pt x="59601" y="76123"/>
                </a:lnTo>
                <a:lnTo>
                  <a:pt x="63348" y="70230"/>
                </a:lnTo>
                <a:lnTo>
                  <a:pt x="28714" y="70230"/>
                </a:lnTo>
                <a:lnTo>
                  <a:pt x="24752" y="68973"/>
                </a:lnTo>
                <a:lnTo>
                  <a:pt x="18872" y="63944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46" y="29095"/>
                </a:lnTo>
                <a:lnTo>
                  <a:pt x="5435" y="34556"/>
                </a:lnTo>
                <a:lnTo>
                  <a:pt x="13970" y="42189"/>
                </a:lnTo>
                <a:lnTo>
                  <a:pt x="20142" y="44869"/>
                </a:lnTo>
                <a:lnTo>
                  <a:pt x="35775" y="48755"/>
                </a:lnTo>
                <a:lnTo>
                  <a:pt x="40144" y="49936"/>
                </a:lnTo>
                <a:lnTo>
                  <a:pt x="44881" y="51600"/>
                </a:lnTo>
                <a:lnTo>
                  <a:pt x="46850" y="52768"/>
                </a:lnTo>
                <a:lnTo>
                  <a:pt x="47967" y="54127"/>
                </a:lnTo>
                <a:lnTo>
                  <a:pt x="49098" y="55460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42"/>
                </a:lnTo>
                <a:lnTo>
                  <a:pt x="42964" y="69113"/>
                </a:lnTo>
                <a:lnTo>
                  <a:pt x="38976" y="70230"/>
                </a:lnTo>
                <a:lnTo>
                  <a:pt x="63348" y="70230"/>
                </a:lnTo>
                <a:lnTo>
                  <a:pt x="64769" y="67995"/>
                </a:lnTo>
                <a:lnTo>
                  <a:pt x="65971" y="63944"/>
                </a:lnTo>
                <a:lnTo>
                  <a:pt x="66065" y="53835"/>
                </a:lnTo>
                <a:lnTo>
                  <a:pt x="64985" y="49529"/>
                </a:lnTo>
                <a:lnTo>
                  <a:pt x="28155" y="30035"/>
                </a:lnTo>
                <a:lnTo>
                  <a:pt x="23126" y="28232"/>
                </a:lnTo>
                <a:lnTo>
                  <a:pt x="19431" y="25133"/>
                </a:lnTo>
                <a:lnTo>
                  <a:pt x="18618" y="23494"/>
                </a:lnTo>
                <a:lnTo>
                  <a:pt x="18618" y="19443"/>
                </a:lnTo>
                <a:lnTo>
                  <a:pt x="19494" y="17779"/>
                </a:lnTo>
                <a:lnTo>
                  <a:pt x="23926" y="14566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5"/>
                </a:lnTo>
                <a:lnTo>
                  <a:pt x="50469" y="2235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13" y="14490"/>
                </a:lnTo>
                <a:lnTo>
                  <a:pt x="45123" y="18160"/>
                </a:lnTo>
                <a:lnTo>
                  <a:pt x="46634" y="21158"/>
                </a:lnTo>
                <a:lnTo>
                  <a:pt x="47332" y="25323"/>
                </a:lnTo>
                <a:lnTo>
                  <a:pt x="63741" y="24612"/>
                </a:lnTo>
                <a:lnTo>
                  <a:pt x="63487" y="17144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4697263" y="1949914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5">
                <a:moveTo>
                  <a:pt x="15963" y="54648"/>
                </a:moveTo>
                <a:lnTo>
                  <a:pt x="0" y="56197"/>
                </a:lnTo>
                <a:lnTo>
                  <a:pt x="1079" y="65290"/>
                </a:lnTo>
                <a:lnTo>
                  <a:pt x="4356" y="72199"/>
                </a:lnTo>
                <a:lnTo>
                  <a:pt x="15367" y="81699"/>
                </a:lnTo>
                <a:lnTo>
                  <a:pt x="23266" y="84073"/>
                </a:lnTo>
                <a:lnTo>
                  <a:pt x="40589" y="84073"/>
                </a:lnTo>
                <a:lnTo>
                  <a:pt x="46482" y="83083"/>
                </a:lnTo>
                <a:lnTo>
                  <a:pt x="55943" y="79133"/>
                </a:lnTo>
                <a:lnTo>
                  <a:pt x="59601" y="76111"/>
                </a:lnTo>
                <a:lnTo>
                  <a:pt x="63348" y="70218"/>
                </a:lnTo>
                <a:lnTo>
                  <a:pt x="28714" y="70218"/>
                </a:lnTo>
                <a:lnTo>
                  <a:pt x="24752" y="68960"/>
                </a:lnTo>
                <a:lnTo>
                  <a:pt x="18872" y="63931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5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43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48" y="70218"/>
                </a:lnTo>
                <a:lnTo>
                  <a:pt x="64769" y="67983"/>
                </a:lnTo>
                <a:lnTo>
                  <a:pt x="65974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94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5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5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23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41" y="24599"/>
                </a:lnTo>
                <a:lnTo>
                  <a:pt x="63487" y="17144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4701666" y="4345586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9009" y="0"/>
                </a:moveTo>
                <a:lnTo>
                  <a:pt x="31661" y="0"/>
                </a:lnTo>
                <a:lnTo>
                  <a:pt x="0" y="81254"/>
                </a:lnTo>
                <a:lnTo>
                  <a:pt x="17411" y="81254"/>
                </a:lnTo>
                <a:lnTo>
                  <a:pt x="24117" y="62801"/>
                </a:lnTo>
                <a:lnTo>
                  <a:pt x="74147" y="62801"/>
                </a:lnTo>
                <a:lnTo>
                  <a:pt x="68667" y="49110"/>
                </a:lnTo>
                <a:lnTo>
                  <a:pt x="29159" y="49110"/>
                </a:lnTo>
                <a:lnTo>
                  <a:pt x="40131" y="18961"/>
                </a:lnTo>
                <a:lnTo>
                  <a:pt x="56599" y="18961"/>
                </a:lnTo>
                <a:lnTo>
                  <a:pt x="49009" y="0"/>
                </a:lnTo>
                <a:close/>
              </a:path>
              <a:path w="81914" h="81279">
                <a:moveTo>
                  <a:pt x="74147" y="62801"/>
                </a:moveTo>
                <a:lnTo>
                  <a:pt x="56603" y="62801"/>
                </a:lnTo>
                <a:lnTo>
                  <a:pt x="63690" y="81254"/>
                </a:lnTo>
                <a:lnTo>
                  <a:pt x="81533" y="81254"/>
                </a:lnTo>
                <a:lnTo>
                  <a:pt x="74147" y="62801"/>
                </a:lnTo>
                <a:close/>
              </a:path>
              <a:path w="81914" h="81279">
                <a:moveTo>
                  <a:pt x="56599" y="18961"/>
                </a:moveTo>
                <a:lnTo>
                  <a:pt x="40131" y="18961"/>
                </a:lnTo>
                <a:lnTo>
                  <a:pt x="51333" y="49110"/>
                </a:lnTo>
                <a:lnTo>
                  <a:pt x="68667" y="49110"/>
                </a:lnTo>
                <a:lnTo>
                  <a:pt x="56599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4687222" y="6690955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9009" y="0"/>
                </a:moveTo>
                <a:lnTo>
                  <a:pt x="31661" y="0"/>
                </a:lnTo>
                <a:lnTo>
                  <a:pt x="0" y="81241"/>
                </a:lnTo>
                <a:lnTo>
                  <a:pt x="17411" y="81241"/>
                </a:lnTo>
                <a:lnTo>
                  <a:pt x="24117" y="62788"/>
                </a:lnTo>
                <a:lnTo>
                  <a:pt x="74156" y="62788"/>
                </a:lnTo>
                <a:lnTo>
                  <a:pt x="68673" y="49098"/>
                </a:lnTo>
                <a:lnTo>
                  <a:pt x="29159" y="49098"/>
                </a:lnTo>
                <a:lnTo>
                  <a:pt x="40131" y="18961"/>
                </a:lnTo>
                <a:lnTo>
                  <a:pt x="56603" y="18961"/>
                </a:lnTo>
                <a:lnTo>
                  <a:pt x="49009" y="0"/>
                </a:lnTo>
                <a:close/>
              </a:path>
              <a:path w="81914" h="81279">
                <a:moveTo>
                  <a:pt x="74156" y="62788"/>
                </a:moveTo>
                <a:lnTo>
                  <a:pt x="56603" y="62788"/>
                </a:lnTo>
                <a:lnTo>
                  <a:pt x="63690" y="81241"/>
                </a:lnTo>
                <a:lnTo>
                  <a:pt x="81546" y="81241"/>
                </a:lnTo>
                <a:lnTo>
                  <a:pt x="74156" y="62788"/>
                </a:lnTo>
                <a:close/>
              </a:path>
              <a:path w="81914" h="81279">
                <a:moveTo>
                  <a:pt x="56603" y="18961"/>
                </a:moveTo>
                <a:lnTo>
                  <a:pt x="40131" y="18961"/>
                </a:lnTo>
                <a:lnTo>
                  <a:pt x="51333" y="49098"/>
                </a:lnTo>
                <a:lnTo>
                  <a:pt x="68673" y="49098"/>
                </a:lnTo>
                <a:lnTo>
                  <a:pt x="56603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418710" y="184004"/>
            <a:ext cx="6848409" cy="5795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 txBox="1"/>
          <p:nvPr/>
        </p:nvSpPr>
        <p:spPr>
          <a:xfrm>
            <a:off x="5190832" y="8177655"/>
            <a:ext cx="1868805" cy="405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  <a:tab pos="875665" algn="l"/>
                <a:tab pos="110363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4800x34x1,1mm</a:t>
            </a:r>
            <a:endParaRPr sz="750">
              <a:latin typeface="Calibri"/>
              <a:cs typeface="Calibri"/>
            </a:endParaRPr>
          </a:p>
          <a:p>
            <a:pPr marL="1127125">
              <a:lnSpc>
                <a:spcPct val="100000"/>
              </a:lnSpc>
              <a:spcBef>
                <a:spcPts val="605"/>
              </a:spcBef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12.430,-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1" name="object 421"/>
          <p:cNvSpPr txBox="1"/>
          <p:nvPr/>
        </p:nvSpPr>
        <p:spPr>
          <a:xfrm>
            <a:off x="5053810" y="7921563"/>
            <a:ext cx="207772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4675" algn="l"/>
                <a:tab pos="1049020" algn="l"/>
                <a:tab pos="1727835" algn="l"/>
                <a:tab pos="2064385" algn="l"/>
              </a:tabLst>
            </a:pPr>
            <a:r>
              <a:rPr sz="800" u="sng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390x360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2" name="object 422"/>
          <p:cNvSpPr txBox="1"/>
          <p:nvPr/>
        </p:nvSpPr>
        <p:spPr>
          <a:xfrm>
            <a:off x="5082169" y="8067563"/>
            <a:ext cx="1869439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46100" algn="l"/>
                <a:tab pos="1020444" algn="l"/>
                <a:tab pos="169989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260	260x360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6090249" y="7483769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510x360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6090249" y="7629769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390x360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5" name="object 425"/>
          <p:cNvSpPr txBox="1"/>
          <p:nvPr/>
        </p:nvSpPr>
        <p:spPr>
          <a:xfrm>
            <a:off x="6090249" y="7775768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200x360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6" name="object 426"/>
          <p:cNvSpPr txBox="1"/>
          <p:nvPr/>
        </p:nvSpPr>
        <p:spPr>
          <a:xfrm>
            <a:off x="6769445" y="7483566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7" name="object 427"/>
          <p:cNvSpPr txBox="1"/>
          <p:nvPr/>
        </p:nvSpPr>
        <p:spPr>
          <a:xfrm>
            <a:off x="6769445" y="7629566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8" name="object 428"/>
          <p:cNvSpPr txBox="1"/>
          <p:nvPr/>
        </p:nvSpPr>
        <p:spPr>
          <a:xfrm>
            <a:off x="6769445" y="7775564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9" name="object 429"/>
          <p:cNvSpPr txBox="1"/>
          <p:nvPr/>
        </p:nvSpPr>
        <p:spPr>
          <a:xfrm>
            <a:off x="6852405" y="7058858"/>
            <a:ext cx="1104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30" name="object 430"/>
          <p:cNvSpPr txBox="1"/>
          <p:nvPr/>
        </p:nvSpPr>
        <p:spPr>
          <a:xfrm>
            <a:off x="6900815" y="6895557"/>
            <a:ext cx="216535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  </a:t>
            </a:r>
            <a:r>
              <a:rPr sz="1050" spc="-82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31" name="object 431"/>
          <p:cNvSpPr txBox="1"/>
          <p:nvPr/>
        </p:nvSpPr>
        <p:spPr>
          <a:xfrm>
            <a:off x="411619" y="203471"/>
            <a:ext cx="11156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3F3FAA"/>
                </a:solidFill>
                <a:latin typeface="Century Gothic"/>
                <a:cs typeface="Century Gothic"/>
              </a:rPr>
              <a:t>BANDSÄGEN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1646174" y="3128096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880627" y="3151373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6168282" y="3144722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659474" y="5532129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3900577" y="5387026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174931" y="5558730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632873" y="7879635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3887277" y="7746632"/>
            <a:ext cx="955929" cy="374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6161631" y="8354395"/>
            <a:ext cx="955929" cy="28415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de-DE" sz="1200" dirty="0"/>
              <a:t>Auf Anfrage</a:t>
            </a:r>
            <a:endParaRPr sz="1200" dirty="0"/>
          </a:p>
        </p:txBody>
      </p:sp>
      <p:sp>
        <p:nvSpPr>
          <p:cNvPr id="441" name="object 441"/>
          <p:cNvSpPr txBox="1"/>
          <p:nvPr/>
        </p:nvSpPr>
        <p:spPr>
          <a:xfrm>
            <a:off x="1788414" y="3226247"/>
            <a:ext cx="66929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000" dirty="0">
                <a:latin typeface="Arial"/>
                <a:cs typeface="Arial"/>
              </a:rPr>
              <a:t>auf Anfrage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42" name="object 442"/>
          <p:cNvSpPr txBox="1"/>
          <p:nvPr/>
        </p:nvSpPr>
        <p:spPr>
          <a:xfrm>
            <a:off x="4043476" y="3259991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10.400 €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43" name="object 443"/>
          <p:cNvSpPr txBox="1"/>
          <p:nvPr/>
        </p:nvSpPr>
        <p:spPr>
          <a:xfrm>
            <a:off x="6311823" y="3247342"/>
            <a:ext cx="6692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900" dirty="0">
                <a:solidFill>
                  <a:srgbClr val="00007F"/>
                </a:solidFill>
                <a:latin typeface="Arial"/>
                <a:cs typeface="Arial"/>
              </a:rPr>
              <a:t>17.000 €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44" name="object 444"/>
          <p:cNvSpPr txBox="1"/>
          <p:nvPr/>
        </p:nvSpPr>
        <p:spPr>
          <a:xfrm>
            <a:off x="1797011" y="5628744"/>
            <a:ext cx="6692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6.890,-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45" name="object 445"/>
          <p:cNvSpPr txBox="1"/>
          <p:nvPr/>
        </p:nvSpPr>
        <p:spPr>
          <a:xfrm>
            <a:off x="4032110" y="5483088"/>
            <a:ext cx="6692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8.160,-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6" name="object 446"/>
          <p:cNvSpPr txBox="1"/>
          <p:nvPr/>
        </p:nvSpPr>
        <p:spPr>
          <a:xfrm>
            <a:off x="6307111" y="5656646"/>
            <a:ext cx="6692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7.060,-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7" name="object 447"/>
          <p:cNvSpPr txBox="1"/>
          <p:nvPr/>
        </p:nvSpPr>
        <p:spPr>
          <a:xfrm>
            <a:off x="1783435" y="7971628"/>
            <a:ext cx="66929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0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48" name="object 448"/>
          <p:cNvSpPr txBox="1"/>
          <p:nvPr/>
        </p:nvSpPr>
        <p:spPr>
          <a:xfrm>
            <a:off x="4024528" y="7851930"/>
            <a:ext cx="6692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9.140,-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1765103" y="155818"/>
            <a:ext cx="421585" cy="2148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5488" y="9975937"/>
            <a:ext cx="6290017" cy="57158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4" name="object 204"/>
          <p:cNvGraphicFramePr>
            <a:graphicFrameLocks noGrp="1"/>
          </p:cNvGraphicFramePr>
          <p:nvPr/>
        </p:nvGraphicFramePr>
        <p:xfrm>
          <a:off x="526183" y="5087646"/>
          <a:ext cx="6603188" cy="2994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2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33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83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3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5472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tabLst>
                          <a:tab pos="593725" algn="l"/>
                          <a:tab pos="1067435" algn="l"/>
                          <a:tab pos="1746885" algn="l"/>
                          <a:tab pos="2086610" algn="l"/>
                        </a:tabLst>
                      </a:pPr>
                      <a:r>
                        <a:rPr sz="800" u="sng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800" u="sng" spc="7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 	320 	440X220 	320 	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tabLst>
                          <a:tab pos="1012190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320X300 	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610x310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330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tabLst>
                          <a:tab pos="593725" algn="l"/>
                          <a:tab pos="1067435" algn="l"/>
                          <a:tab pos="1903095" algn="r"/>
                        </a:tabLst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	280	280X200 	260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14042"/>
                    </a:solidFill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2,2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tabLst>
                          <a:tab pos="368935" algn="l"/>
                        </a:tabLst>
                      </a:pPr>
                      <a:r>
                        <a:rPr sz="1275" spc="-1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75" baseline="65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	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3660x27x0,9mm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460x180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94992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593" y="0"/>
                </a:moveTo>
                <a:lnTo>
                  <a:pt x="535305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94992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593" y="0"/>
                </a:moveTo>
                <a:lnTo>
                  <a:pt x="535305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48585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48585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1797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1797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55009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465" y="0"/>
                </a:moveTo>
                <a:lnTo>
                  <a:pt x="535177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7" y="182880"/>
                </a:lnTo>
                <a:lnTo>
                  <a:pt x="553465" y="6096"/>
                </a:lnTo>
                <a:lnTo>
                  <a:pt x="553465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55009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465" y="0"/>
                </a:moveTo>
                <a:lnTo>
                  <a:pt x="535177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7" y="182880"/>
                </a:lnTo>
                <a:lnTo>
                  <a:pt x="553465" y="6096"/>
                </a:lnTo>
                <a:lnTo>
                  <a:pt x="553465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8475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08475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1686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593" y="0"/>
                </a:moveTo>
                <a:lnTo>
                  <a:pt x="535305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61686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593" y="0"/>
                </a:moveTo>
                <a:lnTo>
                  <a:pt x="535305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5279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15279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68491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68491" y="661581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1704" y="6615810"/>
            <a:ext cx="541655" cy="182880"/>
          </a:xfrm>
          <a:custGeom>
            <a:avLst/>
            <a:gdLst/>
            <a:ahLst/>
            <a:cxnLst/>
            <a:rect l="l" t="t" r="r" b="b"/>
            <a:pathLst>
              <a:path w="541654" h="182879">
                <a:moveTo>
                  <a:pt x="541274" y="0"/>
                </a:moveTo>
                <a:lnTo>
                  <a:pt x="522986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41274" y="6096"/>
                </a:lnTo>
                <a:lnTo>
                  <a:pt x="541274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1704" y="6615810"/>
            <a:ext cx="541655" cy="182880"/>
          </a:xfrm>
          <a:custGeom>
            <a:avLst/>
            <a:gdLst/>
            <a:ahLst/>
            <a:cxnLst/>
            <a:rect l="l" t="t" r="r" b="b"/>
            <a:pathLst>
              <a:path w="541654" h="182879">
                <a:moveTo>
                  <a:pt x="541274" y="0"/>
                </a:moveTo>
                <a:lnTo>
                  <a:pt x="522986" y="0"/>
                </a:lnTo>
                <a:lnTo>
                  <a:pt x="0" y="176784"/>
                </a:lnTo>
                <a:lnTo>
                  <a:pt x="0" y="182880"/>
                </a:lnTo>
                <a:lnTo>
                  <a:pt x="18288" y="182880"/>
                </a:lnTo>
                <a:lnTo>
                  <a:pt x="541274" y="6096"/>
                </a:lnTo>
                <a:lnTo>
                  <a:pt x="541274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94992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593" y="0"/>
                </a:moveTo>
                <a:lnTo>
                  <a:pt x="535305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94992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593" y="0"/>
                </a:moveTo>
                <a:lnTo>
                  <a:pt x="535305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48585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48585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19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01797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01797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55009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465" y="0"/>
                </a:moveTo>
                <a:lnTo>
                  <a:pt x="535177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7" y="182829"/>
                </a:lnTo>
                <a:lnTo>
                  <a:pt x="553465" y="6096"/>
                </a:lnTo>
                <a:lnTo>
                  <a:pt x="553465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55009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465" y="0"/>
                </a:moveTo>
                <a:lnTo>
                  <a:pt x="535177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7" y="182829"/>
                </a:lnTo>
                <a:lnTo>
                  <a:pt x="553465" y="6096"/>
                </a:lnTo>
                <a:lnTo>
                  <a:pt x="553465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08475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08475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61686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593" y="0"/>
                </a:moveTo>
                <a:lnTo>
                  <a:pt x="535305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861686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593" y="0"/>
                </a:moveTo>
                <a:lnTo>
                  <a:pt x="535305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593" y="6096"/>
                </a:lnTo>
                <a:lnTo>
                  <a:pt x="553593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15279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15279" y="9294690"/>
            <a:ext cx="553720" cy="182880"/>
          </a:xfrm>
          <a:custGeom>
            <a:avLst/>
            <a:gdLst/>
            <a:ahLst/>
            <a:cxnLst/>
            <a:rect l="l" t="t" r="r" b="b"/>
            <a:pathLst>
              <a:path w="553720" h="182879">
                <a:moveTo>
                  <a:pt x="553212" y="0"/>
                </a:moveTo>
                <a:lnTo>
                  <a:pt x="534924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53212" y="6096"/>
                </a:lnTo>
                <a:lnTo>
                  <a:pt x="55321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68491" y="9294690"/>
            <a:ext cx="541020" cy="182880"/>
          </a:xfrm>
          <a:custGeom>
            <a:avLst/>
            <a:gdLst/>
            <a:ahLst/>
            <a:cxnLst/>
            <a:rect l="l" t="t" r="r" b="b"/>
            <a:pathLst>
              <a:path w="541020" h="182879">
                <a:moveTo>
                  <a:pt x="541020" y="0"/>
                </a:moveTo>
                <a:lnTo>
                  <a:pt x="522732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41020" y="6096"/>
                </a:lnTo>
                <a:lnTo>
                  <a:pt x="54102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68491" y="9294690"/>
            <a:ext cx="541020" cy="182880"/>
          </a:xfrm>
          <a:custGeom>
            <a:avLst/>
            <a:gdLst/>
            <a:ahLst/>
            <a:cxnLst/>
            <a:rect l="l" t="t" r="r" b="b"/>
            <a:pathLst>
              <a:path w="541020" h="182879">
                <a:moveTo>
                  <a:pt x="541020" y="0"/>
                </a:moveTo>
                <a:lnTo>
                  <a:pt x="522732" y="0"/>
                </a:lnTo>
                <a:lnTo>
                  <a:pt x="0" y="176733"/>
                </a:lnTo>
                <a:lnTo>
                  <a:pt x="0" y="182829"/>
                </a:lnTo>
                <a:lnTo>
                  <a:pt x="18288" y="182829"/>
                </a:lnTo>
                <a:lnTo>
                  <a:pt x="541020" y="6096"/>
                </a:lnTo>
                <a:lnTo>
                  <a:pt x="541020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76148" y="806195"/>
            <a:ext cx="8788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Hydraulik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y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stem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3287" y="1339976"/>
            <a:ext cx="6428740" cy="81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Werkze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ughalt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  <a:p>
            <a:pPr marL="5645150" marR="5080" indent="10160">
              <a:lnSpc>
                <a:spcPct val="102000"/>
              </a:lnSpc>
              <a:spcBef>
                <a:spcPts val="630"/>
              </a:spcBef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 Sch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ut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- 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rü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tung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Hinteran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3287" y="2128392"/>
            <a:ext cx="762000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linearge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ührte 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14109" y="882776"/>
            <a:ext cx="962661" cy="465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lang="de-DE" sz="1000" dirty="0">
                <a:solidFill>
                  <a:schemeClr val="accent1">
                    <a:lumMod val="75000"/>
                  </a:schemeClr>
                </a:solidFill>
              </a:rPr>
              <a:t>Esa S640 (2D grafische CNC-Steuerung)</a:t>
            </a:r>
            <a:endParaRPr sz="1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75070" y="2390012"/>
            <a:ext cx="9017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Bombierung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53287" y="2983100"/>
            <a:ext cx="2988945" cy="1463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5"/>
              </a:lnSpc>
            </a:pP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anda</a:t>
            </a:r>
            <a:r>
              <a:rPr sz="1100" b="1" spc="-5" dirty="0">
                <a:solidFill>
                  <a:srgbClr val="1F487C"/>
                </a:solidFill>
                <a:latin typeface="Calibri"/>
                <a:cs typeface="Calibri"/>
              </a:rPr>
              <a:t>rd</a:t>
            </a: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au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sr</a:t>
            </a: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ü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st</a:t>
            </a:r>
            <a:r>
              <a:rPr sz="1100" b="1" spc="-5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sz="1100" b="1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sz="1100" b="1" dirty="0">
                <a:solidFill>
                  <a:srgbClr val="1F487C"/>
                </a:solidFill>
                <a:latin typeface="Calibri"/>
                <a:cs typeface="Calibri"/>
              </a:rPr>
              <a:t>g:</a:t>
            </a:r>
            <a:endParaRPr sz="1100" dirty="0">
              <a:latin typeface="Calibri"/>
              <a:cs typeface="Calibri"/>
            </a:endParaRPr>
          </a:p>
          <a:p>
            <a:pPr marL="125095" indent="-112395">
              <a:lnSpc>
                <a:spcPts val="1015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dirty="0">
                <a:cs typeface="Calibri"/>
              </a:rPr>
              <a:t>Esa S 640 (2D </a:t>
            </a:r>
            <a:r>
              <a:rPr lang="de-DE" sz="1000" dirty="0" err="1">
                <a:cs typeface="Calibri"/>
              </a:rPr>
              <a:t>graphical</a:t>
            </a:r>
            <a:r>
              <a:rPr lang="de-DE" sz="1000" dirty="0">
                <a:cs typeface="Calibri"/>
              </a:rPr>
              <a:t> CNC </a:t>
            </a:r>
            <a:r>
              <a:rPr lang="de-DE" sz="1000" dirty="0" err="1">
                <a:cs typeface="Calibri"/>
              </a:rPr>
              <a:t>controller</a:t>
            </a:r>
            <a:r>
              <a:rPr lang="de-DE" sz="1000" dirty="0">
                <a:cs typeface="Calibri"/>
              </a:rPr>
              <a:t> ) 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00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spc="-15" dirty="0">
                <a:solidFill>
                  <a:srgbClr val="375F92"/>
                </a:solidFill>
                <a:cs typeface="Calibri"/>
              </a:rPr>
              <a:t>2D offline </a:t>
            </a:r>
            <a:r>
              <a:rPr lang="de-DE" sz="1000" spc="-15" dirty="0" err="1">
                <a:solidFill>
                  <a:srgbClr val="375F92"/>
                </a:solidFill>
                <a:cs typeface="Calibri"/>
              </a:rPr>
              <a:t>programing</a:t>
            </a:r>
            <a:r>
              <a:rPr lang="de-DE" sz="1000" spc="-15" dirty="0">
                <a:solidFill>
                  <a:srgbClr val="375F92"/>
                </a:solidFill>
                <a:cs typeface="Calibri"/>
              </a:rPr>
              <a:t> </a:t>
            </a:r>
            <a:r>
              <a:rPr lang="de-DE" sz="1000" spc="-15" dirty="0" err="1">
                <a:solidFill>
                  <a:srgbClr val="375F92"/>
                </a:solidFill>
                <a:cs typeface="Calibri"/>
              </a:rPr>
              <a:t>system</a:t>
            </a:r>
            <a:r>
              <a:rPr lang="de-DE" sz="1000" spc="-15" dirty="0">
                <a:solidFill>
                  <a:srgbClr val="375F92"/>
                </a:solidFill>
                <a:cs typeface="Calibri"/>
              </a:rPr>
              <a:t> </a:t>
            </a:r>
            <a:r>
              <a:rPr lang="de-DE" sz="1000" spc="-15" dirty="0" err="1">
                <a:solidFill>
                  <a:srgbClr val="375F92"/>
                </a:solidFill>
                <a:cs typeface="Calibri"/>
              </a:rPr>
              <a:t>for</a:t>
            </a:r>
            <a:r>
              <a:rPr lang="de-DE" sz="1000" spc="-15" dirty="0">
                <a:solidFill>
                  <a:srgbClr val="375F92"/>
                </a:solidFill>
                <a:cs typeface="Calibri"/>
              </a:rPr>
              <a:t> CNC </a:t>
            </a:r>
            <a:r>
              <a:rPr lang="de-DE" sz="1000" spc="-15" dirty="0" err="1">
                <a:solidFill>
                  <a:srgbClr val="375F92"/>
                </a:solidFill>
                <a:cs typeface="Calibri"/>
              </a:rPr>
              <a:t>controller</a:t>
            </a:r>
            <a:endParaRPr lang="de-DE" sz="1000" spc="-15" dirty="0">
              <a:solidFill>
                <a:srgbClr val="375F92"/>
              </a:solidFill>
              <a:cs typeface="Calibri"/>
            </a:endParaRPr>
          </a:p>
          <a:p>
            <a:pPr marL="127000" indent="-114300">
              <a:lnSpc>
                <a:spcPts val="100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dirty="0" err="1"/>
              <a:t>Hinteranschlag</a:t>
            </a:r>
            <a:r>
              <a:rPr lang="de-DE" sz="1000" dirty="0"/>
              <a:t> – X-Achse</a:t>
            </a:r>
          </a:p>
          <a:p>
            <a:pPr marL="127000" indent="-114300">
              <a:lnSpc>
                <a:spcPts val="1000"/>
              </a:lnSpc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dirty="0"/>
              <a:t>(2 Stück) </a:t>
            </a:r>
            <a:r>
              <a:rPr lang="de-DE" sz="1000" dirty="0" err="1"/>
              <a:t>Hinteranschlag</a:t>
            </a:r>
            <a:r>
              <a:rPr lang="de-DE" sz="1000" dirty="0"/>
              <a:t>-Finger, verschiebbar entlang Linearführung auf der </a:t>
            </a:r>
            <a:r>
              <a:rPr lang="de-DE" sz="1000" dirty="0" err="1"/>
              <a:t>Hinteranschlag</a:t>
            </a:r>
            <a:r>
              <a:rPr lang="de-DE" sz="1000" dirty="0"/>
              <a:t>-Schiene</a:t>
            </a:r>
          </a:p>
          <a:p>
            <a:pPr marL="125095" marR="22860" indent="-112395">
              <a:lnSpc>
                <a:spcPts val="1010"/>
              </a:lnSpc>
              <a:spcBef>
                <a:spcPts val="90"/>
              </a:spcBef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dirty="0" err="1"/>
              <a:t>Dener</a:t>
            </a:r>
            <a:r>
              <a:rPr lang="de-DE" sz="1000" dirty="0"/>
              <a:t> CNC-Bombierung (für Maschinen ab 6 Meter Länge)</a:t>
            </a:r>
          </a:p>
          <a:p>
            <a:pPr marL="125095" marR="22860" indent="-112395">
              <a:lnSpc>
                <a:spcPts val="1010"/>
              </a:lnSpc>
              <a:spcBef>
                <a:spcPts val="90"/>
              </a:spcBef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lang="de-DE" sz="1000" dirty="0"/>
              <a:t>Satz (2 Stück) Aluminium-Blechauflagearme, verschiebbar entlang Linearführung</a:t>
            </a:r>
          </a:p>
          <a:p>
            <a:pPr marL="125095" marR="22860" indent="-112395">
              <a:lnSpc>
                <a:spcPts val="1010"/>
              </a:lnSpc>
              <a:spcBef>
                <a:spcPts val="90"/>
              </a:spcBef>
              <a:buClr>
                <a:srgbClr val="375F92"/>
              </a:buClr>
              <a:buFont typeface="Wingdings"/>
              <a:buChar char=""/>
              <a:tabLst>
                <a:tab pos="127000" algn="l"/>
              </a:tabLst>
            </a:pP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5" dirty="0" err="1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äß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den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-Vorsc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hri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ten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837559" y="3038347"/>
            <a:ext cx="2988945" cy="131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Op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ti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onen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:</a:t>
            </a:r>
            <a:endParaRPr sz="1100" dirty="0">
              <a:latin typeface="Calibri"/>
              <a:cs typeface="Calibri"/>
            </a:endParaRPr>
          </a:p>
          <a:p>
            <a:pPr marL="127000" indent="-114300">
              <a:lnSpc>
                <a:spcPts val="1015"/>
              </a:lnSpc>
              <a:buClr>
                <a:srgbClr val="375F92"/>
              </a:buClr>
              <a:buFont typeface="Wingdings"/>
              <a:buChar char=""/>
              <a:tabLst>
                <a:tab pos="127635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CNC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teu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rte</a:t>
            </a:r>
            <a:r>
              <a:rPr sz="10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R-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Ach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000"/>
              </a:lnSpc>
              <a:buClr>
                <a:srgbClr val="375F92"/>
              </a:buClr>
              <a:buFont typeface="Wingdings"/>
              <a:buChar char=""/>
              <a:tabLst>
                <a:tab pos="127635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Steue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rung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CY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BEL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ModE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v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19T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994"/>
              </a:lnSpc>
              <a:buClr>
                <a:srgbClr val="375F92"/>
              </a:buClr>
              <a:buFont typeface="Wingdings"/>
              <a:buChar char=""/>
              <a:tabLst>
                <a:tab pos="127635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Steue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rung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D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D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 58T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005"/>
              </a:lnSpc>
              <a:buClr>
                <a:srgbClr val="375F92"/>
              </a:buClr>
              <a:buFont typeface="Wingdings"/>
              <a:buChar char=""/>
              <a:tabLst>
                <a:tab pos="127635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Softwar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3D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CAD/C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AM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DB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ND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005"/>
              </a:lnSpc>
              <a:buClr>
                <a:srgbClr val="375F92"/>
              </a:buClr>
              <a:buFont typeface="Wingdings"/>
              <a:buChar char=""/>
              <a:tabLst>
                <a:tab pos="127635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We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rkzeug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llkl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emmu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ng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994"/>
              </a:lnSpc>
              <a:buClr>
                <a:srgbClr val="375F92"/>
              </a:buClr>
              <a:buFont typeface="Wingdings"/>
              <a:buChar char=""/>
              <a:tabLst>
                <a:tab pos="127635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zu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ätzliche Hinteran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ing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und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Bl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earme</a:t>
            </a:r>
            <a:endParaRPr sz="1000" dirty="0">
              <a:latin typeface="Calibri"/>
              <a:cs typeface="Calibri"/>
            </a:endParaRPr>
          </a:p>
          <a:p>
            <a:pPr marL="127000" indent="-114300">
              <a:lnSpc>
                <a:spcPts val="1100"/>
              </a:lnSpc>
              <a:buClr>
                <a:srgbClr val="375F92"/>
              </a:buClr>
              <a:buFont typeface="Wingdings"/>
              <a:buChar char=""/>
              <a:tabLst>
                <a:tab pos="127635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Ölk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ühl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W</a:t>
            </a:r>
            <a:r>
              <a:rPr sz="1050" b="1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it</a:t>
            </a:r>
            <a:r>
              <a:rPr sz="1050" b="1" spc="-5" dirty="0">
                <a:solidFill>
                  <a:srgbClr val="375F92"/>
                </a:solidFill>
                <a:latin typeface="Calibri"/>
                <a:cs typeface="Calibri"/>
              </a:rPr>
              <a:t>er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50" b="1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50" b="1" spc="5" dirty="0">
                <a:solidFill>
                  <a:srgbClr val="375F92"/>
                </a:solidFill>
                <a:latin typeface="Calibri"/>
                <a:cs typeface="Calibri"/>
              </a:rPr>
              <a:t>O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pt</a:t>
            </a:r>
            <a:r>
              <a:rPr sz="1050" b="1" spc="5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50" b="1" spc="-5" dirty="0">
                <a:solidFill>
                  <a:srgbClr val="375F92"/>
                </a:solidFill>
                <a:latin typeface="Calibri"/>
                <a:cs typeface="Calibri"/>
              </a:rPr>
              <a:t>o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50" b="1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50" b="1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uf</a:t>
            </a:r>
            <a:r>
              <a:rPr sz="105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nf</a:t>
            </a:r>
            <a:r>
              <a:rPr sz="1050" b="1" spc="-5" dirty="0">
                <a:solidFill>
                  <a:srgbClr val="375F92"/>
                </a:solidFill>
                <a:latin typeface="Calibri"/>
                <a:cs typeface="Calibri"/>
              </a:rPr>
              <a:t>ra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50" b="1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50" b="1" dirty="0">
                <a:solidFill>
                  <a:srgbClr val="375F92"/>
                </a:solidFill>
                <a:latin typeface="Calibri"/>
                <a:cs typeface="Calibri"/>
              </a:rPr>
              <a:t>!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74548" y="225551"/>
            <a:ext cx="6654419" cy="507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53287" y="239137"/>
            <a:ext cx="175133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300" b="1" spc="-80" dirty="0">
                <a:solidFill>
                  <a:srgbClr val="006FC0"/>
                </a:solidFill>
                <a:latin typeface="Century Gothic"/>
                <a:cs typeface="Century Gothic"/>
              </a:rPr>
              <a:t>C</a:t>
            </a:r>
            <a:r>
              <a:rPr sz="1300" b="1" spc="85" dirty="0">
                <a:solidFill>
                  <a:srgbClr val="006FC0"/>
                </a:solidFill>
                <a:latin typeface="Century Gothic"/>
                <a:cs typeface="Century Gothic"/>
              </a:rPr>
              <a:t>N</a:t>
            </a:r>
            <a:r>
              <a:rPr sz="1300" b="1" spc="-95" dirty="0">
                <a:solidFill>
                  <a:srgbClr val="006FC0"/>
                </a:solidFill>
                <a:latin typeface="Century Gothic"/>
                <a:cs typeface="Century Gothic"/>
              </a:rPr>
              <a:t>C</a:t>
            </a:r>
            <a:r>
              <a:rPr sz="1300" b="1" spc="-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1300" b="1" spc="-95" dirty="0">
                <a:solidFill>
                  <a:srgbClr val="006FC0"/>
                </a:solidFill>
                <a:latin typeface="Century Gothic"/>
                <a:cs typeface="Century Gothic"/>
              </a:rPr>
              <a:t>A</a:t>
            </a:r>
            <a:r>
              <a:rPr sz="13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B</a:t>
            </a:r>
            <a:r>
              <a:rPr sz="1300" b="1" dirty="0">
                <a:solidFill>
                  <a:srgbClr val="006FC0"/>
                </a:solidFill>
                <a:latin typeface="Century Gothic"/>
                <a:cs typeface="Century Gothic"/>
              </a:rPr>
              <a:t>K</a:t>
            </a:r>
            <a:r>
              <a:rPr sz="1300" b="1" spc="-95" dirty="0">
                <a:solidFill>
                  <a:srgbClr val="006FC0"/>
                </a:solidFill>
                <a:latin typeface="Century Gothic"/>
                <a:cs typeface="Century Gothic"/>
              </a:rPr>
              <a:t>A</a:t>
            </a:r>
            <a:r>
              <a:rPr sz="1300" b="1" spc="85" dirty="0">
                <a:solidFill>
                  <a:srgbClr val="006FC0"/>
                </a:solidFill>
                <a:latin typeface="Century Gothic"/>
                <a:cs typeface="Century Gothic"/>
              </a:rPr>
              <a:t>N</a:t>
            </a:r>
            <a:r>
              <a:rPr sz="1300" b="1" spc="30" dirty="0">
                <a:solidFill>
                  <a:srgbClr val="006FC0"/>
                </a:solidFill>
                <a:latin typeface="Century Gothic"/>
                <a:cs typeface="Century Gothic"/>
              </a:rPr>
              <a:t>TP</a:t>
            </a:r>
            <a:r>
              <a:rPr sz="1300" b="1" spc="-45" dirty="0">
                <a:solidFill>
                  <a:srgbClr val="006FC0"/>
                </a:solidFill>
                <a:latin typeface="Century Gothic"/>
                <a:cs typeface="Century Gothic"/>
              </a:rPr>
              <a:t>R</a:t>
            </a:r>
            <a:r>
              <a:rPr sz="1300" b="1" spc="10" dirty="0">
                <a:solidFill>
                  <a:srgbClr val="006FC0"/>
                </a:solidFill>
                <a:latin typeface="Century Gothic"/>
                <a:cs typeface="Century Gothic"/>
              </a:rPr>
              <a:t>E</a:t>
            </a:r>
            <a:r>
              <a:rPr sz="1300" b="1" spc="35" dirty="0">
                <a:solidFill>
                  <a:srgbClr val="006FC0"/>
                </a:solidFill>
                <a:latin typeface="Century Gothic"/>
                <a:cs typeface="Century Gothic"/>
              </a:rPr>
              <a:t>SSEN</a:t>
            </a:r>
            <a:r>
              <a:rPr sz="1300" b="1" spc="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lang="de-DE" sz="1300" b="1" spc="-55" dirty="0">
                <a:solidFill>
                  <a:srgbClr val="006FC0"/>
                </a:solidFill>
                <a:latin typeface="Century Gothic"/>
                <a:cs typeface="Century Gothic"/>
              </a:rPr>
              <a:t>XL-Series</a:t>
            </a:r>
            <a:endParaRPr sz="1300" dirty="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65268" y="9897731"/>
            <a:ext cx="6289087" cy="571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237908"/>
              </p:ext>
            </p:extLst>
          </p:nvPr>
        </p:nvGraphicFramePr>
        <p:xfrm>
          <a:off x="567816" y="4512563"/>
          <a:ext cx="6493760" cy="5416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7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32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3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32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35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32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32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34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4404">
                <a:tc gridSpan="2"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XL-Series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</a:pPr>
                      <a:r>
                        <a:rPr lang="de-DE" sz="1100" b="1" dirty="0">
                          <a:latin typeface="Calibri"/>
                          <a:cs typeface="Calibri"/>
                        </a:rPr>
                        <a:t>1560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2060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100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30100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30135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30175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30220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30320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175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Abk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ntlänge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05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3020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000" spc="-5" dirty="0">
                          <a:latin typeface="Calibri"/>
                          <a:cs typeface="Calibri"/>
                        </a:rPr>
                        <a:t>650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onnage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60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100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lang="de-DE" sz="1000" spc="-5" dirty="0">
                          <a:latin typeface="Calibri"/>
                          <a:cs typeface="Calibri"/>
                        </a:rPr>
                        <a:t>135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6">
                <a:tc gridSpan="2"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Ach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(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1,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2, X)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496">
                <a:tc gridSpan="2"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Bombierung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t./C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448">
                <a:tc>
                  <a:txBody>
                    <a:bodyPr/>
                    <a:lstStyle/>
                    <a:p>
                      <a:pPr marL="15875">
                        <a:lnSpc>
                          <a:spcPts val="117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HA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Ges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indigk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17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mm/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Einba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Hub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4950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2286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Gew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icht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15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8650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9250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10250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11250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PRE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lt.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34.200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35.900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38.500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44.600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47.800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50.700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54.100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65.200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57.300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07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KK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derpre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31.900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33.400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35.900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41.500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44.500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47.200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50.400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60.700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53.300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R-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Achse</a:t>
                      </a:r>
                      <a:r>
                        <a:rPr sz="1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(op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ona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24406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5.030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5.960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5.960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5.960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5.960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5.960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6.180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24406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562">
                <a:tc gridSpan="11"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5654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392">
                <a:tc gridSpan="2"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 S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37220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40175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40220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40320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40400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60220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60320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60400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rowSpan="16">
                  <a:txBody>
                    <a:bodyPr/>
                    <a:lstStyle/>
                    <a:p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Abk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ntlänge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onnage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8496">
                <a:tc gridSpan="2"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Ach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(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1,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2, X)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8495">
                <a:tc gridSpan="2"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Bombierung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t./C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5448">
                <a:tc>
                  <a:txBody>
                    <a:bodyPr/>
                    <a:lstStyle/>
                    <a:p>
                      <a:pPr marL="15875">
                        <a:lnSpc>
                          <a:spcPts val="117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HA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Ges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indigk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17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mm/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Einba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88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Hub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4950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1910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1910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3540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3450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3710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2286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Gew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icht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15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14100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12850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14750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20590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28250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35750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95021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PRE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lt.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60.000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60.200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65.500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76.100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98.500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95.400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106.400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127.600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95071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KK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derpre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55.800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56.000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61.000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70.800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91.700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88.800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99.000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118.700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R-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Achse</a:t>
                      </a:r>
                      <a:r>
                        <a:rPr sz="1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(op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ona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24406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6.180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6.680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6.680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6.680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6.680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7.190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7.190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185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7.190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24406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24406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  <p:pic>
        <p:nvPicPr>
          <p:cNvPr id="56" name="Resim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84" y="581888"/>
            <a:ext cx="3123566" cy="264715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0004" y="3292132"/>
            <a:ext cx="1639011" cy="161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20424" y="6260655"/>
            <a:ext cx="1964258" cy="1410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77781" y="494243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7778" y="523043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90131" y="4952431"/>
            <a:ext cx="56324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BMS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GL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78048" y="580661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83081" y="5128659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57"/>
                </a:moveTo>
                <a:lnTo>
                  <a:pt x="60769" y="44599"/>
                </a:lnTo>
                <a:lnTo>
                  <a:pt x="52307" y="55400"/>
                </a:lnTo>
                <a:lnTo>
                  <a:pt x="39984" y="61703"/>
                </a:lnTo>
                <a:lnTo>
                  <a:pt x="23197" y="59869"/>
                </a:lnTo>
                <a:lnTo>
                  <a:pt x="10765" y="53573"/>
                </a:lnTo>
                <a:lnTo>
                  <a:pt x="2946" y="43872"/>
                </a:lnTo>
                <a:lnTo>
                  <a:pt x="0" y="31824"/>
                </a:lnTo>
                <a:lnTo>
                  <a:pt x="3034" y="17522"/>
                </a:lnTo>
                <a:lnTo>
                  <a:pt x="11239" y="6497"/>
                </a:lnTo>
                <a:lnTo>
                  <a:pt x="23223" y="0"/>
                </a:lnTo>
                <a:lnTo>
                  <a:pt x="40216" y="1674"/>
                </a:lnTo>
                <a:lnTo>
                  <a:pt x="52782" y="7761"/>
                </a:lnTo>
                <a:lnTo>
                  <a:pt x="60730" y="17231"/>
                </a:lnTo>
                <a:lnTo>
                  <a:pt x="63869" y="29052"/>
                </a:lnTo>
                <a:lnTo>
                  <a:pt x="63914" y="3075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02874" y="5127434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18278" y="5116207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49677" y="5832579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2" y="73"/>
                </a:lnTo>
                <a:lnTo>
                  <a:pt x="8247" y="19868"/>
                </a:lnTo>
                <a:lnTo>
                  <a:pt x="0" y="47217"/>
                </a:lnTo>
                <a:lnTo>
                  <a:pt x="2671" y="61285"/>
                </a:lnTo>
                <a:lnTo>
                  <a:pt x="9294" y="73463"/>
                </a:lnTo>
                <a:lnTo>
                  <a:pt x="19155" y="83040"/>
                </a:lnTo>
                <a:lnTo>
                  <a:pt x="31544" y="89307"/>
                </a:lnTo>
                <a:lnTo>
                  <a:pt x="45748" y="91554"/>
                </a:lnTo>
                <a:lnTo>
                  <a:pt x="158065" y="91531"/>
                </a:lnTo>
                <a:lnTo>
                  <a:pt x="193877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20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99460" y="583851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99460" y="585170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99460" y="586489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99460" y="587809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99460" y="589127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99460" y="590447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99460" y="591765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00667" y="583772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00667" y="585090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00667" y="586410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00667" y="587728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00667" y="589047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00667" y="590366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00667" y="591685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52063" y="5876378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77767" y="584481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48" y="53065"/>
                </a:moveTo>
                <a:lnTo>
                  <a:pt x="4380" y="53065"/>
                </a:lnTo>
                <a:lnTo>
                  <a:pt x="14724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208285" y="53260"/>
                </a:lnTo>
                <a:lnTo>
                  <a:pt x="286342" y="53260"/>
                </a:lnTo>
                <a:lnTo>
                  <a:pt x="286348" y="53065"/>
                </a:lnTo>
                <a:close/>
              </a:path>
              <a:path w="288289" h="67945">
                <a:moveTo>
                  <a:pt x="60752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58" y="67589"/>
                </a:lnTo>
                <a:lnTo>
                  <a:pt x="60373" y="64779"/>
                </a:lnTo>
                <a:lnTo>
                  <a:pt x="58902" y="60381"/>
                </a:lnTo>
                <a:lnTo>
                  <a:pt x="58581" y="55999"/>
                </a:lnTo>
                <a:lnTo>
                  <a:pt x="60752" y="53261"/>
                </a:lnTo>
                <a:close/>
              </a:path>
              <a:path w="288289" h="67945">
                <a:moveTo>
                  <a:pt x="90214" y="53261"/>
                </a:moveTo>
                <a:lnTo>
                  <a:pt x="60752" y="53261"/>
                </a:lnTo>
                <a:lnTo>
                  <a:pt x="66760" y="53775"/>
                </a:lnTo>
                <a:lnTo>
                  <a:pt x="77945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86" y="67589"/>
                </a:lnTo>
                <a:lnTo>
                  <a:pt x="119292" y="64779"/>
                </a:lnTo>
                <a:lnTo>
                  <a:pt x="117813" y="60381"/>
                </a:lnTo>
                <a:lnTo>
                  <a:pt x="117491" y="55999"/>
                </a:lnTo>
                <a:lnTo>
                  <a:pt x="119654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69" y="53262"/>
                </a:moveTo>
                <a:lnTo>
                  <a:pt x="119654" y="53262"/>
                </a:lnTo>
                <a:lnTo>
                  <a:pt x="125664" y="53775"/>
                </a:lnTo>
                <a:lnTo>
                  <a:pt x="136855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69" y="53262"/>
                </a:lnTo>
                <a:close/>
              </a:path>
              <a:path w="288289" h="67945">
                <a:moveTo>
                  <a:pt x="178820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8" y="60381"/>
                </a:lnTo>
                <a:lnTo>
                  <a:pt x="176647" y="55999"/>
                </a:lnTo>
                <a:lnTo>
                  <a:pt x="178820" y="53261"/>
                </a:lnTo>
                <a:close/>
              </a:path>
              <a:path w="288289" h="67945">
                <a:moveTo>
                  <a:pt x="208284" y="53261"/>
                </a:moveTo>
                <a:lnTo>
                  <a:pt x="178820" y="53261"/>
                </a:lnTo>
                <a:lnTo>
                  <a:pt x="184830" y="53775"/>
                </a:lnTo>
                <a:lnTo>
                  <a:pt x="196016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4" y="53261"/>
                </a:lnTo>
                <a:close/>
              </a:path>
              <a:path w="288289" h="67945">
                <a:moveTo>
                  <a:pt x="286342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40" y="67589"/>
                </a:lnTo>
                <a:lnTo>
                  <a:pt x="237851" y="64779"/>
                </a:lnTo>
                <a:lnTo>
                  <a:pt x="236376" y="60381"/>
                </a:lnTo>
                <a:lnTo>
                  <a:pt x="236053" y="55999"/>
                </a:lnTo>
                <a:lnTo>
                  <a:pt x="238221" y="53261"/>
                </a:lnTo>
                <a:lnTo>
                  <a:pt x="286342" y="53260"/>
                </a:lnTo>
                <a:close/>
              </a:path>
              <a:path w="288289" h="67945">
                <a:moveTo>
                  <a:pt x="286342" y="53261"/>
                </a:moveTo>
                <a:lnTo>
                  <a:pt x="238221" y="53261"/>
                </a:lnTo>
                <a:lnTo>
                  <a:pt x="244229" y="53775"/>
                </a:lnTo>
                <a:lnTo>
                  <a:pt x="255414" y="59160"/>
                </a:lnTo>
                <a:lnTo>
                  <a:pt x="268604" y="67589"/>
                </a:lnTo>
                <a:lnTo>
                  <a:pt x="266971" y="63925"/>
                </a:lnTo>
                <a:lnTo>
                  <a:pt x="265506" y="58434"/>
                </a:lnTo>
                <a:lnTo>
                  <a:pt x="266612" y="54009"/>
                </a:lnTo>
                <a:lnTo>
                  <a:pt x="272687" y="53546"/>
                </a:lnTo>
                <a:lnTo>
                  <a:pt x="286333" y="53546"/>
                </a:lnTo>
                <a:lnTo>
                  <a:pt x="286342" y="53261"/>
                </a:lnTo>
                <a:close/>
              </a:path>
              <a:path w="288289" h="67945">
                <a:moveTo>
                  <a:pt x="286333" y="53546"/>
                </a:moveTo>
                <a:lnTo>
                  <a:pt x="272687" y="53546"/>
                </a:lnTo>
                <a:lnTo>
                  <a:pt x="286133" y="59937"/>
                </a:lnTo>
                <a:lnTo>
                  <a:pt x="286333" y="53546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0" y="53065"/>
                </a:lnTo>
                <a:lnTo>
                  <a:pt x="286348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841842" y="5682018"/>
            <a:ext cx="181737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  <a:tab pos="969010" algn="l"/>
                <a:tab pos="164782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75°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	580x320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25"/>
              </a:spcBef>
              <a:tabLst>
                <a:tab pos="270510" algn="l"/>
                <a:tab pos="9321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1275" baseline="653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90387" y="5818619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4160x34x1,1mm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63366" y="5244020"/>
            <a:ext cx="2079625" cy="41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  <a:tabLst>
                <a:tab pos="573405" algn="l"/>
                <a:tab pos="1047115" algn="l"/>
                <a:tab pos="1726564" algn="l"/>
                <a:tab pos="2066289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610x320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190"/>
              </a:spcBef>
              <a:tabLst>
                <a:tab pos="573405" algn="l"/>
                <a:tab pos="1047115" algn="l"/>
                <a:tab pos="1726564" algn="l"/>
                <a:tab pos="2066289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355x320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73405" algn="l"/>
                <a:tab pos="1047115" algn="l"/>
                <a:tab pos="1726564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510x320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13947" y="4409846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54081" y="4429532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4" h="175895">
                <a:moveTo>
                  <a:pt x="8280" y="92760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5" y="111931"/>
                </a:lnTo>
                <a:lnTo>
                  <a:pt x="43059" y="150565"/>
                </a:lnTo>
                <a:lnTo>
                  <a:pt x="80927" y="175436"/>
                </a:lnTo>
                <a:lnTo>
                  <a:pt x="92630" y="175186"/>
                </a:lnTo>
                <a:lnTo>
                  <a:pt x="129901" y="150759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37"/>
                </a:lnTo>
                <a:lnTo>
                  <a:pt x="8280" y="92760"/>
                </a:lnTo>
                <a:close/>
              </a:path>
              <a:path w="135254" h="175895">
                <a:moveTo>
                  <a:pt x="57391" y="21717"/>
                </a:moveTo>
                <a:lnTo>
                  <a:pt x="45783" y="21717"/>
                </a:lnTo>
                <a:lnTo>
                  <a:pt x="41097" y="26428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32"/>
                </a:lnTo>
                <a:lnTo>
                  <a:pt x="63674" y="93319"/>
                </a:lnTo>
                <a:lnTo>
                  <a:pt x="62623" y="92468"/>
                </a:lnTo>
                <a:lnTo>
                  <a:pt x="62103" y="91427"/>
                </a:lnTo>
                <a:lnTo>
                  <a:pt x="62103" y="26428"/>
                </a:lnTo>
                <a:lnTo>
                  <a:pt x="57391" y="21717"/>
                </a:lnTo>
                <a:close/>
              </a:path>
              <a:path w="135254" h="175895">
                <a:moveTo>
                  <a:pt x="81953" y="0"/>
                </a:moveTo>
                <a:lnTo>
                  <a:pt x="70319" y="0"/>
                </a:lnTo>
                <a:lnTo>
                  <a:pt x="65633" y="4699"/>
                </a:lnTo>
                <a:lnTo>
                  <a:pt x="65529" y="89954"/>
                </a:lnTo>
                <a:lnTo>
                  <a:pt x="63690" y="93332"/>
                </a:lnTo>
                <a:lnTo>
                  <a:pt x="134708" y="93332"/>
                </a:lnTo>
                <a:lnTo>
                  <a:pt x="112890" y="93319"/>
                </a:lnTo>
                <a:lnTo>
                  <a:pt x="111205" y="90944"/>
                </a:lnTo>
                <a:lnTo>
                  <a:pt x="88049" y="90944"/>
                </a:lnTo>
                <a:lnTo>
                  <a:pt x="86664" y="88734"/>
                </a:lnTo>
                <a:lnTo>
                  <a:pt x="86664" y="4699"/>
                </a:lnTo>
                <a:lnTo>
                  <a:pt x="81953" y="0"/>
                </a:lnTo>
                <a:close/>
              </a:path>
              <a:path w="135254" h="175895">
                <a:moveTo>
                  <a:pt x="129997" y="39255"/>
                </a:moveTo>
                <a:lnTo>
                  <a:pt x="118389" y="39255"/>
                </a:lnTo>
                <a:lnTo>
                  <a:pt x="113652" y="43980"/>
                </a:lnTo>
                <a:lnTo>
                  <a:pt x="113544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55"/>
                </a:lnTo>
                <a:close/>
              </a:path>
              <a:path w="135254" h="175895">
                <a:moveTo>
                  <a:pt x="105816" y="11201"/>
                </a:moveTo>
                <a:lnTo>
                  <a:pt x="94183" y="11201"/>
                </a:lnTo>
                <a:lnTo>
                  <a:pt x="89496" y="15925"/>
                </a:lnTo>
                <a:lnTo>
                  <a:pt x="89496" y="90157"/>
                </a:lnTo>
                <a:lnTo>
                  <a:pt x="88950" y="90817"/>
                </a:lnTo>
                <a:lnTo>
                  <a:pt x="88049" y="90944"/>
                </a:lnTo>
                <a:lnTo>
                  <a:pt x="111205" y="90944"/>
                </a:lnTo>
                <a:lnTo>
                  <a:pt x="110502" y="89954"/>
                </a:lnTo>
                <a:lnTo>
                  <a:pt x="110502" y="15925"/>
                </a:lnTo>
                <a:lnTo>
                  <a:pt x="105816" y="112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51722" y="4810500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6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53755" y="4854457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06242" y="4803160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93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06242" y="480316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06640" y="484344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06242" y="4672414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752993" y="4865592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62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53960" y="4766874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69157" y="4741476"/>
            <a:ext cx="17780" cy="102870"/>
          </a:xfrm>
          <a:custGeom>
            <a:avLst/>
            <a:gdLst/>
            <a:ahLst/>
            <a:cxnLst/>
            <a:rect l="l" t="t" r="r" b="b"/>
            <a:pathLst>
              <a:path w="17779" h="102870">
                <a:moveTo>
                  <a:pt x="17589" y="102425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68113" y="4671415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608817" y="4655437"/>
            <a:ext cx="210820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89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993119" y="224370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93116" y="253169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93116" y="267569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005470" y="2253708"/>
            <a:ext cx="511809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BMS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993386" y="310788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98420" y="2429917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14" y="30765"/>
                </a:moveTo>
                <a:lnTo>
                  <a:pt x="60768" y="44609"/>
                </a:lnTo>
                <a:lnTo>
                  <a:pt x="52305" y="55411"/>
                </a:lnTo>
                <a:lnTo>
                  <a:pt x="39983" y="61712"/>
                </a:lnTo>
                <a:lnTo>
                  <a:pt x="23197" y="59877"/>
                </a:lnTo>
                <a:lnTo>
                  <a:pt x="10764" y="53580"/>
                </a:lnTo>
                <a:lnTo>
                  <a:pt x="2946" y="43879"/>
                </a:lnTo>
                <a:lnTo>
                  <a:pt x="0" y="31830"/>
                </a:lnTo>
                <a:lnTo>
                  <a:pt x="3032" y="17531"/>
                </a:lnTo>
                <a:lnTo>
                  <a:pt x="11234" y="6504"/>
                </a:lnTo>
                <a:lnTo>
                  <a:pt x="23215" y="0"/>
                </a:lnTo>
                <a:lnTo>
                  <a:pt x="40208" y="1671"/>
                </a:lnTo>
                <a:lnTo>
                  <a:pt x="52774" y="7758"/>
                </a:lnTo>
                <a:lnTo>
                  <a:pt x="60724" y="17226"/>
                </a:lnTo>
                <a:lnTo>
                  <a:pt x="63868" y="29043"/>
                </a:lnTo>
                <a:lnTo>
                  <a:pt x="63914" y="30765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18212" y="2428709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33616" y="241747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65005" y="313385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46" y="73"/>
                </a:lnTo>
                <a:lnTo>
                  <a:pt x="8249" y="19865"/>
                </a:lnTo>
                <a:lnTo>
                  <a:pt x="0" y="47215"/>
                </a:lnTo>
                <a:lnTo>
                  <a:pt x="2675" y="61280"/>
                </a:lnTo>
                <a:lnTo>
                  <a:pt x="9301" y="73455"/>
                </a:lnTo>
                <a:lnTo>
                  <a:pt x="19167" y="83030"/>
                </a:lnTo>
                <a:lnTo>
                  <a:pt x="31557" y="89295"/>
                </a:lnTo>
                <a:lnTo>
                  <a:pt x="45760" y="91541"/>
                </a:lnTo>
                <a:lnTo>
                  <a:pt x="158077" y="91519"/>
                </a:lnTo>
                <a:lnTo>
                  <a:pt x="193889" y="72365"/>
                </a:lnTo>
                <a:lnTo>
                  <a:pt x="202402" y="45758"/>
                </a:lnTo>
                <a:lnTo>
                  <a:pt x="202380" y="44333"/>
                </a:lnTo>
                <a:lnTo>
                  <a:pt x="183236" y="8516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14798" y="313978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114798" y="315297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114798" y="316616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114798" y="317935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114798" y="31925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114798" y="320573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14798" y="321892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16004" y="313898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16004" y="315217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16004" y="316536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16004" y="317855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216004" y="319174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16004" y="320493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16004" y="321811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67401" y="3177654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893118" y="3143869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382" y="53059"/>
                </a:moveTo>
                <a:lnTo>
                  <a:pt x="4382" y="53059"/>
                </a:lnTo>
                <a:lnTo>
                  <a:pt x="14725" y="56885"/>
                </a:lnTo>
                <a:lnTo>
                  <a:pt x="31699" y="67576"/>
                </a:lnTo>
                <a:lnTo>
                  <a:pt x="32219" y="67576"/>
                </a:lnTo>
                <a:lnTo>
                  <a:pt x="30930" y="64771"/>
                </a:lnTo>
                <a:lnTo>
                  <a:pt x="29454" y="60372"/>
                </a:lnTo>
                <a:lnTo>
                  <a:pt x="29131" y="55992"/>
                </a:lnTo>
                <a:lnTo>
                  <a:pt x="31299" y="53252"/>
                </a:lnTo>
                <a:lnTo>
                  <a:pt x="208285" y="53251"/>
                </a:lnTo>
                <a:lnTo>
                  <a:pt x="286376" y="53251"/>
                </a:lnTo>
                <a:lnTo>
                  <a:pt x="286382" y="53059"/>
                </a:lnTo>
                <a:close/>
              </a:path>
              <a:path w="288289" h="67944">
                <a:moveTo>
                  <a:pt x="60752" y="53252"/>
                </a:moveTo>
                <a:lnTo>
                  <a:pt x="31299" y="53252"/>
                </a:lnTo>
                <a:lnTo>
                  <a:pt x="37304" y="53764"/>
                </a:lnTo>
                <a:lnTo>
                  <a:pt x="48485" y="59147"/>
                </a:lnTo>
                <a:lnTo>
                  <a:pt x="61658" y="67576"/>
                </a:lnTo>
                <a:lnTo>
                  <a:pt x="60373" y="64771"/>
                </a:lnTo>
                <a:lnTo>
                  <a:pt x="58901" y="60372"/>
                </a:lnTo>
                <a:lnTo>
                  <a:pt x="58581" y="55992"/>
                </a:lnTo>
                <a:lnTo>
                  <a:pt x="60752" y="53252"/>
                </a:lnTo>
                <a:close/>
              </a:path>
              <a:path w="288289" h="67944">
                <a:moveTo>
                  <a:pt x="90214" y="53252"/>
                </a:moveTo>
                <a:lnTo>
                  <a:pt x="60752" y="53252"/>
                </a:lnTo>
                <a:lnTo>
                  <a:pt x="66760" y="53764"/>
                </a:lnTo>
                <a:lnTo>
                  <a:pt x="77945" y="59147"/>
                </a:lnTo>
                <a:lnTo>
                  <a:pt x="91135" y="67576"/>
                </a:lnTo>
                <a:lnTo>
                  <a:pt x="89845" y="64771"/>
                </a:lnTo>
                <a:lnTo>
                  <a:pt x="88369" y="60372"/>
                </a:lnTo>
                <a:lnTo>
                  <a:pt x="88046" y="55992"/>
                </a:lnTo>
                <a:lnTo>
                  <a:pt x="90214" y="53252"/>
                </a:lnTo>
                <a:close/>
              </a:path>
              <a:path w="288289" h="67944">
                <a:moveTo>
                  <a:pt x="149371" y="53252"/>
                </a:moveTo>
                <a:lnTo>
                  <a:pt x="90214" y="53252"/>
                </a:lnTo>
                <a:lnTo>
                  <a:pt x="96219" y="53764"/>
                </a:lnTo>
                <a:lnTo>
                  <a:pt x="107400" y="59147"/>
                </a:lnTo>
                <a:lnTo>
                  <a:pt x="120586" y="67576"/>
                </a:lnTo>
                <a:lnTo>
                  <a:pt x="119293" y="64771"/>
                </a:lnTo>
                <a:lnTo>
                  <a:pt x="117815" y="60372"/>
                </a:lnTo>
                <a:lnTo>
                  <a:pt x="117494" y="55992"/>
                </a:lnTo>
                <a:lnTo>
                  <a:pt x="119663" y="53252"/>
                </a:lnTo>
                <a:lnTo>
                  <a:pt x="149371" y="53252"/>
                </a:lnTo>
                <a:close/>
              </a:path>
              <a:path w="288289" h="67944">
                <a:moveTo>
                  <a:pt x="149370" y="53252"/>
                </a:moveTo>
                <a:lnTo>
                  <a:pt x="119663" y="53252"/>
                </a:lnTo>
                <a:lnTo>
                  <a:pt x="125672" y="53764"/>
                </a:lnTo>
                <a:lnTo>
                  <a:pt x="136859" y="59147"/>
                </a:lnTo>
                <a:lnTo>
                  <a:pt x="150291" y="67576"/>
                </a:lnTo>
                <a:lnTo>
                  <a:pt x="149002" y="64771"/>
                </a:lnTo>
                <a:lnTo>
                  <a:pt x="147526" y="60372"/>
                </a:lnTo>
                <a:lnTo>
                  <a:pt x="147202" y="55992"/>
                </a:lnTo>
                <a:lnTo>
                  <a:pt x="149370" y="53252"/>
                </a:lnTo>
                <a:close/>
              </a:path>
              <a:path w="288289" h="67944">
                <a:moveTo>
                  <a:pt x="178820" y="53252"/>
                </a:moveTo>
                <a:lnTo>
                  <a:pt x="149371" y="53252"/>
                </a:lnTo>
                <a:lnTo>
                  <a:pt x="155376" y="53764"/>
                </a:lnTo>
                <a:lnTo>
                  <a:pt x="166557" y="59147"/>
                </a:lnTo>
                <a:lnTo>
                  <a:pt x="179730" y="67576"/>
                </a:lnTo>
                <a:lnTo>
                  <a:pt x="178441" y="64771"/>
                </a:lnTo>
                <a:lnTo>
                  <a:pt x="176967" y="60372"/>
                </a:lnTo>
                <a:lnTo>
                  <a:pt x="176647" y="55992"/>
                </a:lnTo>
                <a:lnTo>
                  <a:pt x="178820" y="53252"/>
                </a:lnTo>
                <a:close/>
              </a:path>
              <a:path w="288289" h="67944">
                <a:moveTo>
                  <a:pt x="208284" y="53252"/>
                </a:moveTo>
                <a:lnTo>
                  <a:pt x="178820" y="53252"/>
                </a:lnTo>
                <a:lnTo>
                  <a:pt x="184830" y="53764"/>
                </a:lnTo>
                <a:lnTo>
                  <a:pt x="196016" y="59147"/>
                </a:lnTo>
                <a:lnTo>
                  <a:pt x="209207" y="67576"/>
                </a:lnTo>
                <a:lnTo>
                  <a:pt x="207917" y="64771"/>
                </a:lnTo>
                <a:lnTo>
                  <a:pt x="206441" y="60372"/>
                </a:lnTo>
                <a:lnTo>
                  <a:pt x="206116" y="55992"/>
                </a:lnTo>
                <a:lnTo>
                  <a:pt x="208284" y="53252"/>
                </a:lnTo>
                <a:close/>
              </a:path>
              <a:path w="288289" h="67944">
                <a:moveTo>
                  <a:pt x="286376" y="53251"/>
                </a:moveTo>
                <a:lnTo>
                  <a:pt x="208285" y="53251"/>
                </a:lnTo>
                <a:lnTo>
                  <a:pt x="214287" y="53764"/>
                </a:lnTo>
                <a:lnTo>
                  <a:pt x="225464" y="59147"/>
                </a:lnTo>
                <a:lnTo>
                  <a:pt x="239140" y="67576"/>
                </a:lnTo>
                <a:lnTo>
                  <a:pt x="237851" y="64771"/>
                </a:lnTo>
                <a:lnTo>
                  <a:pt x="236375" y="60372"/>
                </a:lnTo>
                <a:lnTo>
                  <a:pt x="236053" y="55992"/>
                </a:lnTo>
                <a:lnTo>
                  <a:pt x="238221" y="53252"/>
                </a:lnTo>
                <a:lnTo>
                  <a:pt x="286376" y="53251"/>
                </a:lnTo>
                <a:close/>
              </a:path>
              <a:path w="288289" h="67944">
                <a:moveTo>
                  <a:pt x="286376" y="53252"/>
                </a:moveTo>
                <a:lnTo>
                  <a:pt x="238221" y="53252"/>
                </a:lnTo>
                <a:lnTo>
                  <a:pt x="244229" y="53764"/>
                </a:lnTo>
                <a:lnTo>
                  <a:pt x="255414" y="59147"/>
                </a:lnTo>
                <a:lnTo>
                  <a:pt x="268604" y="67576"/>
                </a:lnTo>
                <a:lnTo>
                  <a:pt x="266971" y="63912"/>
                </a:lnTo>
                <a:lnTo>
                  <a:pt x="265509" y="58421"/>
                </a:lnTo>
                <a:lnTo>
                  <a:pt x="266621" y="54001"/>
                </a:lnTo>
                <a:lnTo>
                  <a:pt x="272708" y="53548"/>
                </a:lnTo>
                <a:lnTo>
                  <a:pt x="286367" y="53548"/>
                </a:lnTo>
                <a:lnTo>
                  <a:pt x="286376" y="53252"/>
                </a:lnTo>
                <a:close/>
              </a:path>
              <a:path w="288289" h="67944">
                <a:moveTo>
                  <a:pt x="286367" y="53548"/>
                </a:moveTo>
                <a:lnTo>
                  <a:pt x="272708" y="53548"/>
                </a:lnTo>
                <a:lnTo>
                  <a:pt x="286171" y="59959"/>
                </a:lnTo>
                <a:lnTo>
                  <a:pt x="286367" y="53548"/>
                </a:lnTo>
                <a:close/>
              </a:path>
              <a:path w="288289" h="67944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2" y="53059"/>
                </a:lnTo>
                <a:lnTo>
                  <a:pt x="286382" y="5305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5057182" y="2983283"/>
            <a:ext cx="1826895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  <a:tab pos="969010" algn="l"/>
                <a:tab pos="164782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75°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	350x200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300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25"/>
              </a:spcBef>
              <a:tabLst>
                <a:tab pos="270510" algn="l"/>
                <a:tab pos="932180" algn="l"/>
                <a:tab pos="11607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1,5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3660x27x0,9mm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78705" y="2545285"/>
            <a:ext cx="2079625" cy="41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7155" algn="ctr">
              <a:lnSpc>
                <a:spcPct val="100000"/>
              </a:lnSpc>
              <a:tabLst>
                <a:tab pos="481965" algn="l"/>
                <a:tab pos="956310" algn="l"/>
                <a:tab pos="1635125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	350x320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190"/>
              </a:spcBef>
              <a:tabLst>
                <a:tab pos="560705" algn="l"/>
                <a:tab pos="1034415" algn="l"/>
                <a:tab pos="1713864" algn="l"/>
                <a:tab pos="2053589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250x180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180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  <a:tabLst>
                <a:tab pos="560705" algn="l"/>
                <a:tab pos="1034415" algn="l"/>
                <a:tab pos="1713864" algn="l"/>
                <a:tab pos="20516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300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300x200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250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827876" y="1711299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869024" y="1730979"/>
            <a:ext cx="135255" cy="175895"/>
          </a:xfrm>
          <a:custGeom>
            <a:avLst/>
            <a:gdLst/>
            <a:ahLst/>
            <a:cxnLst/>
            <a:rect l="l" t="t" r="r" b="b"/>
            <a:pathLst>
              <a:path w="135254" h="175894">
                <a:moveTo>
                  <a:pt x="8280" y="92760"/>
                </a:moveTo>
                <a:lnTo>
                  <a:pt x="177" y="100736"/>
                </a:lnTo>
                <a:lnTo>
                  <a:pt x="0" y="106984"/>
                </a:lnTo>
                <a:lnTo>
                  <a:pt x="3543" y="111150"/>
                </a:lnTo>
                <a:lnTo>
                  <a:pt x="3975" y="111931"/>
                </a:lnTo>
                <a:lnTo>
                  <a:pt x="43059" y="150560"/>
                </a:lnTo>
                <a:lnTo>
                  <a:pt x="80927" y="175436"/>
                </a:lnTo>
                <a:lnTo>
                  <a:pt x="92630" y="175186"/>
                </a:lnTo>
                <a:lnTo>
                  <a:pt x="129897" y="150759"/>
                </a:lnTo>
                <a:lnTo>
                  <a:pt x="134708" y="130302"/>
                </a:lnTo>
                <a:lnTo>
                  <a:pt x="134708" y="119481"/>
                </a:lnTo>
                <a:lnTo>
                  <a:pt x="41097" y="119481"/>
                </a:lnTo>
                <a:lnTo>
                  <a:pt x="14960" y="92824"/>
                </a:lnTo>
                <a:lnTo>
                  <a:pt x="8280" y="92760"/>
                </a:lnTo>
                <a:close/>
              </a:path>
              <a:path w="135254" h="175894">
                <a:moveTo>
                  <a:pt x="57391" y="21717"/>
                </a:moveTo>
                <a:lnTo>
                  <a:pt x="45783" y="21717"/>
                </a:lnTo>
                <a:lnTo>
                  <a:pt x="41097" y="26428"/>
                </a:lnTo>
                <a:lnTo>
                  <a:pt x="41097" y="119481"/>
                </a:lnTo>
                <a:lnTo>
                  <a:pt x="134708" y="119481"/>
                </a:lnTo>
                <a:lnTo>
                  <a:pt x="134708" y="93332"/>
                </a:lnTo>
                <a:lnTo>
                  <a:pt x="63674" y="93319"/>
                </a:lnTo>
                <a:lnTo>
                  <a:pt x="62623" y="92468"/>
                </a:lnTo>
                <a:lnTo>
                  <a:pt x="62103" y="91427"/>
                </a:lnTo>
                <a:lnTo>
                  <a:pt x="62103" y="26428"/>
                </a:lnTo>
                <a:lnTo>
                  <a:pt x="57391" y="21717"/>
                </a:lnTo>
                <a:close/>
              </a:path>
              <a:path w="135254" h="175894">
                <a:moveTo>
                  <a:pt x="81953" y="0"/>
                </a:moveTo>
                <a:lnTo>
                  <a:pt x="70319" y="0"/>
                </a:lnTo>
                <a:lnTo>
                  <a:pt x="65633" y="4699"/>
                </a:lnTo>
                <a:lnTo>
                  <a:pt x="65529" y="89954"/>
                </a:lnTo>
                <a:lnTo>
                  <a:pt x="63690" y="93332"/>
                </a:lnTo>
                <a:lnTo>
                  <a:pt x="134708" y="93332"/>
                </a:lnTo>
                <a:lnTo>
                  <a:pt x="112890" y="93319"/>
                </a:lnTo>
                <a:lnTo>
                  <a:pt x="111205" y="90944"/>
                </a:lnTo>
                <a:lnTo>
                  <a:pt x="88049" y="90944"/>
                </a:lnTo>
                <a:lnTo>
                  <a:pt x="86664" y="88734"/>
                </a:lnTo>
                <a:lnTo>
                  <a:pt x="86664" y="4699"/>
                </a:lnTo>
                <a:lnTo>
                  <a:pt x="81953" y="0"/>
                </a:lnTo>
                <a:close/>
              </a:path>
              <a:path w="135254" h="175894">
                <a:moveTo>
                  <a:pt x="129997" y="39255"/>
                </a:moveTo>
                <a:lnTo>
                  <a:pt x="118389" y="39255"/>
                </a:lnTo>
                <a:lnTo>
                  <a:pt x="113652" y="43980"/>
                </a:lnTo>
                <a:lnTo>
                  <a:pt x="113542" y="89763"/>
                </a:lnTo>
                <a:lnTo>
                  <a:pt x="112890" y="93319"/>
                </a:lnTo>
                <a:lnTo>
                  <a:pt x="134708" y="93319"/>
                </a:lnTo>
                <a:lnTo>
                  <a:pt x="134708" y="43980"/>
                </a:lnTo>
                <a:lnTo>
                  <a:pt x="129997" y="39255"/>
                </a:lnTo>
                <a:close/>
              </a:path>
              <a:path w="135254" h="175894">
                <a:moveTo>
                  <a:pt x="105816" y="11201"/>
                </a:moveTo>
                <a:lnTo>
                  <a:pt x="94183" y="11201"/>
                </a:lnTo>
                <a:lnTo>
                  <a:pt x="89496" y="15925"/>
                </a:lnTo>
                <a:lnTo>
                  <a:pt x="89496" y="90157"/>
                </a:lnTo>
                <a:lnTo>
                  <a:pt x="88950" y="90817"/>
                </a:lnTo>
                <a:lnTo>
                  <a:pt x="88049" y="90944"/>
                </a:lnTo>
                <a:lnTo>
                  <a:pt x="111205" y="90944"/>
                </a:lnTo>
                <a:lnTo>
                  <a:pt x="110502" y="89954"/>
                </a:lnTo>
                <a:lnTo>
                  <a:pt x="110502" y="15925"/>
                </a:lnTo>
                <a:lnTo>
                  <a:pt x="105816" y="112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66132" y="211146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68165" y="215542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820651" y="2104128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93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820651" y="2104128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821049" y="2144411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20651" y="1973381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967403" y="216656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68369" y="2067841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983566" y="2042444"/>
            <a:ext cx="17780" cy="102870"/>
          </a:xfrm>
          <a:custGeom>
            <a:avLst/>
            <a:gdLst/>
            <a:ahLst/>
            <a:cxnLst/>
            <a:rect l="l" t="t" r="r" b="b"/>
            <a:pathLst>
              <a:path w="17779" h="102869">
                <a:moveTo>
                  <a:pt x="17589" y="102425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82523" y="1972386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6823226" y="1956405"/>
            <a:ext cx="210820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89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211634" y="683309"/>
            <a:ext cx="1521322" cy="1722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0" y="8833547"/>
            <a:ext cx="7473950" cy="1186815"/>
          </a:xfrm>
          <a:custGeom>
            <a:avLst/>
            <a:gdLst/>
            <a:ahLst/>
            <a:cxnLst/>
            <a:rect l="l" t="t" r="r" b="b"/>
            <a:pathLst>
              <a:path w="7473950" h="1186815">
                <a:moveTo>
                  <a:pt x="7473429" y="0"/>
                </a:moveTo>
                <a:lnTo>
                  <a:pt x="7473429" y="1186703"/>
                </a:lnTo>
                <a:lnTo>
                  <a:pt x="0" y="1186703"/>
                </a:lnTo>
                <a:lnTo>
                  <a:pt x="0" y="0"/>
                </a:lnTo>
                <a:lnTo>
                  <a:pt x="7473429" y="0"/>
                </a:lnTo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295097" y="9848950"/>
            <a:ext cx="683260" cy="189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90"/>
              </a:lnSpc>
            </a:pP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HEIGHT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ADJUSMENT</a:t>
            </a:r>
            <a:r>
              <a:rPr sz="600" dirty="0">
                <a:solidFill>
                  <a:srgbClr val="231F20"/>
                </a:solidFill>
                <a:latin typeface="Calibri"/>
                <a:cs typeface="Calibri"/>
              </a:rPr>
              <a:t> SWITCH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240180" y="9859440"/>
            <a:ext cx="7061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1,2 </a:t>
            </a:r>
            <a:r>
              <a:rPr sz="600" spc="-20" dirty="0">
                <a:solidFill>
                  <a:srgbClr val="231F20"/>
                </a:solidFill>
                <a:latin typeface="Calibri"/>
                <a:cs typeface="Calibri"/>
              </a:rPr>
              <a:t>MT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231F20"/>
                </a:solidFill>
                <a:latin typeface="Calibri"/>
                <a:cs typeface="Calibri"/>
              </a:rPr>
              <a:t>ROLLER</a:t>
            </a:r>
            <a:r>
              <a:rPr sz="6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TABLE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362187" y="9854944"/>
            <a:ext cx="56705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solidFill>
                  <a:srgbClr val="231F20"/>
                </a:solidFill>
                <a:latin typeface="Calibri"/>
                <a:cs typeface="Calibri"/>
              </a:rPr>
              <a:t>CONTROL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231F20"/>
                </a:solidFill>
                <a:latin typeface="Calibri"/>
                <a:cs typeface="Calibri"/>
              </a:rPr>
              <a:t>PANEL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538063" y="9848950"/>
            <a:ext cx="46545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dirty="0">
                <a:solidFill>
                  <a:srgbClr val="231F20"/>
                </a:solidFill>
                <a:latin typeface="Calibri"/>
                <a:cs typeface="Calibri"/>
              </a:rPr>
              <a:t>SITI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231F20"/>
                </a:solidFill>
                <a:latin typeface="Calibri"/>
                <a:cs typeface="Calibri"/>
              </a:rPr>
              <a:t>GEARBOX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314039" y="9848950"/>
            <a:ext cx="47307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5" dirty="0">
                <a:solidFill>
                  <a:srgbClr val="231F20"/>
                </a:solidFill>
                <a:latin typeface="Calibri"/>
                <a:cs typeface="Calibri"/>
              </a:rPr>
              <a:t>BLADE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BRUSH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421073" y="9854944"/>
            <a:ext cx="60071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SECURITY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231F20"/>
                </a:solidFill>
                <a:latin typeface="Calibri"/>
                <a:cs typeface="Calibri"/>
              </a:rPr>
              <a:t>SWITCH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07809" y="8903272"/>
            <a:ext cx="915669" cy="900430"/>
          </a:xfrm>
          <a:custGeom>
            <a:avLst/>
            <a:gdLst/>
            <a:ahLst/>
            <a:cxnLst/>
            <a:rect l="l" t="t" r="r" b="b"/>
            <a:pathLst>
              <a:path w="915669" h="900429">
                <a:moveTo>
                  <a:pt x="0" y="899998"/>
                </a:moveTo>
                <a:lnTo>
                  <a:pt x="915454" y="899998"/>
                </a:lnTo>
                <a:lnTo>
                  <a:pt x="915454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919" y="8906736"/>
            <a:ext cx="1353311" cy="890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223263" y="8903272"/>
            <a:ext cx="998219" cy="900430"/>
          </a:xfrm>
          <a:custGeom>
            <a:avLst/>
            <a:gdLst/>
            <a:ahLst/>
            <a:cxnLst/>
            <a:rect l="l" t="t" r="r" b="b"/>
            <a:pathLst>
              <a:path w="998219" h="900429">
                <a:moveTo>
                  <a:pt x="0" y="899998"/>
                </a:moveTo>
                <a:lnTo>
                  <a:pt x="998207" y="899998"/>
                </a:lnTo>
                <a:lnTo>
                  <a:pt x="998207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156139" y="8926630"/>
            <a:ext cx="1274063" cy="8503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221471" y="8903272"/>
            <a:ext cx="1093470" cy="900430"/>
          </a:xfrm>
          <a:custGeom>
            <a:avLst/>
            <a:gdLst/>
            <a:ahLst/>
            <a:cxnLst/>
            <a:rect l="l" t="t" r="r" b="b"/>
            <a:pathLst>
              <a:path w="1093470" h="900429">
                <a:moveTo>
                  <a:pt x="1093063" y="899998"/>
                </a:moveTo>
                <a:lnTo>
                  <a:pt x="0" y="899998"/>
                </a:lnTo>
                <a:lnTo>
                  <a:pt x="0" y="0"/>
                </a:lnTo>
                <a:lnTo>
                  <a:pt x="1093063" y="0"/>
                </a:lnTo>
                <a:lnTo>
                  <a:pt x="1093063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087754" y="8928552"/>
            <a:ext cx="1274063" cy="8747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530291" y="8903272"/>
            <a:ext cx="829310" cy="900430"/>
          </a:xfrm>
          <a:custGeom>
            <a:avLst/>
            <a:gdLst/>
            <a:ahLst/>
            <a:cxnLst/>
            <a:rect l="l" t="t" r="r" b="b"/>
            <a:pathLst>
              <a:path w="829310" h="900429">
                <a:moveTo>
                  <a:pt x="0" y="899998"/>
                </a:moveTo>
                <a:lnTo>
                  <a:pt x="829310" y="899998"/>
                </a:lnTo>
                <a:lnTo>
                  <a:pt x="829310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6331127" y="9848950"/>
            <a:ext cx="69405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5" dirty="0">
                <a:solidFill>
                  <a:srgbClr val="231F20"/>
                </a:solidFill>
                <a:latin typeface="Calibri"/>
                <a:cs typeface="Calibri"/>
              </a:rPr>
              <a:t>SAP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231F20"/>
                </a:solidFill>
                <a:latin typeface="Calibri"/>
                <a:cs typeface="Calibri"/>
              </a:rPr>
              <a:t>COOLANT</a:t>
            </a: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PUMP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343840" y="8903272"/>
            <a:ext cx="871855" cy="900430"/>
          </a:xfrm>
          <a:custGeom>
            <a:avLst/>
            <a:gdLst/>
            <a:ahLst/>
            <a:cxnLst/>
            <a:rect l="l" t="t" r="r" b="b"/>
            <a:pathLst>
              <a:path w="871854" h="900429">
                <a:moveTo>
                  <a:pt x="871766" y="899998"/>
                </a:moveTo>
                <a:lnTo>
                  <a:pt x="0" y="899998"/>
                </a:lnTo>
                <a:lnTo>
                  <a:pt x="0" y="0"/>
                </a:lnTo>
                <a:lnTo>
                  <a:pt x="871766" y="0"/>
                </a:lnTo>
                <a:lnTo>
                  <a:pt x="871766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298393" y="8903272"/>
            <a:ext cx="1096645" cy="900430"/>
          </a:xfrm>
          <a:custGeom>
            <a:avLst/>
            <a:gdLst/>
            <a:ahLst/>
            <a:cxnLst/>
            <a:rect l="l" t="t" r="r" b="b"/>
            <a:pathLst>
              <a:path w="1096645" h="900429">
                <a:moveTo>
                  <a:pt x="1096467" y="899998"/>
                </a:moveTo>
                <a:lnTo>
                  <a:pt x="0" y="899998"/>
                </a:lnTo>
                <a:lnTo>
                  <a:pt x="0" y="0"/>
                </a:lnTo>
                <a:lnTo>
                  <a:pt x="1096467" y="0"/>
                </a:lnTo>
                <a:lnTo>
                  <a:pt x="1096467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232068" y="8901365"/>
            <a:ext cx="1149095" cy="9052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94288" y="8903272"/>
            <a:ext cx="1136015" cy="900430"/>
          </a:xfrm>
          <a:custGeom>
            <a:avLst/>
            <a:gdLst/>
            <a:ahLst/>
            <a:cxnLst/>
            <a:rect l="l" t="t" r="r" b="b"/>
            <a:pathLst>
              <a:path w="1136014" h="900429">
                <a:moveTo>
                  <a:pt x="1136002" y="899998"/>
                </a:moveTo>
                <a:lnTo>
                  <a:pt x="0" y="899998"/>
                </a:lnTo>
                <a:lnTo>
                  <a:pt x="0" y="0"/>
                </a:lnTo>
                <a:lnTo>
                  <a:pt x="1136002" y="0"/>
                </a:lnTo>
                <a:lnTo>
                  <a:pt x="1136002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10926" y="8918563"/>
            <a:ext cx="1304541" cy="8717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83275" y="3319947"/>
            <a:ext cx="2044697" cy="18485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1822" y="497156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1817" y="525956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1817" y="540356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1817" y="554756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524170" y="4981564"/>
            <a:ext cx="57086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512088" y="583575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117120" y="5157792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14" y="30757"/>
                </a:moveTo>
                <a:lnTo>
                  <a:pt x="60769" y="44599"/>
                </a:lnTo>
                <a:lnTo>
                  <a:pt x="52307" y="55400"/>
                </a:lnTo>
                <a:lnTo>
                  <a:pt x="39984" y="61703"/>
                </a:lnTo>
                <a:lnTo>
                  <a:pt x="23197" y="59869"/>
                </a:lnTo>
                <a:lnTo>
                  <a:pt x="10765" y="53573"/>
                </a:lnTo>
                <a:lnTo>
                  <a:pt x="2946" y="43872"/>
                </a:lnTo>
                <a:lnTo>
                  <a:pt x="0" y="31824"/>
                </a:lnTo>
                <a:lnTo>
                  <a:pt x="3034" y="17522"/>
                </a:lnTo>
                <a:lnTo>
                  <a:pt x="11239" y="6497"/>
                </a:lnTo>
                <a:lnTo>
                  <a:pt x="23223" y="0"/>
                </a:lnTo>
                <a:lnTo>
                  <a:pt x="40216" y="1674"/>
                </a:lnTo>
                <a:lnTo>
                  <a:pt x="52782" y="7761"/>
                </a:lnTo>
                <a:lnTo>
                  <a:pt x="60730" y="17231"/>
                </a:lnTo>
                <a:lnTo>
                  <a:pt x="63869" y="29052"/>
                </a:lnTo>
                <a:lnTo>
                  <a:pt x="63914" y="3075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36915" y="515656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252319" y="514534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10105" y="5691559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3705" y="5861713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1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33500" y="586764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33500" y="588084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33500" y="589403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33500" y="590722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33500" y="592041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33500" y="593360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33500" y="594678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4694" y="586686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4694" y="588004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4694" y="589323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34694" y="590642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34694" y="591960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19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34694" y="593279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34694" y="594598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632839" y="5837500"/>
            <a:ext cx="48768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1,5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724426" y="584775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3660x27x0,9mm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575882" y="5273374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75882" y="5419373"/>
            <a:ext cx="2387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75882" y="5565372"/>
            <a:ext cx="2387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575882" y="5711371"/>
            <a:ext cx="2387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75°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058190" y="5273560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058190" y="5419559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058190" y="5565559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058190" y="5711558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532256" y="5273357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350x320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532256" y="541935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250x180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532256" y="556535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300x200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532256" y="571135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350x200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211452" y="5273154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2211452" y="5419153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2211452" y="5565152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2211452" y="5711152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86104" y="590551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411819" y="5871731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48" y="53065"/>
                </a:moveTo>
                <a:lnTo>
                  <a:pt x="4380" y="53065"/>
                </a:lnTo>
                <a:lnTo>
                  <a:pt x="14724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208285" y="53260"/>
                </a:lnTo>
                <a:lnTo>
                  <a:pt x="286342" y="53260"/>
                </a:lnTo>
                <a:lnTo>
                  <a:pt x="286348" y="53065"/>
                </a:lnTo>
                <a:close/>
              </a:path>
              <a:path w="288289" h="67945">
                <a:moveTo>
                  <a:pt x="60752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58" y="67589"/>
                </a:lnTo>
                <a:lnTo>
                  <a:pt x="60373" y="64779"/>
                </a:lnTo>
                <a:lnTo>
                  <a:pt x="58902" y="60381"/>
                </a:lnTo>
                <a:lnTo>
                  <a:pt x="58581" y="55999"/>
                </a:lnTo>
                <a:lnTo>
                  <a:pt x="60752" y="53261"/>
                </a:lnTo>
                <a:close/>
              </a:path>
              <a:path w="288289" h="67945">
                <a:moveTo>
                  <a:pt x="90214" y="53261"/>
                </a:moveTo>
                <a:lnTo>
                  <a:pt x="60752" y="53261"/>
                </a:lnTo>
                <a:lnTo>
                  <a:pt x="66760" y="53775"/>
                </a:lnTo>
                <a:lnTo>
                  <a:pt x="77945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86" y="67589"/>
                </a:lnTo>
                <a:lnTo>
                  <a:pt x="119292" y="64779"/>
                </a:lnTo>
                <a:lnTo>
                  <a:pt x="117813" y="60381"/>
                </a:lnTo>
                <a:lnTo>
                  <a:pt x="117491" y="55999"/>
                </a:lnTo>
                <a:lnTo>
                  <a:pt x="119654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69" y="53262"/>
                </a:moveTo>
                <a:lnTo>
                  <a:pt x="119654" y="53262"/>
                </a:lnTo>
                <a:lnTo>
                  <a:pt x="125664" y="53775"/>
                </a:lnTo>
                <a:lnTo>
                  <a:pt x="136855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69" y="53262"/>
                </a:lnTo>
                <a:close/>
              </a:path>
              <a:path w="288289" h="67945">
                <a:moveTo>
                  <a:pt x="178820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8" y="60381"/>
                </a:lnTo>
                <a:lnTo>
                  <a:pt x="176647" y="55999"/>
                </a:lnTo>
                <a:lnTo>
                  <a:pt x="178820" y="53261"/>
                </a:lnTo>
                <a:close/>
              </a:path>
              <a:path w="288289" h="67945">
                <a:moveTo>
                  <a:pt x="208284" y="53261"/>
                </a:moveTo>
                <a:lnTo>
                  <a:pt x="178820" y="53261"/>
                </a:lnTo>
                <a:lnTo>
                  <a:pt x="184830" y="53775"/>
                </a:lnTo>
                <a:lnTo>
                  <a:pt x="196016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4" y="53261"/>
                </a:lnTo>
                <a:close/>
              </a:path>
              <a:path w="288289" h="67945">
                <a:moveTo>
                  <a:pt x="286342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40" y="67589"/>
                </a:lnTo>
                <a:lnTo>
                  <a:pt x="237851" y="64779"/>
                </a:lnTo>
                <a:lnTo>
                  <a:pt x="236376" y="60381"/>
                </a:lnTo>
                <a:lnTo>
                  <a:pt x="236053" y="55999"/>
                </a:lnTo>
                <a:lnTo>
                  <a:pt x="238221" y="53261"/>
                </a:lnTo>
                <a:lnTo>
                  <a:pt x="286342" y="53260"/>
                </a:lnTo>
                <a:close/>
              </a:path>
              <a:path w="288289" h="67945">
                <a:moveTo>
                  <a:pt x="286342" y="53261"/>
                </a:moveTo>
                <a:lnTo>
                  <a:pt x="238221" y="53261"/>
                </a:lnTo>
                <a:lnTo>
                  <a:pt x="244229" y="53775"/>
                </a:lnTo>
                <a:lnTo>
                  <a:pt x="255414" y="59160"/>
                </a:lnTo>
                <a:lnTo>
                  <a:pt x="268604" y="67589"/>
                </a:lnTo>
                <a:lnTo>
                  <a:pt x="266971" y="63925"/>
                </a:lnTo>
                <a:lnTo>
                  <a:pt x="265506" y="58434"/>
                </a:lnTo>
                <a:lnTo>
                  <a:pt x="266612" y="54009"/>
                </a:lnTo>
                <a:lnTo>
                  <a:pt x="272687" y="53546"/>
                </a:lnTo>
                <a:lnTo>
                  <a:pt x="286333" y="53546"/>
                </a:lnTo>
                <a:lnTo>
                  <a:pt x="286342" y="53261"/>
                </a:lnTo>
                <a:close/>
              </a:path>
              <a:path w="288289" h="67945">
                <a:moveTo>
                  <a:pt x="286333" y="53546"/>
                </a:moveTo>
                <a:lnTo>
                  <a:pt x="272687" y="53546"/>
                </a:lnTo>
                <a:lnTo>
                  <a:pt x="286133" y="59937"/>
                </a:lnTo>
                <a:lnTo>
                  <a:pt x="286333" y="53546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0" y="53065"/>
                </a:lnTo>
                <a:lnTo>
                  <a:pt x="286348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 txBox="1"/>
          <p:nvPr/>
        </p:nvSpPr>
        <p:spPr>
          <a:xfrm>
            <a:off x="1496043" y="5823746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2347848" y="4438764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384418" y="4462599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371253" y="4493591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514077" y="4477514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376906" y="4617706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485699" y="483941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80"/>
                </a:moveTo>
                <a:lnTo>
                  <a:pt x="7486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487734" y="4883367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340220" y="4832070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93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340219" y="483207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340617" y="487235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340220" y="4701323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486959" y="4894502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387938" y="4795784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503135" y="4770386"/>
            <a:ext cx="17780" cy="102870"/>
          </a:xfrm>
          <a:custGeom>
            <a:avLst/>
            <a:gdLst/>
            <a:ahLst/>
            <a:cxnLst/>
            <a:rect l="l" t="t" r="r" b="b"/>
            <a:pathLst>
              <a:path w="17780" h="102870">
                <a:moveTo>
                  <a:pt x="17589" y="102425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302090" y="4700333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 txBox="1"/>
          <p:nvPr/>
        </p:nvSpPr>
        <p:spPr>
          <a:xfrm>
            <a:off x="2342794" y="4684348"/>
            <a:ext cx="210820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89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2422510" y="4508119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197"/>
                </a:lnTo>
                <a:lnTo>
                  <a:pt x="1079" y="65290"/>
                </a:lnTo>
                <a:lnTo>
                  <a:pt x="4356" y="72199"/>
                </a:lnTo>
                <a:lnTo>
                  <a:pt x="15367" y="81699"/>
                </a:lnTo>
                <a:lnTo>
                  <a:pt x="23253" y="84074"/>
                </a:lnTo>
                <a:lnTo>
                  <a:pt x="40589" y="84074"/>
                </a:lnTo>
                <a:lnTo>
                  <a:pt x="46482" y="83083"/>
                </a:lnTo>
                <a:lnTo>
                  <a:pt x="55943" y="79133"/>
                </a:lnTo>
                <a:lnTo>
                  <a:pt x="59588" y="76111"/>
                </a:lnTo>
                <a:lnTo>
                  <a:pt x="63345" y="70218"/>
                </a:lnTo>
                <a:lnTo>
                  <a:pt x="28714" y="70218"/>
                </a:lnTo>
                <a:lnTo>
                  <a:pt x="24739" y="68961"/>
                </a:lnTo>
                <a:lnTo>
                  <a:pt x="18859" y="63931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44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45" y="70218"/>
                </a:lnTo>
                <a:lnTo>
                  <a:pt x="64769" y="67983"/>
                </a:lnTo>
                <a:lnTo>
                  <a:pt x="65974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81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6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35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28" y="24599"/>
                </a:lnTo>
                <a:lnTo>
                  <a:pt x="63487" y="17145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123205" y="494224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123196" y="523023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 txBox="1"/>
          <p:nvPr/>
        </p:nvSpPr>
        <p:spPr>
          <a:xfrm>
            <a:off x="5135549" y="4952231"/>
            <a:ext cx="62230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GL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5123471" y="580641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728499" y="512845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48298" y="5127244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863689" y="5116004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195095" y="583238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2" y="73"/>
                </a:lnTo>
                <a:lnTo>
                  <a:pt x="8247" y="19868"/>
                </a:lnTo>
                <a:lnTo>
                  <a:pt x="0" y="47217"/>
                </a:lnTo>
                <a:lnTo>
                  <a:pt x="2671" y="61285"/>
                </a:lnTo>
                <a:lnTo>
                  <a:pt x="9294" y="73463"/>
                </a:lnTo>
                <a:lnTo>
                  <a:pt x="19155" y="83040"/>
                </a:lnTo>
                <a:lnTo>
                  <a:pt x="31544" y="89307"/>
                </a:lnTo>
                <a:lnTo>
                  <a:pt x="45748" y="91554"/>
                </a:lnTo>
                <a:lnTo>
                  <a:pt x="158065" y="91531"/>
                </a:lnTo>
                <a:lnTo>
                  <a:pt x="193877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20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244870" y="58383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244870" y="585150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244870" y="586470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244870" y="58778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244870" y="58910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244870" y="59042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244870" y="591745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346077" y="583752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346077" y="58507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346077" y="586390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346077" y="58770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346077" y="58902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346077" y="590346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346077" y="591665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397487" y="5876188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007717" y="3437209"/>
            <a:ext cx="1964042" cy="16411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023185" y="584239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48" y="53065"/>
                </a:moveTo>
                <a:lnTo>
                  <a:pt x="4380" y="53065"/>
                </a:lnTo>
                <a:lnTo>
                  <a:pt x="14724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208285" y="53260"/>
                </a:lnTo>
                <a:lnTo>
                  <a:pt x="286342" y="53260"/>
                </a:lnTo>
                <a:lnTo>
                  <a:pt x="286348" y="53065"/>
                </a:lnTo>
                <a:close/>
              </a:path>
              <a:path w="288289" h="67945">
                <a:moveTo>
                  <a:pt x="60752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58" y="67589"/>
                </a:lnTo>
                <a:lnTo>
                  <a:pt x="60373" y="64779"/>
                </a:lnTo>
                <a:lnTo>
                  <a:pt x="58902" y="60381"/>
                </a:lnTo>
                <a:lnTo>
                  <a:pt x="58581" y="55999"/>
                </a:lnTo>
                <a:lnTo>
                  <a:pt x="60752" y="53261"/>
                </a:lnTo>
                <a:close/>
              </a:path>
              <a:path w="288289" h="67945">
                <a:moveTo>
                  <a:pt x="90214" y="53261"/>
                </a:moveTo>
                <a:lnTo>
                  <a:pt x="60752" y="53261"/>
                </a:lnTo>
                <a:lnTo>
                  <a:pt x="66760" y="53775"/>
                </a:lnTo>
                <a:lnTo>
                  <a:pt x="77945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86" y="67589"/>
                </a:lnTo>
                <a:lnTo>
                  <a:pt x="119292" y="64779"/>
                </a:lnTo>
                <a:lnTo>
                  <a:pt x="117813" y="60381"/>
                </a:lnTo>
                <a:lnTo>
                  <a:pt x="117491" y="55999"/>
                </a:lnTo>
                <a:lnTo>
                  <a:pt x="119654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69" y="53262"/>
                </a:moveTo>
                <a:lnTo>
                  <a:pt x="119654" y="53262"/>
                </a:lnTo>
                <a:lnTo>
                  <a:pt x="125664" y="53775"/>
                </a:lnTo>
                <a:lnTo>
                  <a:pt x="136855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69" y="53262"/>
                </a:lnTo>
                <a:close/>
              </a:path>
              <a:path w="288289" h="67945">
                <a:moveTo>
                  <a:pt x="178820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8" y="60381"/>
                </a:lnTo>
                <a:lnTo>
                  <a:pt x="176647" y="55999"/>
                </a:lnTo>
                <a:lnTo>
                  <a:pt x="178820" y="53261"/>
                </a:lnTo>
                <a:close/>
              </a:path>
              <a:path w="288289" h="67945">
                <a:moveTo>
                  <a:pt x="208284" y="53261"/>
                </a:moveTo>
                <a:lnTo>
                  <a:pt x="178820" y="53261"/>
                </a:lnTo>
                <a:lnTo>
                  <a:pt x="184830" y="53775"/>
                </a:lnTo>
                <a:lnTo>
                  <a:pt x="196016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4" y="53261"/>
                </a:lnTo>
                <a:close/>
              </a:path>
              <a:path w="288289" h="67945">
                <a:moveTo>
                  <a:pt x="286342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40" y="67589"/>
                </a:lnTo>
                <a:lnTo>
                  <a:pt x="237851" y="64779"/>
                </a:lnTo>
                <a:lnTo>
                  <a:pt x="236376" y="60381"/>
                </a:lnTo>
                <a:lnTo>
                  <a:pt x="236053" y="55999"/>
                </a:lnTo>
                <a:lnTo>
                  <a:pt x="238221" y="53261"/>
                </a:lnTo>
                <a:lnTo>
                  <a:pt x="286342" y="53260"/>
                </a:lnTo>
                <a:close/>
              </a:path>
              <a:path w="288289" h="67945">
                <a:moveTo>
                  <a:pt x="286342" y="53261"/>
                </a:moveTo>
                <a:lnTo>
                  <a:pt x="238221" y="53261"/>
                </a:lnTo>
                <a:lnTo>
                  <a:pt x="244229" y="53775"/>
                </a:lnTo>
                <a:lnTo>
                  <a:pt x="255414" y="59160"/>
                </a:lnTo>
                <a:lnTo>
                  <a:pt x="268604" y="67589"/>
                </a:lnTo>
                <a:lnTo>
                  <a:pt x="266971" y="63925"/>
                </a:lnTo>
                <a:lnTo>
                  <a:pt x="265506" y="58434"/>
                </a:lnTo>
                <a:lnTo>
                  <a:pt x="266612" y="54009"/>
                </a:lnTo>
                <a:lnTo>
                  <a:pt x="272687" y="53546"/>
                </a:lnTo>
                <a:lnTo>
                  <a:pt x="286333" y="53546"/>
                </a:lnTo>
                <a:lnTo>
                  <a:pt x="286342" y="53261"/>
                </a:lnTo>
                <a:close/>
              </a:path>
              <a:path w="288289" h="67945">
                <a:moveTo>
                  <a:pt x="286333" y="53546"/>
                </a:moveTo>
                <a:lnTo>
                  <a:pt x="272687" y="53546"/>
                </a:lnTo>
                <a:lnTo>
                  <a:pt x="286133" y="59937"/>
                </a:lnTo>
                <a:lnTo>
                  <a:pt x="286333" y="53546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0" y="53065"/>
                </a:lnTo>
                <a:lnTo>
                  <a:pt x="286348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 txBox="1"/>
          <p:nvPr/>
        </p:nvSpPr>
        <p:spPr>
          <a:xfrm>
            <a:off x="5187260" y="5681818"/>
            <a:ext cx="1826895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  <a:tab pos="969010" algn="l"/>
                <a:tab pos="164782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75°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	580x320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25"/>
              </a:spcBef>
              <a:tabLst>
                <a:tab pos="270510" algn="l"/>
                <a:tab pos="932180" algn="l"/>
                <a:tab pos="11607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4160x34x1,1mm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5108784" y="5243821"/>
            <a:ext cx="2079625" cy="41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  <a:tabLst>
                <a:tab pos="573405" algn="l"/>
                <a:tab pos="1047115" algn="l"/>
                <a:tab pos="1726564" algn="l"/>
                <a:tab pos="2066289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610x320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190"/>
              </a:spcBef>
              <a:tabLst>
                <a:tab pos="573405" algn="l"/>
                <a:tab pos="1047115" algn="l"/>
                <a:tab pos="1726564" algn="l"/>
                <a:tab pos="2066289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355x320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73405" algn="l"/>
                <a:tab pos="1047115" algn="l"/>
                <a:tab pos="1726564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510x320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6959117" y="441013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995685" y="4433973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982521" y="4464966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125344" y="444889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988173" y="4589081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096979" y="481078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099012" y="485474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951499" y="4803444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93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951499" y="480344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951897" y="4843727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951499" y="467269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46"/>
                </a:moveTo>
                <a:lnTo>
                  <a:pt x="1871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098238" y="4865876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999218" y="4767158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114413" y="4741760"/>
            <a:ext cx="17780" cy="102870"/>
          </a:xfrm>
          <a:custGeom>
            <a:avLst/>
            <a:gdLst/>
            <a:ahLst/>
            <a:cxnLst/>
            <a:rect l="l" t="t" r="r" b="b"/>
            <a:pathLst>
              <a:path w="17779" h="102870">
                <a:moveTo>
                  <a:pt x="17589" y="102425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913371" y="4671707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 txBox="1"/>
          <p:nvPr/>
        </p:nvSpPr>
        <p:spPr>
          <a:xfrm>
            <a:off x="6954073" y="4655722"/>
            <a:ext cx="210820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89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7034707" y="4478985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197"/>
                </a:lnTo>
                <a:lnTo>
                  <a:pt x="1079" y="65290"/>
                </a:lnTo>
                <a:lnTo>
                  <a:pt x="4356" y="72199"/>
                </a:lnTo>
                <a:lnTo>
                  <a:pt x="15367" y="81699"/>
                </a:lnTo>
                <a:lnTo>
                  <a:pt x="23253" y="84074"/>
                </a:lnTo>
                <a:lnTo>
                  <a:pt x="40589" y="84074"/>
                </a:lnTo>
                <a:lnTo>
                  <a:pt x="46482" y="83083"/>
                </a:lnTo>
                <a:lnTo>
                  <a:pt x="55943" y="79133"/>
                </a:lnTo>
                <a:lnTo>
                  <a:pt x="59588" y="76111"/>
                </a:lnTo>
                <a:lnTo>
                  <a:pt x="63354" y="70218"/>
                </a:lnTo>
                <a:lnTo>
                  <a:pt x="28714" y="70218"/>
                </a:lnTo>
                <a:lnTo>
                  <a:pt x="24739" y="68961"/>
                </a:lnTo>
                <a:lnTo>
                  <a:pt x="18859" y="63931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44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30"/>
                </a:lnTo>
                <a:lnTo>
                  <a:pt x="42964" y="69100"/>
                </a:lnTo>
                <a:lnTo>
                  <a:pt x="38976" y="70218"/>
                </a:lnTo>
                <a:lnTo>
                  <a:pt x="63354" y="70218"/>
                </a:lnTo>
                <a:lnTo>
                  <a:pt x="64782" y="67983"/>
                </a:lnTo>
                <a:lnTo>
                  <a:pt x="65975" y="63931"/>
                </a:lnTo>
                <a:lnTo>
                  <a:pt x="66065" y="53835"/>
                </a:lnTo>
                <a:lnTo>
                  <a:pt x="64985" y="49517"/>
                </a:lnTo>
                <a:lnTo>
                  <a:pt x="28155" y="30035"/>
                </a:lnTo>
                <a:lnTo>
                  <a:pt x="23126" y="28219"/>
                </a:lnTo>
                <a:lnTo>
                  <a:pt x="19431" y="25120"/>
                </a:lnTo>
                <a:lnTo>
                  <a:pt x="18618" y="23482"/>
                </a:lnTo>
                <a:lnTo>
                  <a:pt x="18618" y="19443"/>
                </a:lnTo>
                <a:lnTo>
                  <a:pt x="19481" y="17767"/>
                </a:lnTo>
                <a:lnTo>
                  <a:pt x="23926" y="14554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6"/>
                </a:lnTo>
                <a:lnTo>
                  <a:pt x="50469" y="2222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35" y="18148"/>
                </a:lnTo>
                <a:lnTo>
                  <a:pt x="46634" y="21145"/>
                </a:lnTo>
                <a:lnTo>
                  <a:pt x="47332" y="25323"/>
                </a:lnTo>
                <a:lnTo>
                  <a:pt x="63728" y="24599"/>
                </a:lnTo>
                <a:lnTo>
                  <a:pt x="63487" y="17145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734068" y="6328016"/>
            <a:ext cx="1979434" cy="14214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784284" y="758094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784276" y="786895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784551" y="844511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389580" y="7767166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 txBox="1"/>
          <p:nvPr/>
        </p:nvSpPr>
        <p:spPr>
          <a:xfrm>
            <a:off x="2796630" y="7590947"/>
            <a:ext cx="716280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GLH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3106707" y="8457163"/>
            <a:ext cx="28638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3996885" y="8457131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4160x34x1,1mm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3804715" y="7882830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610x320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4483911" y="7882728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909377" y="776596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80" y="0"/>
                </a:lnTo>
                <a:lnTo>
                  <a:pt x="175780" y="6393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524768" y="7754722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782564" y="830093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856176" y="847109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2" y="73"/>
                </a:lnTo>
                <a:lnTo>
                  <a:pt x="8247" y="19868"/>
                </a:lnTo>
                <a:lnTo>
                  <a:pt x="0" y="47217"/>
                </a:lnTo>
                <a:lnTo>
                  <a:pt x="2671" y="61285"/>
                </a:lnTo>
                <a:lnTo>
                  <a:pt x="9294" y="73463"/>
                </a:lnTo>
                <a:lnTo>
                  <a:pt x="19155" y="83040"/>
                </a:lnTo>
                <a:lnTo>
                  <a:pt x="31544" y="89307"/>
                </a:lnTo>
                <a:lnTo>
                  <a:pt x="45748" y="91554"/>
                </a:lnTo>
                <a:lnTo>
                  <a:pt x="158065" y="91531"/>
                </a:lnTo>
                <a:lnTo>
                  <a:pt x="193877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20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905950" y="847702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905950" y="849021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905950" y="850340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905950" y="851660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905950" y="852979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905950" y="854298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905950" y="855616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007156" y="850261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007156" y="851580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007156" y="852898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007156" y="854217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007156" y="855536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 txBox="1"/>
          <p:nvPr/>
        </p:nvSpPr>
        <p:spPr>
          <a:xfrm>
            <a:off x="2905299" y="8446878"/>
            <a:ext cx="9779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3058566" y="851489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684266" y="848110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71" y="53065"/>
                </a:moveTo>
                <a:lnTo>
                  <a:pt x="4383" y="53065"/>
                </a:lnTo>
                <a:lnTo>
                  <a:pt x="14730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79"/>
                </a:lnTo>
                <a:lnTo>
                  <a:pt x="29131" y="55999"/>
                </a:lnTo>
                <a:lnTo>
                  <a:pt x="31299" y="53261"/>
                </a:lnTo>
                <a:lnTo>
                  <a:pt x="208285" y="53260"/>
                </a:lnTo>
                <a:lnTo>
                  <a:pt x="286365" y="53260"/>
                </a:lnTo>
                <a:lnTo>
                  <a:pt x="286371" y="53065"/>
                </a:lnTo>
                <a:close/>
              </a:path>
              <a:path w="288289" h="67945">
                <a:moveTo>
                  <a:pt x="60752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58" y="67589"/>
                </a:lnTo>
                <a:lnTo>
                  <a:pt x="60373" y="64779"/>
                </a:lnTo>
                <a:lnTo>
                  <a:pt x="58901" y="60379"/>
                </a:lnTo>
                <a:lnTo>
                  <a:pt x="58581" y="55999"/>
                </a:lnTo>
                <a:lnTo>
                  <a:pt x="60752" y="53261"/>
                </a:lnTo>
                <a:close/>
              </a:path>
              <a:path w="288289" h="67945">
                <a:moveTo>
                  <a:pt x="90214" y="53261"/>
                </a:moveTo>
                <a:lnTo>
                  <a:pt x="60752" y="53261"/>
                </a:lnTo>
                <a:lnTo>
                  <a:pt x="66760" y="53775"/>
                </a:lnTo>
                <a:lnTo>
                  <a:pt x="77945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69" y="60379"/>
                </a:lnTo>
                <a:lnTo>
                  <a:pt x="88046" y="55999"/>
                </a:lnTo>
                <a:lnTo>
                  <a:pt x="90214" y="53261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86" y="67589"/>
                </a:lnTo>
                <a:lnTo>
                  <a:pt x="119293" y="64779"/>
                </a:lnTo>
                <a:lnTo>
                  <a:pt x="117815" y="60379"/>
                </a:lnTo>
                <a:lnTo>
                  <a:pt x="117494" y="55999"/>
                </a:lnTo>
                <a:lnTo>
                  <a:pt x="119663" y="53261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1"/>
                </a:moveTo>
                <a:lnTo>
                  <a:pt x="119663" y="53261"/>
                </a:lnTo>
                <a:lnTo>
                  <a:pt x="125672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79"/>
                </a:lnTo>
                <a:lnTo>
                  <a:pt x="147202" y="55999"/>
                </a:lnTo>
                <a:lnTo>
                  <a:pt x="149370" y="53261"/>
                </a:lnTo>
                <a:close/>
              </a:path>
              <a:path w="288289" h="67945">
                <a:moveTo>
                  <a:pt x="178820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7" y="60379"/>
                </a:lnTo>
                <a:lnTo>
                  <a:pt x="176647" y="55999"/>
                </a:lnTo>
                <a:lnTo>
                  <a:pt x="178820" y="53261"/>
                </a:lnTo>
                <a:close/>
              </a:path>
              <a:path w="288289" h="67945">
                <a:moveTo>
                  <a:pt x="208284" y="53261"/>
                </a:moveTo>
                <a:lnTo>
                  <a:pt x="178820" y="53261"/>
                </a:lnTo>
                <a:lnTo>
                  <a:pt x="184830" y="53775"/>
                </a:lnTo>
                <a:lnTo>
                  <a:pt x="196016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79"/>
                </a:lnTo>
                <a:lnTo>
                  <a:pt x="206116" y="55999"/>
                </a:lnTo>
                <a:lnTo>
                  <a:pt x="208284" y="53261"/>
                </a:lnTo>
                <a:close/>
              </a:path>
              <a:path w="288289" h="67945">
                <a:moveTo>
                  <a:pt x="286365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40" y="67589"/>
                </a:lnTo>
                <a:lnTo>
                  <a:pt x="237851" y="64779"/>
                </a:lnTo>
                <a:lnTo>
                  <a:pt x="236375" y="60379"/>
                </a:lnTo>
                <a:lnTo>
                  <a:pt x="236053" y="55999"/>
                </a:lnTo>
                <a:lnTo>
                  <a:pt x="238221" y="53261"/>
                </a:lnTo>
                <a:lnTo>
                  <a:pt x="286365" y="53260"/>
                </a:lnTo>
                <a:close/>
              </a:path>
              <a:path w="288289" h="67945">
                <a:moveTo>
                  <a:pt x="286365" y="53261"/>
                </a:moveTo>
                <a:lnTo>
                  <a:pt x="238221" y="53261"/>
                </a:lnTo>
                <a:lnTo>
                  <a:pt x="244229" y="53775"/>
                </a:lnTo>
                <a:lnTo>
                  <a:pt x="255414" y="59160"/>
                </a:lnTo>
                <a:lnTo>
                  <a:pt x="268604" y="67589"/>
                </a:lnTo>
                <a:lnTo>
                  <a:pt x="266971" y="63924"/>
                </a:lnTo>
                <a:lnTo>
                  <a:pt x="265509" y="58431"/>
                </a:lnTo>
                <a:lnTo>
                  <a:pt x="266620" y="54007"/>
                </a:lnTo>
                <a:lnTo>
                  <a:pt x="272702" y="53548"/>
                </a:lnTo>
                <a:lnTo>
                  <a:pt x="286356" y="53548"/>
                </a:lnTo>
                <a:lnTo>
                  <a:pt x="286365" y="53261"/>
                </a:lnTo>
                <a:close/>
              </a:path>
              <a:path w="288289" h="67945">
                <a:moveTo>
                  <a:pt x="286356" y="53548"/>
                </a:moveTo>
                <a:lnTo>
                  <a:pt x="272702" y="53548"/>
                </a:lnTo>
                <a:lnTo>
                  <a:pt x="286158" y="59952"/>
                </a:lnTo>
                <a:lnTo>
                  <a:pt x="286356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3" y="53065"/>
                </a:lnTo>
                <a:lnTo>
                  <a:pt x="286371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 txBox="1"/>
          <p:nvPr/>
        </p:nvSpPr>
        <p:spPr>
          <a:xfrm>
            <a:off x="3768490" y="8433124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4620171" y="7048424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14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14" y="0"/>
                </a:lnTo>
                <a:lnTo>
                  <a:pt x="216014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656754" y="707226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389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643588" y="710324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47"/>
                </a:lnTo>
                <a:lnTo>
                  <a:pt x="26339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674567" y="721416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389" y="20408"/>
                </a:lnTo>
                <a:lnTo>
                  <a:pt x="122389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786412" y="708716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4">
                <a:moveTo>
                  <a:pt x="20383" y="0"/>
                </a:moveTo>
                <a:lnTo>
                  <a:pt x="5930" y="0"/>
                </a:lnTo>
                <a:lnTo>
                  <a:pt x="5930" y="99568"/>
                </a:lnTo>
                <a:lnTo>
                  <a:pt x="20383" y="99568"/>
                </a:lnTo>
                <a:lnTo>
                  <a:pt x="203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758072" y="7449079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6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760105" y="7493035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612592" y="7441738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93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612592" y="7441738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612990" y="748202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612592" y="7310992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1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759343" y="750417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62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660310" y="740545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775507" y="7380054"/>
            <a:ext cx="17780" cy="102870"/>
          </a:xfrm>
          <a:custGeom>
            <a:avLst/>
            <a:gdLst/>
            <a:ahLst/>
            <a:cxnLst/>
            <a:rect l="l" t="t" r="r" b="b"/>
            <a:pathLst>
              <a:path w="17779" h="102870">
                <a:moveTo>
                  <a:pt x="17589" y="102425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574463" y="7309993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 txBox="1"/>
          <p:nvPr/>
        </p:nvSpPr>
        <p:spPr>
          <a:xfrm>
            <a:off x="4615167" y="7294022"/>
            <a:ext cx="210820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89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4690554" y="7115200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8996" y="0"/>
                </a:moveTo>
                <a:lnTo>
                  <a:pt x="31648" y="0"/>
                </a:lnTo>
                <a:lnTo>
                  <a:pt x="0" y="81241"/>
                </a:lnTo>
                <a:lnTo>
                  <a:pt x="17411" y="81241"/>
                </a:lnTo>
                <a:lnTo>
                  <a:pt x="24104" y="62788"/>
                </a:lnTo>
                <a:lnTo>
                  <a:pt x="74143" y="62788"/>
                </a:lnTo>
                <a:lnTo>
                  <a:pt x="68660" y="49098"/>
                </a:lnTo>
                <a:lnTo>
                  <a:pt x="29159" y="49098"/>
                </a:lnTo>
                <a:lnTo>
                  <a:pt x="40131" y="18961"/>
                </a:lnTo>
                <a:lnTo>
                  <a:pt x="56590" y="18961"/>
                </a:lnTo>
                <a:lnTo>
                  <a:pt x="48996" y="0"/>
                </a:lnTo>
                <a:close/>
              </a:path>
              <a:path w="81914" h="81279">
                <a:moveTo>
                  <a:pt x="74143" y="62788"/>
                </a:moveTo>
                <a:lnTo>
                  <a:pt x="56591" y="62788"/>
                </a:lnTo>
                <a:lnTo>
                  <a:pt x="63690" y="81241"/>
                </a:lnTo>
                <a:lnTo>
                  <a:pt x="81533" y="81241"/>
                </a:lnTo>
                <a:lnTo>
                  <a:pt x="74143" y="62788"/>
                </a:lnTo>
                <a:close/>
              </a:path>
              <a:path w="81914" h="81279">
                <a:moveTo>
                  <a:pt x="56590" y="18961"/>
                </a:moveTo>
                <a:lnTo>
                  <a:pt x="40131" y="18961"/>
                </a:lnTo>
                <a:lnTo>
                  <a:pt x="51320" y="49098"/>
                </a:lnTo>
                <a:lnTo>
                  <a:pt x="68660" y="49098"/>
                </a:lnTo>
                <a:lnTo>
                  <a:pt x="56590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64192" y="6198785"/>
            <a:ext cx="2038312" cy="15898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26693" y="758666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26687" y="787466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26687" y="8018659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26960" y="845085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131991" y="7772889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 txBox="1"/>
          <p:nvPr/>
        </p:nvSpPr>
        <p:spPr>
          <a:xfrm>
            <a:off x="539041" y="7596672"/>
            <a:ext cx="716280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0" dirty="0">
                <a:solidFill>
                  <a:srgbClr val="231F20"/>
                </a:solidFill>
                <a:latin typeface="Calibri"/>
                <a:cs typeface="Calibri"/>
              </a:rPr>
              <a:t>GH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1651786" y="777167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267190" y="7760449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24975" y="830666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98575" y="847682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1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48372" y="848276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48372" y="849594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48372" y="850913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48372" y="852232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48372" y="853551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48372" y="854870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48372" y="85618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49566" y="848196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49566" y="849515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49566" y="850834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49566" y="852152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49566" y="85347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49566" y="854790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49566" y="856110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 txBox="1"/>
          <p:nvPr/>
        </p:nvSpPr>
        <p:spPr>
          <a:xfrm>
            <a:off x="647710" y="8452597"/>
            <a:ext cx="48768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1739296" y="8462854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3660x27x0,9mm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1547126" y="7888554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350x320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2226322" y="7888452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800975" y="8520633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426676" y="8487545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71" y="53065"/>
                </a:moveTo>
                <a:lnTo>
                  <a:pt x="4386" y="53065"/>
                </a:lnTo>
                <a:lnTo>
                  <a:pt x="14736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64" y="53260"/>
                </a:lnTo>
                <a:lnTo>
                  <a:pt x="286371" y="53065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1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5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5" y="53260"/>
                </a:lnTo>
                <a:close/>
              </a:path>
              <a:path w="288289" h="67945">
                <a:moveTo>
                  <a:pt x="119674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8" y="60381"/>
                </a:lnTo>
                <a:lnTo>
                  <a:pt x="117505" y="55999"/>
                </a:lnTo>
                <a:lnTo>
                  <a:pt x="119674" y="53261"/>
                </a:lnTo>
                <a:close/>
              </a:path>
              <a:path w="288289" h="67945">
                <a:moveTo>
                  <a:pt x="149371" y="53261"/>
                </a:moveTo>
                <a:lnTo>
                  <a:pt x="119674" y="53261"/>
                </a:lnTo>
                <a:lnTo>
                  <a:pt x="125681" y="53775"/>
                </a:lnTo>
                <a:lnTo>
                  <a:pt x="136864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71" y="53261"/>
                </a:lnTo>
                <a:close/>
              </a:path>
              <a:path w="288289" h="67945">
                <a:moveTo>
                  <a:pt x="178835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8" y="64779"/>
                </a:lnTo>
                <a:lnTo>
                  <a:pt x="176986" y="60381"/>
                </a:lnTo>
                <a:lnTo>
                  <a:pt x="176664" y="55999"/>
                </a:lnTo>
                <a:lnTo>
                  <a:pt x="178835" y="53261"/>
                </a:lnTo>
                <a:close/>
              </a:path>
              <a:path w="288289" h="67945">
                <a:moveTo>
                  <a:pt x="208285" y="53260"/>
                </a:moveTo>
                <a:lnTo>
                  <a:pt x="178835" y="53260"/>
                </a:lnTo>
                <a:lnTo>
                  <a:pt x="184841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5" y="53260"/>
                </a:lnTo>
                <a:close/>
              </a:path>
              <a:path w="288289" h="67945">
                <a:moveTo>
                  <a:pt x="286364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1"/>
                </a:lnTo>
                <a:lnTo>
                  <a:pt x="236058" y="55999"/>
                </a:lnTo>
                <a:lnTo>
                  <a:pt x="238221" y="53262"/>
                </a:lnTo>
                <a:lnTo>
                  <a:pt x="286364" y="53260"/>
                </a:lnTo>
                <a:close/>
              </a:path>
              <a:path w="288289" h="67945">
                <a:moveTo>
                  <a:pt x="286364" y="53262"/>
                </a:moveTo>
                <a:lnTo>
                  <a:pt x="238221" y="53262"/>
                </a:lnTo>
                <a:lnTo>
                  <a:pt x="244231" y="53775"/>
                </a:lnTo>
                <a:lnTo>
                  <a:pt x="255421" y="59160"/>
                </a:lnTo>
                <a:lnTo>
                  <a:pt x="268604" y="67589"/>
                </a:lnTo>
                <a:lnTo>
                  <a:pt x="266977" y="63918"/>
                </a:lnTo>
                <a:lnTo>
                  <a:pt x="265519" y="58422"/>
                </a:lnTo>
                <a:lnTo>
                  <a:pt x="266629" y="53998"/>
                </a:lnTo>
                <a:lnTo>
                  <a:pt x="272708" y="53542"/>
                </a:lnTo>
                <a:lnTo>
                  <a:pt x="286356" y="53542"/>
                </a:lnTo>
                <a:lnTo>
                  <a:pt x="286364" y="53262"/>
                </a:lnTo>
                <a:close/>
              </a:path>
              <a:path w="288289" h="67945">
                <a:moveTo>
                  <a:pt x="286356" y="53542"/>
                </a:moveTo>
                <a:lnTo>
                  <a:pt x="272708" y="53542"/>
                </a:lnTo>
                <a:lnTo>
                  <a:pt x="286158" y="59951"/>
                </a:lnTo>
                <a:lnTo>
                  <a:pt x="286356" y="53542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6" y="53065"/>
                </a:lnTo>
                <a:lnTo>
                  <a:pt x="286371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 txBox="1"/>
          <p:nvPr/>
        </p:nvSpPr>
        <p:spPr>
          <a:xfrm>
            <a:off x="1510907" y="8439549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2362555" y="705407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14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14" y="0"/>
                </a:lnTo>
                <a:lnTo>
                  <a:pt x="216014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399140" y="707791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389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385975" y="710889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69" h="122554">
                <a:moveTo>
                  <a:pt x="13144" y="0"/>
                </a:moveTo>
                <a:lnTo>
                  <a:pt x="0" y="22847"/>
                </a:lnTo>
                <a:lnTo>
                  <a:pt x="26339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416954" y="721982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389" y="20408"/>
                </a:lnTo>
                <a:lnTo>
                  <a:pt x="122389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528799" y="709282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69" h="122554">
                <a:moveTo>
                  <a:pt x="20383" y="0"/>
                </a:moveTo>
                <a:lnTo>
                  <a:pt x="5930" y="0"/>
                </a:lnTo>
                <a:lnTo>
                  <a:pt x="5930" y="99568"/>
                </a:lnTo>
                <a:lnTo>
                  <a:pt x="20383" y="99568"/>
                </a:lnTo>
                <a:lnTo>
                  <a:pt x="203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500496" y="745472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80"/>
                </a:moveTo>
                <a:lnTo>
                  <a:pt x="7486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502529" y="7498679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355016" y="7447382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93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355016" y="7447382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355412" y="7487666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355016" y="7316636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1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501754" y="7509814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402734" y="7411096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517930" y="7385698"/>
            <a:ext cx="17780" cy="102870"/>
          </a:xfrm>
          <a:custGeom>
            <a:avLst/>
            <a:gdLst/>
            <a:ahLst/>
            <a:cxnLst/>
            <a:rect l="l" t="t" r="r" b="b"/>
            <a:pathLst>
              <a:path w="17780" h="102870">
                <a:moveTo>
                  <a:pt x="17589" y="10243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316885" y="7315644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2357591" y="7299666"/>
            <a:ext cx="210820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050" spc="89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2429802" y="7121476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8996" y="0"/>
                </a:moveTo>
                <a:lnTo>
                  <a:pt x="31648" y="0"/>
                </a:lnTo>
                <a:lnTo>
                  <a:pt x="0" y="81229"/>
                </a:lnTo>
                <a:lnTo>
                  <a:pt x="17411" y="81229"/>
                </a:lnTo>
                <a:lnTo>
                  <a:pt x="24104" y="62776"/>
                </a:lnTo>
                <a:lnTo>
                  <a:pt x="74142" y="62776"/>
                </a:lnTo>
                <a:lnTo>
                  <a:pt x="68658" y="49085"/>
                </a:lnTo>
                <a:lnTo>
                  <a:pt x="29159" y="49085"/>
                </a:lnTo>
                <a:lnTo>
                  <a:pt x="40131" y="18948"/>
                </a:lnTo>
                <a:lnTo>
                  <a:pt x="56586" y="18948"/>
                </a:lnTo>
                <a:lnTo>
                  <a:pt x="48996" y="0"/>
                </a:lnTo>
                <a:close/>
              </a:path>
              <a:path w="81914" h="81279">
                <a:moveTo>
                  <a:pt x="74142" y="62776"/>
                </a:moveTo>
                <a:lnTo>
                  <a:pt x="56591" y="62776"/>
                </a:lnTo>
                <a:lnTo>
                  <a:pt x="63690" y="81229"/>
                </a:lnTo>
                <a:lnTo>
                  <a:pt x="81533" y="81229"/>
                </a:lnTo>
                <a:lnTo>
                  <a:pt x="74142" y="62776"/>
                </a:lnTo>
                <a:close/>
              </a:path>
              <a:path w="81914" h="81279">
                <a:moveTo>
                  <a:pt x="56586" y="18948"/>
                </a:moveTo>
                <a:lnTo>
                  <a:pt x="40131" y="18948"/>
                </a:lnTo>
                <a:lnTo>
                  <a:pt x="51320" y="49085"/>
                </a:lnTo>
                <a:lnTo>
                  <a:pt x="68658" y="49085"/>
                </a:lnTo>
                <a:lnTo>
                  <a:pt x="56586" y="18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119103" y="758087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119103" y="786887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 txBox="1"/>
          <p:nvPr/>
        </p:nvSpPr>
        <p:spPr>
          <a:xfrm>
            <a:off x="5131450" y="7590873"/>
            <a:ext cx="58737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414042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414042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414042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414042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414042"/>
                </a:solidFill>
                <a:latin typeface="Calibri"/>
                <a:cs typeface="Calibri"/>
              </a:rPr>
              <a:t>H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5183161" y="7882676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5724395" y="7767092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 txBox="1"/>
          <p:nvPr/>
        </p:nvSpPr>
        <p:spPr>
          <a:xfrm>
            <a:off x="5665470" y="7882856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139535" y="788285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350x320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6818731" y="7882856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6244195" y="7765884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859587" y="7754645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190978" y="8038782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44" y="0"/>
                </a:moveTo>
                <a:lnTo>
                  <a:pt x="43129" y="75"/>
                </a:lnTo>
                <a:lnTo>
                  <a:pt x="8243" y="19885"/>
                </a:lnTo>
                <a:lnTo>
                  <a:pt x="0" y="47238"/>
                </a:lnTo>
                <a:lnTo>
                  <a:pt x="2677" y="61300"/>
                </a:lnTo>
                <a:lnTo>
                  <a:pt x="9305" y="73472"/>
                </a:lnTo>
                <a:lnTo>
                  <a:pt x="19172" y="83045"/>
                </a:lnTo>
                <a:lnTo>
                  <a:pt x="31565" y="89308"/>
                </a:lnTo>
                <a:lnTo>
                  <a:pt x="45773" y="91554"/>
                </a:lnTo>
                <a:lnTo>
                  <a:pt x="158090" y="91531"/>
                </a:lnTo>
                <a:lnTo>
                  <a:pt x="193902" y="72378"/>
                </a:lnTo>
                <a:lnTo>
                  <a:pt x="202414" y="45770"/>
                </a:lnTo>
                <a:lnTo>
                  <a:pt x="202392" y="44335"/>
                </a:lnTo>
                <a:lnTo>
                  <a:pt x="183245" y="8518"/>
                </a:lnTo>
                <a:lnTo>
                  <a:pt x="15664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240781" y="805790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240781" y="80710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18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240781" y="80842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240781" y="80974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240781" y="81106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240781" y="812385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341987" y="80439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5341987" y="80571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341987" y="80702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341987" y="80834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341987" y="80966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341987" y="81098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18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341987" y="812304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393384" y="8082584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019093" y="8049507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2" y="53049"/>
                </a:moveTo>
                <a:lnTo>
                  <a:pt x="4383" y="53049"/>
                </a:lnTo>
                <a:lnTo>
                  <a:pt x="14729" y="56882"/>
                </a:lnTo>
                <a:lnTo>
                  <a:pt x="31686" y="67563"/>
                </a:lnTo>
                <a:lnTo>
                  <a:pt x="32207" y="67563"/>
                </a:lnTo>
                <a:lnTo>
                  <a:pt x="30917" y="64761"/>
                </a:lnTo>
                <a:lnTo>
                  <a:pt x="29441" y="60367"/>
                </a:lnTo>
                <a:lnTo>
                  <a:pt x="29121" y="55985"/>
                </a:lnTo>
                <a:lnTo>
                  <a:pt x="31290" y="53248"/>
                </a:lnTo>
                <a:lnTo>
                  <a:pt x="60766" y="53246"/>
                </a:lnTo>
                <a:lnTo>
                  <a:pt x="286386" y="53246"/>
                </a:lnTo>
                <a:lnTo>
                  <a:pt x="286392" y="53049"/>
                </a:lnTo>
                <a:close/>
              </a:path>
              <a:path w="288289" h="67945">
                <a:moveTo>
                  <a:pt x="60764" y="53248"/>
                </a:moveTo>
                <a:lnTo>
                  <a:pt x="31290" y="53248"/>
                </a:lnTo>
                <a:lnTo>
                  <a:pt x="37307" y="53763"/>
                </a:lnTo>
                <a:lnTo>
                  <a:pt x="48507" y="59154"/>
                </a:lnTo>
                <a:lnTo>
                  <a:pt x="61671" y="67563"/>
                </a:lnTo>
                <a:lnTo>
                  <a:pt x="60386" y="64761"/>
                </a:lnTo>
                <a:lnTo>
                  <a:pt x="58913" y="60367"/>
                </a:lnTo>
                <a:lnTo>
                  <a:pt x="58591" y="55985"/>
                </a:lnTo>
                <a:lnTo>
                  <a:pt x="60764" y="53248"/>
                </a:lnTo>
                <a:close/>
              </a:path>
              <a:path w="288289" h="67945">
                <a:moveTo>
                  <a:pt x="178834" y="53246"/>
                </a:moveTo>
                <a:lnTo>
                  <a:pt x="60766" y="53246"/>
                </a:lnTo>
                <a:lnTo>
                  <a:pt x="66777" y="53763"/>
                </a:lnTo>
                <a:lnTo>
                  <a:pt x="77968" y="59154"/>
                </a:lnTo>
                <a:lnTo>
                  <a:pt x="91122" y="67563"/>
                </a:lnTo>
                <a:lnTo>
                  <a:pt x="89832" y="64761"/>
                </a:lnTo>
                <a:lnTo>
                  <a:pt x="88356" y="60367"/>
                </a:lnTo>
                <a:lnTo>
                  <a:pt x="88036" y="55985"/>
                </a:lnTo>
                <a:lnTo>
                  <a:pt x="90206" y="53248"/>
                </a:lnTo>
                <a:lnTo>
                  <a:pt x="178834" y="53246"/>
                </a:lnTo>
                <a:close/>
              </a:path>
              <a:path w="288289" h="67945">
                <a:moveTo>
                  <a:pt x="119668" y="53248"/>
                </a:moveTo>
                <a:lnTo>
                  <a:pt x="90206" y="53248"/>
                </a:lnTo>
                <a:lnTo>
                  <a:pt x="96222" y="53763"/>
                </a:lnTo>
                <a:lnTo>
                  <a:pt x="107422" y="59154"/>
                </a:lnTo>
                <a:lnTo>
                  <a:pt x="120586" y="67563"/>
                </a:lnTo>
                <a:lnTo>
                  <a:pt x="119296" y="64761"/>
                </a:lnTo>
                <a:lnTo>
                  <a:pt x="117820" y="60367"/>
                </a:lnTo>
                <a:lnTo>
                  <a:pt x="117499" y="55985"/>
                </a:lnTo>
                <a:lnTo>
                  <a:pt x="119668" y="53248"/>
                </a:lnTo>
                <a:close/>
              </a:path>
              <a:path w="288289" h="67945">
                <a:moveTo>
                  <a:pt x="178833" y="53247"/>
                </a:moveTo>
                <a:lnTo>
                  <a:pt x="119669" y="53247"/>
                </a:lnTo>
                <a:lnTo>
                  <a:pt x="125682" y="53763"/>
                </a:lnTo>
                <a:lnTo>
                  <a:pt x="136878" y="59154"/>
                </a:lnTo>
                <a:lnTo>
                  <a:pt x="150279" y="67563"/>
                </a:lnTo>
                <a:lnTo>
                  <a:pt x="148989" y="64761"/>
                </a:lnTo>
                <a:lnTo>
                  <a:pt x="147513" y="60367"/>
                </a:lnTo>
                <a:lnTo>
                  <a:pt x="147193" y="55985"/>
                </a:lnTo>
                <a:lnTo>
                  <a:pt x="149362" y="53248"/>
                </a:lnTo>
                <a:lnTo>
                  <a:pt x="178833" y="53247"/>
                </a:lnTo>
                <a:close/>
              </a:path>
              <a:path w="288289" h="67945">
                <a:moveTo>
                  <a:pt x="178833" y="53248"/>
                </a:moveTo>
                <a:lnTo>
                  <a:pt x="149362" y="53248"/>
                </a:lnTo>
                <a:lnTo>
                  <a:pt x="155379" y="53763"/>
                </a:lnTo>
                <a:lnTo>
                  <a:pt x="166578" y="59154"/>
                </a:lnTo>
                <a:lnTo>
                  <a:pt x="179743" y="67563"/>
                </a:lnTo>
                <a:lnTo>
                  <a:pt x="178453" y="64761"/>
                </a:lnTo>
                <a:lnTo>
                  <a:pt x="176979" y="60367"/>
                </a:lnTo>
                <a:lnTo>
                  <a:pt x="176658" y="55985"/>
                </a:lnTo>
                <a:lnTo>
                  <a:pt x="178833" y="53248"/>
                </a:lnTo>
                <a:close/>
              </a:path>
              <a:path w="288289" h="67945">
                <a:moveTo>
                  <a:pt x="286386" y="53246"/>
                </a:moveTo>
                <a:lnTo>
                  <a:pt x="178834" y="53246"/>
                </a:lnTo>
                <a:lnTo>
                  <a:pt x="184847" y="53763"/>
                </a:lnTo>
                <a:lnTo>
                  <a:pt x="196039" y="59154"/>
                </a:lnTo>
                <a:lnTo>
                  <a:pt x="209194" y="67563"/>
                </a:lnTo>
                <a:lnTo>
                  <a:pt x="207904" y="64761"/>
                </a:lnTo>
                <a:lnTo>
                  <a:pt x="206428" y="60367"/>
                </a:lnTo>
                <a:lnTo>
                  <a:pt x="206106" y="55985"/>
                </a:lnTo>
                <a:lnTo>
                  <a:pt x="208277" y="53247"/>
                </a:lnTo>
                <a:lnTo>
                  <a:pt x="286386" y="53246"/>
                </a:lnTo>
                <a:close/>
              </a:path>
              <a:path w="288289" h="67945">
                <a:moveTo>
                  <a:pt x="286386" y="53247"/>
                </a:moveTo>
                <a:lnTo>
                  <a:pt x="208277" y="53247"/>
                </a:lnTo>
                <a:lnTo>
                  <a:pt x="214290" y="53763"/>
                </a:lnTo>
                <a:lnTo>
                  <a:pt x="225486" y="59154"/>
                </a:lnTo>
                <a:lnTo>
                  <a:pt x="239153" y="67563"/>
                </a:lnTo>
                <a:lnTo>
                  <a:pt x="237859" y="64761"/>
                </a:lnTo>
                <a:lnTo>
                  <a:pt x="236379" y="60367"/>
                </a:lnTo>
                <a:lnTo>
                  <a:pt x="236058" y="55985"/>
                </a:lnTo>
                <a:lnTo>
                  <a:pt x="238223" y="53248"/>
                </a:lnTo>
                <a:lnTo>
                  <a:pt x="286386" y="53247"/>
                </a:lnTo>
                <a:close/>
              </a:path>
              <a:path w="288289" h="67945">
                <a:moveTo>
                  <a:pt x="286386" y="53248"/>
                </a:moveTo>
                <a:lnTo>
                  <a:pt x="238223" y="53248"/>
                </a:lnTo>
                <a:lnTo>
                  <a:pt x="244239" y="53763"/>
                </a:lnTo>
                <a:lnTo>
                  <a:pt x="255440" y="59154"/>
                </a:lnTo>
                <a:lnTo>
                  <a:pt x="268592" y="67563"/>
                </a:lnTo>
                <a:lnTo>
                  <a:pt x="266969" y="63903"/>
                </a:lnTo>
                <a:lnTo>
                  <a:pt x="265511" y="58411"/>
                </a:lnTo>
                <a:lnTo>
                  <a:pt x="266624" y="53990"/>
                </a:lnTo>
                <a:lnTo>
                  <a:pt x="272713" y="53540"/>
                </a:lnTo>
                <a:lnTo>
                  <a:pt x="286377" y="53540"/>
                </a:lnTo>
                <a:lnTo>
                  <a:pt x="286386" y="53248"/>
                </a:lnTo>
                <a:close/>
              </a:path>
              <a:path w="288289" h="67945">
                <a:moveTo>
                  <a:pt x="286377" y="53540"/>
                </a:moveTo>
                <a:lnTo>
                  <a:pt x="272713" y="53540"/>
                </a:lnTo>
                <a:lnTo>
                  <a:pt x="286183" y="59961"/>
                </a:lnTo>
                <a:lnTo>
                  <a:pt x="286377" y="53540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22"/>
                </a:lnTo>
                <a:lnTo>
                  <a:pt x="4383" y="53049"/>
                </a:lnTo>
                <a:lnTo>
                  <a:pt x="286392" y="53049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955218" y="7048614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991778" y="707244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15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978612" y="710342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47"/>
                </a:lnTo>
                <a:lnTo>
                  <a:pt x="26365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009592" y="721435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15" y="20408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121437" y="708735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7"/>
                </a:moveTo>
                <a:lnTo>
                  <a:pt x="0" y="99567"/>
                </a:lnTo>
                <a:lnTo>
                  <a:pt x="13195" y="122415"/>
                </a:lnTo>
                <a:lnTo>
                  <a:pt x="26365" y="99567"/>
                </a:lnTo>
                <a:close/>
              </a:path>
              <a:path w="26670" h="122554">
                <a:moveTo>
                  <a:pt x="20408" y="0"/>
                </a:moveTo>
                <a:lnTo>
                  <a:pt x="5956" y="0"/>
                </a:lnTo>
                <a:lnTo>
                  <a:pt x="5956" y="99567"/>
                </a:lnTo>
                <a:lnTo>
                  <a:pt x="20408" y="99567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092092" y="743934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094101" y="7483299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946612" y="7432002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946612" y="7432002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946985" y="7472311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946612" y="7310527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20">
                <a:moveTo>
                  <a:pt x="0" y="121475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093339" y="749446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910475" y="7310196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012671" y="7381091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4" h="67309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 txBox="1"/>
          <p:nvPr/>
        </p:nvSpPr>
        <p:spPr>
          <a:xfrm>
            <a:off x="6972634" y="7300920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7022453" y="7115981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5" h="81279">
                <a:moveTo>
                  <a:pt x="48996" y="0"/>
                </a:moveTo>
                <a:lnTo>
                  <a:pt x="31648" y="0"/>
                </a:lnTo>
                <a:lnTo>
                  <a:pt x="0" y="81241"/>
                </a:lnTo>
                <a:lnTo>
                  <a:pt x="17399" y="81241"/>
                </a:lnTo>
                <a:lnTo>
                  <a:pt x="24117" y="62788"/>
                </a:lnTo>
                <a:lnTo>
                  <a:pt x="74143" y="62788"/>
                </a:lnTo>
                <a:lnTo>
                  <a:pt x="68660" y="49098"/>
                </a:lnTo>
                <a:lnTo>
                  <a:pt x="29159" y="49098"/>
                </a:lnTo>
                <a:lnTo>
                  <a:pt x="40119" y="18948"/>
                </a:lnTo>
                <a:lnTo>
                  <a:pt x="56585" y="18948"/>
                </a:lnTo>
                <a:lnTo>
                  <a:pt x="48996" y="0"/>
                </a:lnTo>
                <a:close/>
              </a:path>
              <a:path w="81915" h="81279">
                <a:moveTo>
                  <a:pt x="74143" y="62788"/>
                </a:moveTo>
                <a:lnTo>
                  <a:pt x="56591" y="62788"/>
                </a:lnTo>
                <a:lnTo>
                  <a:pt x="63690" y="81241"/>
                </a:lnTo>
                <a:lnTo>
                  <a:pt x="81534" y="81241"/>
                </a:lnTo>
                <a:lnTo>
                  <a:pt x="74143" y="62788"/>
                </a:lnTo>
                <a:close/>
              </a:path>
              <a:path w="81915" h="81279">
                <a:moveTo>
                  <a:pt x="56585" y="18948"/>
                </a:moveTo>
                <a:lnTo>
                  <a:pt x="40119" y="18948"/>
                </a:lnTo>
                <a:lnTo>
                  <a:pt x="51333" y="49098"/>
                </a:lnTo>
                <a:lnTo>
                  <a:pt x="68660" y="49098"/>
                </a:lnTo>
                <a:lnTo>
                  <a:pt x="56585" y="18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2731058" y="754011"/>
            <a:ext cx="1906981" cy="1506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778886" y="223290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778887" y="252090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 txBox="1"/>
          <p:nvPr/>
        </p:nvSpPr>
        <p:spPr>
          <a:xfrm>
            <a:off x="2791235" y="2242899"/>
            <a:ext cx="492759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2779153" y="266485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384179" y="2419124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903979" y="2417927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4519371" y="240668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2850776" y="269082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45" y="73"/>
                </a:lnTo>
                <a:lnTo>
                  <a:pt x="8245" y="19865"/>
                </a:lnTo>
                <a:lnTo>
                  <a:pt x="0" y="47215"/>
                </a:lnTo>
                <a:lnTo>
                  <a:pt x="2673" y="61280"/>
                </a:lnTo>
                <a:lnTo>
                  <a:pt x="9298" y="73455"/>
                </a:lnTo>
                <a:lnTo>
                  <a:pt x="19161" y="83030"/>
                </a:lnTo>
                <a:lnTo>
                  <a:pt x="31552" y="89295"/>
                </a:lnTo>
                <a:lnTo>
                  <a:pt x="45760" y="91541"/>
                </a:lnTo>
                <a:lnTo>
                  <a:pt x="158077" y="91519"/>
                </a:lnTo>
                <a:lnTo>
                  <a:pt x="193889" y="72365"/>
                </a:lnTo>
                <a:lnTo>
                  <a:pt x="202402" y="45758"/>
                </a:lnTo>
                <a:lnTo>
                  <a:pt x="202380" y="44333"/>
                </a:lnTo>
                <a:lnTo>
                  <a:pt x="183236" y="8516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2900565" y="269674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900565" y="270993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2900565" y="272313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2900565" y="273631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900565" y="274950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2900565" y="276269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2900565" y="277588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001771" y="269596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001771" y="270914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001771" y="272234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001771" y="273552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001771" y="274871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001771" y="276190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001771" y="277508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 txBox="1"/>
          <p:nvPr/>
        </p:nvSpPr>
        <p:spPr>
          <a:xfrm>
            <a:off x="2899904" y="2666602"/>
            <a:ext cx="419734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3991490" y="267684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5200x34x1,1mm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2842947" y="2534709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3325254" y="2534883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3799320" y="2534883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580x440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4478516" y="2534883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3053181" y="2734614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3678889" y="2701540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381" y="53065"/>
                </a:moveTo>
                <a:lnTo>
                  <a:pt x="4385" y="53065"/>
                </a:lnTo>
                <a:lnTo>
                  <a:pt x="14734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0"/>
                </a:lnTo>
                <a:lnTo>
                  <a:pt x="29121" y="55998"/>
                </a:lnTo>
                <a:lnTo>
                  <a:pt x="31287" y="53261"/>
                </a:lnTo>
                <a:lnTo>
                  <a:pt x="60759" y="53260"/>
                </a:lnTo>
                <a:lnTo>
                  <a:pt x="286375" y="53260"/>
                </a:lnTo>
                <a:lnTo>
                  <a:pt x="286381" y="53065"/>
                </a:lnTo>
                <a:close/>
              </a:path>
              <a:path w="288289" h="67944">
                <a:moveTo>
                  <a:pt x="60757" y="53261"/>
                </a:moveTo>
                <a:lnTo>
                  <a:pt x="31287" y="53261"/>
                </a:lnTo>
                <a:lnTo>
                  <a:pt x="37298" y="53776"/>
                </a:lnTo>
                <a:lnTo>
                  <a:pt x="48488" y="59165"/>
                </a:lnTo>
                <a:lnTo>
                  <a:pt x="61671" y="67589"/>
                </a:lnTo>
                <a:lnTo>
                  <a:pt x="60382" y="64779"/>
                </a:lnTo>
                <a:lnTo>
                  <a:pt x="58908" y="60380"/>
                </a:lnTo>
                <a:lnTo>
                  <a:pt x="58586" y="55998"/>
                </a:lnTo>
                <a:lnTo>
                  <a:pt x="60757" y="53261"/>
                </a:lnTo>
                <a:close/>
              </a:path>
              <a:path w="288289" h="67944">
                <a:moveTo>
                  <a:pt x="178831" y="53260"/>
                </a:moveTo>
                <a:lnTo>
                  <a:pt x="60759" y="53260"/>
                </a:lnTo>
                <a:lnTo>
                  <a:pt x="66766" y="53776"/>
                </a:lnTo>
                <a:lnTo>
                  <a:pt x="77949" y="59165"/>
                </a:lnTo>
                <a:lnTo>
                  <a:pt x="91122" y="67589"/>
                </a:lnTo>
                <a:lnTo>
                  <a:pt x="89833" y="64779"/>
                </a:lnTo>
                <a:lnTo>
                  <a:pt x="88357" y="60380"/>
                </a:lnTo>
                <a:lnTo>
                  <a:pt x="88036" y="55998"/>
                </a:lnTo>
                <a:lnTo>
                  <a:pt x="90202" y="53261"/>
                </a:lnTo>
                <a:lnTo>
                  <a:pt x="178831" y="53260"/>
                </a:lnTo>
                <a:close/>
              </a:path>
              <a:path w="288289" h="67944">
                <a:moveTo>
                  <a:pt x="119665" y="53261"/>
                </a:moveTo>
                <a:lnTo>
                  <a:pt x="90202" y="53261"/>
                </a:lnTo>
                <a:lnTo>
                  <a:pt x="96213" y="53776"/>
                </a:lnTo>
                <a:lnTo>
                  <a:pt x="107404" y="59165"/>
                </a:lnTo>
                <a:lnTo>
                  <a:pt x="120586" y="67589"/>
                </a:lnTo>
                <a:lnTo>
                  <a:pt x="119296" y="64779"/>
                </a:lnTo>
                <a:lnTo>
                  <a:pt x="117821" y="60380"/>
                </a:lnTo>
                <a:lnTo>
                  <a:pt x="117498" y="55998"/>
                </a:lnTo>
                <a:lnTo>
                  <a:pt x="119665" y="53261"/>
                </a:lnTo>
                <a:close/>
              </a:path>
              <a:path w="288289" h="67944">
                <a:moveTo>
                  <a:pt x="178830" y="53261"/>
                </a:moveTo>
                <a:lnTo>
                  <a:pt x="119665" y="53261"/>
                </a:lnTo>
                <a:lnTo>
                  <a:pt x="125673" y="53776"/>
                </a:lnTo>
                <a:lnTo>
                  <a:pt x="136860" y="59165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0"/>
                </a:lnTo>
                <a:lnTo>
                  <a:pt x="147192" y="55998"/>
                </a:lnTo>
                <a:lnTo>
                  <a:pt x="149359" y="53261"/>
                </a:lnTo>
                <a:lnTo>
                  <a:pt x="178830" y="53261"/>
                </a:lnTo>
                <a:close/>
              </a:path>
              <a:path w="288289" h="67944">
                <a:moveTo>
                  <a:pt x="178829" y="53261"/>
                </a:moveTo>
                <a:lnTo>
                  <a:pt x="149359" y="53261"/>
                </a:lnTo>
                <a:lnTo>
                  <a:pt x="155370" y="53776"/>
                </a:lnTo>
                <a:lnTo>
                  <a:pt x="166560" y="59165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7" y="55998"/>
                </a:lnTo>
                <a:lnTo>
                  <a:pt x="178829" y="53261"/>
                </a:lnTo>
                <a:close/>
              </a:path>
              <a:path w="288289" h="67944">
                <a:moveTo>
                  <a:pt x="286375" y="53260"/>
                </a:moveTo>
                <a:lnTo>
                  <a:pt x="178831" y="53260"/>
                </a:lnTo>
                <a:lnTo>
                  <a:pt x="184838" y="53776"/>
                </a:lnTo>
                <a:lnTo>
                  <a:pt x="196021" y="59165"/>
                </a:lnTo>
                <a:lnTo>
                  <a:pt x="209194" y="67589"/>
                </a:lnTo>
                <a:lnTo>
                  <a:pt x="207904" y="64779"/>
                </a:lnTo>
                <a:lnTo>
                  <a:pt x="206429" y="60380"/>
                </a:lnTo>
                <a:lnTo>
                  <a:pt x="206106" y="55998"/>
                </a:lnTo>
                <a:lnTo>
                  <a:pt x="208273" y="53261"/>
                </a:lnTo>
                <a:lnTo>
                  <a:pt x="286375" y="53260"/>
                </a:lnTo>
                <a:close/>
              </a:path>
              <a:path w="288289" h="67944">
                <a:moveTo>
                  <a:pt x="286375" y="53261"/>
                </a:moveTo>
                <a:lnTo>
                  <a:pt x="208273" y="53261"/>
                </a:lnTo>
                <a:lnTo>
                  <a:pt x="214281" y="53776"/>
                </a:lnTo>
                <a:lnTo>
                  <a:pt x="225468" y="59165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0"/>
                </a:lnTo>
                <a:lnTo>
                  <a:pt x="236057" y="55998"/>
                </a:lnTo>
                <a:lnTo>
                  <a:pt x="238220" y="53262"/>
                </a:lnTo>
                <a:lnTo>
                  <a:pt x="286375" y="53261"/>
                </a:lnTo>
                <a:close/>
              </a:path>
              <a:path w="288289" h="67944">
                <a:moveTo>
                  <a:pt x="286375" y="53262"/>
                </a:moveTo>
                <a:lnTo>
                  <a:pt x="238220" y="53262"/>
                </a:lnTo>
                <a:lnTo>
                  <a:pt x="244230" y="53776"/>
                </a:lnTo>
                <a:lnTo>
                  <a:pt x="255421" y="59165"/>
                </a:lnTo>
                <a:lnTo>
                  <a:pt x="268592" y="67589"/>
                </a:lnTo>
                <a:lnTo>
                  <a:pt x="266969" y="63923"/>
                </a:lnTo>
                <a:lnTo>
                  <a:pt x="265511" y="58428"/>
                </a:lnTo>
                <a:lnTo>
                  <a:pt x="266623" y="54005"/>
                </a:lnTo>
                <a:lnTo>
                  <a:pt x="272708" y="53551"/>
                </a:lnTo>
                <a:lnTo>
                  <a:pt x="286366" y="53551"/>
                </a:lnTo>
                <a:lnTo>
                  <a:pt x="286375" y="53262"/>
                </a:lnTo>
                <a:close/>
              </a:path>
              <a:path w="288289" h="67944">
                <a:moveTo>
                  <a:pt x="286366" y="53551"/>
                </a:moveTo>
                <a:lnTo>
                  <a:pt x="272708" y="53551"/>
                </a:lnTo>
                <a:lnTo>
                  <a:pt x="286170" y="59967"/>
                </a:lnTo>
                <a:lnTo>
                  <a:pt x="286366" y="53551"/>
                </a:lnTo>
                <a:close/>
              </a:path>
              <a:path w="288289" h="67944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5" y="53065"/>
                </a:lnTo>
                <a:lnTo>
                  <a:pt x="286381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 txBox="1"/>
          <p:nvPr/>
        </p:nvSpPr>
        <p:spPr>
          <a:xfrm>
            <a:off x="3763114" y="2653554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4751679" y="209097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753688" y="213493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606199" y="2083639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606199" y="2083638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606571" y="2123946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606199" y="1962164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19">
                <a:moveTo>
                  <a:pt x="0" y="121475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752913" y="214609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570056" y="1961832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672257" y="2032727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 txBox="1"/>
          <p:nvPr/>
        </p:nvSpPr>
        <p:spPr>
          <a:xfrm>
            <a:off x="4632238" y="1952556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4615052" y="170075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14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14" y="0"/>
                </a:lnTo>
                <a:lnTo>
                  <a:pt x="216014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651638" y="172459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389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4638472" y="1755571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5">
                <a:moveTo>
                  <a:pt x="13144" y="0"/>
                </a:moveTo>
                <a:lnTo>
                  <a:pt x="0" y="22847"/>
                </a:lnTo>
                <a:lnTo>
                  <a:pt x="26339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4669451" y="186650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389" y="20408"/>
                </a:lnTo>
                <a:lnTo>
                  <a:pt x="122389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4781296" y="1739494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5">
                <a:moveTo>
                  <a:pt x="20383" y="0"/>
                </a:moveTo>
                <a:lnTo>
                  <a:pt x="5930" y="0"/>
                </a:lnTo>
                <a:lnTo>
                  <a:pt x="5930" y="99568"/>
                </a:lnTo>
                <a:lnTo>
                  <a:pt x="20383" y="99568"/>
                </a:lnTo>
                <a:lnTo>
                  <a:pt x="203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682287" y="1767531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80">
                <a:moveTo>
                  <a:pt x="48996" y="0"/>
                </a:moveTo>
                <a:lnTo>
                  <a:pt x="31648" y="0"/>
                </a:lnTo>
                <a:lnTo>
                  <a:pt x="0" y="81241"/>
                </a:lnTo>
                <a:lnTo>
                  <a:pt x="17411" y="81241"/>
                </a:lnTo>
                <a:lnTo>
                  <a:pt x="24117" y="62788"/>
                </a:lnTo>
                <a:lnTo>
                  <a:pt x="74143" y="62788"/>
                </a:lnTo>
                <a:lnTo>
                  <a:pt x="68660" y="49098"/>
                </a:lnTo>
                <a:lnTo>
                  <a:pt x="29159" y="49098"/>
                </a:lnTo>
                <a:lnTo>
                  <a:pt x="40131" y="18961"/>
                </a:lnTo>
                <a:lnTo>
                  <a:pt x="56590" y="18961"/>
                </a:lnTo>
                <a:lnTo>
                  <a:pt x="48996" y="0"/>
                </a:lnTo>
                <a:close/>
              </a:path>
              <a:path w="81914" h="81280">
                <a:moveTo>
                  <a:pt x="74143" y="62788"/>
                </a:moveTo>
                <a:lnTo>
                  <a:pt x="56591" y="62788"/>
                </a:lnTo>
                <a:lnTo>
                  <a:pt x="63690" y="81241"/>
                </a:lnTo>
                <a:lnTo>
                  <a:pt x="81533" y="81241"/>
                </a:lnTo>
                <a:lnTo>
                  <a:pt x="74143" y="62788"/>
                </a:lnTo>
                <a:close/>
              </a:path>
              <a:path w="81914" h="81280">
                <a:moveTo>
                  <a:pt x="56590" y="18961"/>
                </a:moveTo>
                <a:lnTo>
                  <a:pt x="40131" y="18961"/>
                </a:lnTo>
                <a:lnTo>
                  <a:pt x="51320" y="49098"/>
                </a:lnTo>
                <a:lnTo>
                  <a:pt x="68660" y="49098"/>
                </a:lnTo>
                <a:lnTo>
                  <a:pt x="56590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396620" y="735723"/>
            <a:ext cx="1984679" cy="149012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23976" y="223739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23978" y="252540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23978" y="266939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 txBox="1"/>
          <p:nvPr/>
        </p:nvSpPr>
        <p:spPr>
          <a:xfrm>
            <a:off x="536332" y="2247402"/>
            <a:ext cx="476884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524255" y="281335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129282" y="242362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30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649081" y="2422423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2264472" y="241118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95865" y="283934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1" y="0"/>
                </a:moveTo>
                <a:lnTo>
                  <a:pt x="43146" y="73"/>
                </a:lnTo>
                <a:lnTo>
                  <a:pt x="8249" y="19865"/>
                </a:lnTo>
                <a:lnTo>
                  <a:pt x="0" y="47215"/>
                </a:lnTo>
                <a:lnTo>
                  <a:pt x="2675" y="61280"/>
                </a:lnTo>
                <a:lnTo>
                  <a:pt x="9301" y="73455"/>
                </a:lnTo>
                <a:lnTo>
                  <a:pt x="19167" y="83030"/>
                </a:lnTo>
                <a:lnTo>
                  <a:pt x="31557" y="89295"/>
                </a:lnTo>
                <a:lnTo>
                  <a:pt x="45760" y="91541"/>
                </a:lnTo>
                <a:lnTo>
                  <a:pt x="158077" y="91519"/>
                </a:lnTo>
                <a:lnTo>
                  <a:pt x="193889" y="72365"/>
                </a:lnTo>
                <a:lnTo>
                  <a:pt x="202402" y="45758"/>
                </a:lnTo>
                <a:lnTo>
                  <a:pt x="202380" y="44333"/>
                </a:lnTo>
                <a:lnTo>
                  <a:pt x="183236" y="8516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645641" y="284526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45641" y="285844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45641" y="287164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645641" y="28848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45641" y="28980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45641" y="29112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645641" y="292439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46848" y="28444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46848" y="28576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46848" y="287085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46848" y="28840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746848" y="28972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746848" y="291041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46848" y="292360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 txBox="1"/>
          <p:nvPr/>
        </p:nvSpPr>
        <p:spPr>
          <a:xfrm>
            <a:off x="645001" y="2815109"/>
            <a:ext cx="419734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9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1736587" y="2825349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5200x34x1,1mm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5" name="object 425"/>
          <p:cNvSpPr txBox="1"/>
          <p:nvPr/>
        </p:nvSpPr>
        <p:spPr>
          <a:xfrm>
            <a:off x="588043" y="2539200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6" name="object 426"/>
          <p:cNvSpPr txBox="1"/>
          <p:nvPr/>
        </p:nvSpPr>
        <p:spPr>
          <a:xfrm>
            <a:off x="588043" y="2685199"/>
            <a:ext cx="23177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7" name="object 427"/>
          <p:cNvSpPr txBox="1"/>
          <p:nvPr/>
        </p:nvSpPr>
        <p:spPr>
          <a:xfrm>
            <a:off x="1070350" y="2539386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8" name="object 428"/>
          <p:cNvSpPr txBox="1"/>
          <p:nvPr/>
        </p:nvSpPr>
        <p:spPr>
          <a:xfrm>
            <a:off x="1070350" y="268538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9" name="object 429"/>
          <p:cNvSpPr txBox="1"/>
          <p:nvPr/>
        </p:nvSpPr>
        <p:spPr>
          <a:xfrm>
            <a:off x="1544416" y="253938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610x440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0" name="object 430"/>
          <p:cNvSpPr txBox="1"/>
          <p:nvPr/>
        </p:nvSpPr>
        <p:spPr>
          <a:xfrm>
            <a:off x="1544416" y="268538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410x440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1" name="object 431"/>
          <p:cNvSpPr txBox="1"/>
          <p:nvPr/>
        </p:nvSpPr>
        <p:spPr>
          <a:xfrm>
            <a:off x="2223612" y="253928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2" name="object 432"/>
          <p:cNvSpPr txBox="1"/>
          <p:nvPr/>
        </p:nvSpPr>
        <p:spPr>
          <a:xfrm>
            <a:off x="2223612" y="2685284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798270" y="2883128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423980" y="2849332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403" y="53069"/>
                </a:moveTo>
                <a:lnTo>
                  <a:pt x="4383" y="53069"/>
                </a:lnTo>
                <a:lnTo>
                  <a:pt x="14729" y="56896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0"/>
                </a:lnTo>
                <a:lnTo>
                  <a:pt x="29121" y="55998"/>
                </a:lnTo>
                <a:lnTo>
                  <a:pt x="31287" y="53261"/>
                </a:lnTo>
                <a:lnTo>
                  <a:pt x="60762" y="53260"/>
                </a:lnTo>
                <a:lnTo>
                  <a:pt x="286398" y="53260"/>
                </a:lnTo>
                <a:lnTo>
                  <a:pt x="286403" y="53069"/>
                </a:lnTo>
                <a:close/>
              </a:path>
              <a:path w="288289" h="67944">
                <a:moveTo>
                  <a:pt x="60761" y="53261"/>
                </a:moveTo>
                <a:lnTo>
                  <a:pt x="31287" y="53261"/>
                </a:lnTo>
                <a:lnTo>
                  <a:pt x="37298" y="53776"/>
                </a:lnTo>
                <a:lnTo>
                  <a:pt x="48488" y="59165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0"/>
                </a:lnTo>
                <a:lnTo>
                  <a:pt x="58591" y="55998"/>
                </a:lnTo>
                <a:lnTo>
                  <a:pt x="60761" y="53261"/>
                </a:lnTo>
                <a:close/>
              </a:path>
              <a:path w="288289" h="67944">
                <a:moveTo>
                  <a:pt x="178831" y="53260"/>
                </a:moveTo>
                <a:lnTo>
                  <a:pt x="60762" y="53260"/>
                </a:lnTo>
                <a:lnTo>
                  <a:pt x="66768" y="53776"/>
                </a:lnTo>
                <a:lnTo>
                  <a:pt x="77949" y="59165"/>
                </a:lnTo>
                <a:lnTo>
                  <a:pt x="91122" y="67589"/>
                </a:lnTo>
                <a:lnTo>
                  <a:pt x="89832" y="64779"/>
                </a:lnTo>
                <a:lnTo>
                  <a:pt x="88357" y="60380"/>
                </a:lnTo>
                <a:lnTo>
                  <a:pt x="88034" y="55998"/>
                </a:lnTo>
                <a:lnTo>
                  <a:pt x="90201" y="53261"/>
                </a:lnTo>
                <a:lnTo>
                  <a:pt x="178831" y="53260"/>
                </a:lnTo>
                <a:close/>
              </a:path>
              <a:path w="288289" h="67944">
                <a:moveTo>
                  <a:pt x="119665" y="53261"/>
                </a:moveTo>
                <a:lnTo>
                  <a:pt x="90201" y="53261"/>
                </a:lnTo>
                <a:lnTo>
                  <a:pt x="96209" y="53776"/>
                </a:lnTo>
                <a:lnTo>
                  <a:pt x="107395" y="59165"/>
                </a:lnTo>
                <a:lnTo>
                  <a:pt x="120586" y="67589"/>
                </a:lnTo>
                <a:lnTo>
                  <a:pt x="119296" y="64779"/>
                </a:lnTo>
                <a:lnTo>
                  <a:pt x="117821" y="60380"/>
                </a:lnTo>
                <a:lnTo>
                  <a:pt x="117498" y="55998"/>
                </a:lnTo>
                <a:lnTo>
                  <a:pt x="119665" y="53261"/>
                </a:lnTo>
                <a:close/>
              </a:path>
              <a:path w="288289" h="67944">
                <a:moveTo>
                  <a:pt x="178830" y="53261"/>
                </a:moveTo>
                <a:lnTo>
                  <a:pt x="119665" y="53261"/>
                </a:lnTo>
                <a:lnTo>
                  <a:pt x="125673" y="53776"/>
                </a:lnTo>
                <a:lnTo>
                  <a:pt x="136860" y="59165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0"/>
                </a:lnTo>
                <a:lnTo>
                  <a:pt x="147192" y="55998"/>
                </a:lnTo>
                <a:lnTo>
                  <a:pt x="149359" y="53261"/>
                </a:lnTo>
                <a:lnTo>
                  <a:pt x="178830" y="53261"/>
                </a:lnTo>
                <a:close/>
              </a:path>
              <a:path w="288289" h="67944">
                <a:moveTo>
                  <a:pt x="178829" y="53261"/>
                </a:moveTo>
                <a:lnTo>
                  <a:pt x="149359" y="53261"/>
                </a:lnTo>
                <a:lnTo>
                  <a:pt x="155370" y="53776"/>
                </a:lnTo>
                <a:lnTo>
                  <a:pt x="166560" y="59165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7" y="55998"/>
                </a:lnTo>
                <a:lnTo>
                  <a:pt x="178829" y="53261"/>
                </a:lnTo>
                <a:close/>
              </a:path>
              <a:path w="288289" h="67944">
                <a:moveTo>
                  <a:pt x="286398" y="53260"/>
                </a:moveTo>
                <a:lnTo>
                  <a:pt x="178831" y="53260"/>
                </a:lnTo>
                <a:lnTo>
                  <a:pt x="184838" y="53776"/>
                </a:lnTo>
                <a:lnTo>
                  <a:pt x="196021" y="59165"/>
                </a:lnTo>
                <a:lnTo>
                  <a:pt x="209194" y="67589"/>
                </a:lnTo>
                <a:lnTo>
                  <a:pt x="207904" y="64779"/>
                </a:lnTo>
                <a:lnTo>
                  <a:pt x="206429" y="60380"/>
                </a:lnTo>
                <a:lnTo>
                  <a:pt x="206106" y="55998"/>
                </a:lnTo>
                <a:lnTo>
                  <a:pt x="208273" y="53261"/>
                </a:lnTo>
                <a:lnTo>
                  <a:pt x="286398" y="53260"/>
                </a:lnTo>
                <a:close/>
              </a:path>
              <a:path w="288289" h="67944">
                <a:moveTo>
                  <a:pt x="286398" y="53261"/>
                </a:moveTo>
                <a:lnTo>
                  <a:pt x="208273" y="53261"/>
                </a:lnTo>
                <a:lnTo>
                  <a:pt x="214281" y="53776"/>
                </a:lnTo>
                <a:lnTo>
                  <a:pt x="225468" y="59165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0"/>
                </a:lnTo>
                <a:lnTo>
                  <a:pt x="236057" y="55998"/>
                </a:lnTo>
                <a:lnTo>
                  <a:pt x="238220" y="53262"/>
                </a:lnTo>
                <a:lnTo>
                  <a:pt x="286398" y="53261"/>
                </a:lnTo>
                <a:close/>
              </a:path>
              <a:path w="288289" h="67944">
                <a:moveTo>
                  <a:pt x="286398" y="53262"/>
                </a:moveTo>
                <a:lnTo>
                  <a:pt x="238220" y="53262"/>
                </a:lnTo>
                <a:lnTo>
                  <a:pt x="244230" y="53776"/>
                </a:lnTo>
                <a:lnTo>
                  <a:pt x="255421" y="59165"/>
                </a:lnTo>
                <a:lnTo>
                  <a:pt x="268592" y="67589"/>
                </a:lnTo>
                <a:lnTo>
                  <a:pt x="266968" y="63927"/>
                </a:lnTo>
                <a:lnTo>
                  <a:pt x="265511" y="58434"/>
                </a:lnTo>
                <a:lnTo>
                  <a:pt x="266625" y="54011"/>
                </a:lnTo>
                <a:lnTo>
                  <a:pt x="272718" y="53560"/>
                </a:lnTo>
                <a:lnTo>
                  <a:pt x="286389" y="53560"/>
                </a:lnTo>
                <a:lnTo>
                  <a:pt x="286398" y="53262"/>
                </a:lnTo>
                <a:close/>
              </a:path>
              <a:path w="288289" h="67944">
                <a:moveTo>
                  <a:pt x="286389" y="53560"/>
                </a:moveTo>
                <a:lnTo>
                  <a:pt x="272718" y="53560"/>
                </a:lnTo>
                <a:lnTo>
                  <a:pt x="286196" y="59983"/>
                </a:lnTo>
                <a:lnTo>
                  <a:pt x="286389" y="53560"/>
                </a:lnTo>
                <a:close/>
              </a:path>
              <a:path w="288289" h="67944">
                <a:moveTo>
                  <a:pt x="287997" y="0"/>
                </a:moveTo>
                <a:lnTo>
                  <a:pt x="0" y="0"/>
                </a:lnTo>
                <a:lnTo>
                  <a:pt x="0" y="54648"/>
                </a:lnTo>
                <a:lnTo>
                  <a:pt x="4383" y="53069"/>
                </a:lnTo>
                <a:lnTo>
                  <a:pt x="286403" y="53069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 txBox="1"/>
          <p:nvPr/>
        </p:nvSpPr>
        <p:spPr>
          <a:xfrm>
            <a:off x="1508202" y="2801354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2497897" y="2105807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80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499906" y="214976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352417" y="2098466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352417" y="209846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2352789" y="213874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2352417" y="1967745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21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2499131" y="216089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2400136" y="205930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2486387" y="2049796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5">
                <a:moveTo>
                  <a:pt x="47155" y="84264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2314269" y="1966722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 txBox="1"/>
          <p:nvPr/>
        </p:nvSpPr>
        <p:spPr>
          <a:xfrm>
            <a:off x="2354985" y="1962622"/>
            <a:ext cx="2127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19841" dirty="0">
                <a:solidFill>
                  <a:srgbClr val="231F20"/>
                </a:solidFill>
                <a:latin typeface="Calibri"/>
                <a:cs typeface="Calibri"/>
              </a:rPr>
              <a:t>0° </a:t>
            </a:r>
            <a:r>
              <a:rPr sz="1050" spc="-120" baseline="-198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2347035" y="170834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2383606" y="173217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69">
                <a:moveTo>
                  <a:pt x="100012" y="0"/>
                </a:moveTo>
                <a:lnTo>
                  <a:pt x="100012" y="5981"/>
                </a:lnTo>
                <a:lnTo>
                  <a:pt x="0" y="5981"/>
                </a:lnTo>
                <a:lnTo>
                  <a:pt x="0" y="20434"/>
                </a:lnTo>
                <a:lnTo>
                  <a:pt x="100012" y="20434"/>
                </a:lnTo>
                <a:lnTo>
                  <a:pt x="100012" y="26390"/>
                </a:lnTo>
                <a:lnTo>
                  <a:pt x="122402" y="13220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370440" y="1763181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4">
                <a:moveTo>
                  <a:pt x="20408" y="22821"/>
                </a:moveTo>
                <a:lnTo>
                  <a:pt x="5956" y="22821"/>
                </a:lnTo>
                <a:lnTo>
                  <a:pt x="5956" y="112090"/>
                </a:lnTo>
                <a:lnTo>
                  <a:pt x="20408" y="112090"/>
                </a:lnTo>
                <a:lnTo>
                  <a:pt x="20408" y="22821"/>
                </a:lnTo>
                <a:close/>
              </a:path>
              <a:path w="26669" h="112394">
                <a:moveTo>
                  <a:pt x="13144" y="0"/>
                </a:moveTo>
                <a:lnTo>
                  <a:pt x="0" y="22821"/>
                </a:lnTo>
                <a:lnTo>
                  <a:pt x="26352" y="22821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513264" y="1747104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5">
                <a:moveTo>
                  <a:pt x="26365" y="99542"/>
                </a:moveTo>
                <a:lnTo>
                  <a:pt x="0" y="99542"/>
                </a:lnTo>
                <a:lnTo>
                  <a:pt x="13195" y="122389"/>
                </a:lnTo>
                <a:lnTo>
                  <a:pt x="26365" y="99542"/>
                </a:lnTo>
                <a:close/>
              </a:path>
              <a:path w="26669" h="122555">
                <a:moveTo>
                  <a:pt x="20396" y="0"/>
                </a:moveTo>
                <a:lnTo>
                  <a:pt x="5943" y="0"/>
                </a:lnTo>
                <a:lnTo>
                  <a:pt x="5943" y="99542"/>
                </a:lnTo>
                <a:lnTo>
                  <a:pt x="20396" y="99542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376094" y="1887289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2421996" y="1776027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5">
                <a:moveTo>
                  <a:pt x="15963" y="54648"/>
                </a:moveTo>
                <a:lnTo>
                  <a:pt x="0" y="56210"/>
                </a:lnTo>
                <a:lnTo>
                  <a:pt x="1079" y="65290"/>
                </a:lnTo>
                <a:lnTo>
                  <a:pt x="4356" y="72212"/>
                </a:lnTo>
                <a:lnTo>
                  <a:pt x="15367" y="81711"/>
                </a:lnTo>
                <a:lnTo>
                  <a:pt x="23253" y="84086"/>
                </a:lnTo>
                <a:lnTo>
                  <a:pt x="40589" y="84086"/>
                </a:lnTo>
                <a:lnTo>
                  <a:pt x="46482" y="83096"/>
                </a:lnTo>
                <a:lnTo>
                  <a:pt x="55943" y="79146"/>
                </a:lnTo>
                <a:lnTo>
                  <a:pt x="59588" y="76123"/>
                </a:lnTo>
                <a:lnTo>
                  <a:pt x="63345" y="70231"/>
                </a:lnTo>
                <a:lnTo>
                  <a:pt x="28714" y="70231"/>
                </a:lnTo>
                <a:lnTo>
                  <a:pt x="24739" y="68973"/>
                </a:lnTo>
                <a:lnTo>
                  <a:pt x="18859" y="63944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5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2933" y="29095"/>
                </a:lnTo>
                <a:lnTo>
                  <a:pt x="5435" y="34556"/>
                </a:lnTo>
                <a:lnTo>
                  <a:pt x="13970" y="42202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4881" y="51600"/>
                </a:lnTo>
                <a:lnTo>
                  <a:pt x="46837" y="52781"/>
                </a:lnTo>
                <a:lnTo>
                  <a:pt x="49098" y="55460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43"/>
                </a:lnTo>
                <a:lnTo>
                  <a:pt x="42964" y="69113"/>
                </a:lnTo>
                <a:lnTo>
                  <a:pt x="38976" y="70231"/>
                </a:lnTo>
                <a:lnTo>
                  <a:pt x="63345" y="70231"/>
                </a:lnTo>
                <a:lnTo>
                  <a:pt x="64769" y="67995"/>
                </a:lnTo>
                <a:lnTo>
                  <a:pt x="65971" y="63944"/>
                </a:lnTo>
                <a:lnTo>
                  <a:pt x="66065" y="53848"/>
                </a:lnTo>
                <a:lnTo>
                  <a:pt x="64985" y="49530"/>
                </a:lnTo>
                <a:lnTo>
                  <a:pt x="28155" y="30048"/>
                </a:lnTo>
                <a:lnTo>
                  <a:pt x="23126" y="28232"/>
                </a:lnTo>
                <a:lnTo>
                  <a:pt x="19431" y="25133"/>
                </a:lnTo>
                <a:lnTo>
                  <a:pt x="18618" y="23495"/>
                </a:lnTo>
                <a:lnTo>
                  <a:pt x="18618" y="19456"/>
                </a:lnTo>
                <a:lnTo>
                  <a:pt x="19481" y="17780"/>
                </a:lnTo>
                <a:lnTo>
                  <a:pt x="23926" y="14566"/>
                </a:lnTo>
                <a:lnTo>
                  <a:pt x="27660" y="13589"/>
                </a:lnTo>
                <a:lnTo>
                  <a:pt x="61868" y="13589"/>
                </a:lnTo>
                <a:lnTo>
                  <a:pt x="60769" y="11176"/>
                </a:lnTo>
                <a:lnTo>
                  <a:pt x="50469" y="2235"/>
                </a:lnTo>
                <a:lnTo>
                  <a:pt x="42786" y="0"/>
                </a:lnTo>
                <a:close/>
              </a:path>
              <a:path w="66675" h="84455">
                <a:moveTo>
                  <a:pt x="61868" y="13589"/>
                </a:moveTo>
                <a:lnTo>
                  <a:pt x="37045" y="13589"/>
                </a:lnTo>
                <a:lnTo>
                  <a:pt x="40500" y="14490"/>
                </a:lnTo>
                <a:lnTo>
                  <a:pt x="45135" y="18161"/>
                </a:lnTo>
                <a:lnTo>
                  <a:pt x="46634" y="21158"/>
                </a:lnTo>
                <a:lnTo>
                  <a:pt x="47332" y="25323"/>
                </a:lnTo>
                <a:lnTo>
                  <a:pt x="63728" y="24612"/>
                </a:lnTo>
                <a:lnTo>
                  <a:pt x="63487" y="17145"/>
                </a:lnTo>
                <a:lnTo>
                  <a:pt x="61868" y="13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5520766" y="8928126"/>
            <a:ext cx="1666830" cy="8519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331309" y="111169"/>
            <a:ext cx="6848409" cy="5795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 txBox="1"/>
          <p:nvPr/>
        </p:nvSpPr>
        <p:spPr>
          <a:xfrm>
            <a:off x="363816" y="141101"/>
            <a:ext cx="11156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3F3FAA"/>
                </a:solidFill>
                <a:latin typeface="Century Gothic"/>
                <a:cs typeface="Century Gothic"/>
              </a:rPr>
              <a:t>BANDSÄGEN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1623444" y="2971818"/>
            <a:ext cx="955929" cy="37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3870597" y="2813415"/>
            <a:ext cx="955929" cy="37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092350" y="3264425"/>
            <a:ext cx="955929" cy="37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596844" y="5997640"/>
            <a:ext cx="955929" cy="37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3871198" y="5964389"/>
            <a:ext cx="955929" cy="37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6205402" y="5964389"/>
            <a:ext cx="955929" cy="37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212053" y="8171515"/>
            <a:ext cx="955929" cy="374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3878495" y="8597773"/>
            <a:ext cx="955929" cy="2668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618087" y="8598420"/>
            <a:ext cx="955929" cy="2668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 txBox="1"/>
          <p:nvPr/>
        </p:nvSpPr>
        <p:spPr>
          <a:xfrm>
            <a:off x="4620171" y="6790321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7" name="object 467"/>
          <p:cNvSpPr txBox="1"/>
          <p:nvPr/>
        </p:nvSpPr>
        <p:spPr>
          <a:xfrm>
            <a:off x="2362555" y="6794589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8" name="object 468"/>
          <p:cNvSpPr txBox="1"/>
          <p:nvPr/>
        </p:nvSpPr>
        <p:spPr>
          <a:xfrm>
            <a:off x="6955218" y="6790017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9" name="object 469"/>
          <p:cNvSpPr txBox="1"/>
          <p:nvPr/>
        </p:nvSpPr>
        <p:spPr>
          <a:xfrm>
            <a:off x="1770126" y="3070469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12.720,-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0" name="object 470"/>
          <p:cNvSpPr txBox="1"/>
          <p:nvPr/>
        </p:nvSpPr>
        <p:spPr>
          <a:xfrm>
            <a:off x="4016044" y="2926667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15.090,-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1" name="object 471"/>
          <p:cNvSpPr txBox="1"/>
          <p:nvPr/>
        </p:nvSpPr>
        <p:spPr>
          <a:xfrm>
            <a:off x="6244488" y="3366227"/>
            <a:ext cx="6692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8.460,-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2" name="object 472"/>
          <p:cNvSpPr txBox="1"/>
          <p:nvPr/>
        </p:nvSpPr>
        <p:spPr>
          <a:xfrm>
            <a:off x="1749628" y="6093437"/>
            <a:ext cx="6692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9.140,-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3" name="object 473"/>
          <p:cNvSpPr txBox="1"/>
          <p:nvPr/>
        </p:nvSpPr>
        <p:spPr>
          <a:xfrm>
            <a:off x="3991381" y="6080788"/>
            <a:ext cx="66929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00007F"/>
                </a:solidFill>
                <a:latin typeface="Arial"/>
                <a:cs typeface="Arial"/>
              </a:rPr>
              <a:t>€  </a:t>
            </a:r>
            <a:r>
              <a:rPr lang="de-DE" sz="1050" dirty="0">
                <a:solidFill>
                  <a:srgbClr val="00007F"/>
                </a:solidFill>
                <a:latin typeface="Arial"/>
                <a:cs typeface="Arial"/>
              </a:rPr>
              <a:t>17.200</a:t>
            </a:r>
            <a:r>
              <a:rPr sz="1050" dirty="0">
                <a:solidFill>
                  <a:srgbClr val="00007F"/>
                </a:solidFill>
                <a:latin typeface="Arial"/>
                <a:cs typeface="Arial"/>
              </a:rPr>
              <a:t>,-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474" name="object 474"/>
          <p:cNvSpPr txBox="1"/>
          <p:nvPr/>
        </p:nvSpPr>
        <p:spPr>
          <a:xfrm>
            <a:off x="6346190" y="6074781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10.480,-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5" name="object 475"/>
          <p:cNvSpPr txBox="1"/>
          <p:nvPr/>
        </p:nvSpPr>
        <p:spPr>
          <a:xfrm>
            <a:off x="1685074" y="8649033"/>
            <a:ext cx="7715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Anrage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6" name="object 476"/>
          <p:cNvSpPr txBox="1"/>
          <p:nvPr/>
        </p:nvSpPr>
        <p:spPr>
          <a:xfrm>
            <a:off x="3966717" y="8643025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1818951" y="89964"/>
            <a:ext cx="421585" cy="2148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778699" y="10043383"/>
            <a:ext cx="6217958" cy="56503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65" name="object 4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809769"/>
              </p:ext>
            </p:extLst>
          </p:nvPr>
        </p:nvGraphicFramePr>
        <p:xfrm>
          <a:off x="526687" y="8013894"/>
          <a:ext cx="6644678" cy="5918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4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99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83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24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00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59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91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168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4973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250x180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45°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355x320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  <a:lnB w="190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sz="8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kw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14042"/>
                    </a:solidFill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2,2</a:t>
                      </a:r>
                      <a:r>
                        <a:rPr sz="75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</a:pPr>
                      <a:r>
                        <a:rPr sz="850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mm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sz="75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3660x27x0,9mm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1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34">
                <a:tc>
                  <a:txBody>
                    <a:bodyPr/>
                    <a:lstStyle/>
                    <a:p>
                      <a:pPr marL="76200">
                        <a:lnSpc>
                          <a:spcPts val="925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60°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ts val="925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ts val="925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300x200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ts val="925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60°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510x320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90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75°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350x200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75°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580x320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320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00007F"/>
                          </a:solidFill>
                          <a:latin typeface="Arial"/>
                          <a:cs typeface="Arial"/>
                        </a:rPr>
                        <a:t>auf Anfrage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7048" y="918818"/>
            <a:ext cx="1841683" cy="1456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7755" y="1160157"/>
            <a:ext cx="1752768" cy="1203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6790" y="7776047"/>
            <a:ext cx="1775098" cy="12603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78730" y="5398414"/>
            <a:ext cx="2040331" cy="1353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646" y="863572"/>
            <a:ext cx="2462242" cy="1643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82750" y="5388203"/>
            <a:ext cx="1864993" cy="14249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533" y="8140975"/>
            <a:ext cx="2434590" cy="1373505"/>
          </a:xfrm>
          <a:custGeom>
            <a:avLst/>
            <a:gdLst/>
            <a:ahLst/>
            <a:cxnLst/>
            <a:rect l="l" t="t" r="r" b="b"/>
            <a:pathLst>
              <a:path w="2434590" h="1373504">
                <a:moveTo>
                  <a:pt x="0" y="1372945"/>
                </a:moveTo>
                <a:lnTo>
                  <a:pt x="2434081" y="1372945"/>
                </a:lnTo>
                <a:lnTo>
                  <a:pt x="2434081" y="0"/>
                </a:lnTo>
                <a:lnTo>
                  <a:pt x="0" y="0"/>
                </a:lnTo>
                <a:lnTo>
                  <a:pt x="0" y="137294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3941" y="9309189"/>
            <a:ext cx="60896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SITI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GEARB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X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0756" y="9309189"/>
            <a:ext cx="52641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LINEER</a:t>
            </a:r>
            <a:r>
              <a:rPr sz="8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90" dirty="0">
                <a:solidFill>
                  <a:srgbClr val="231F20"/>
                </a:solidFill>
                <a:latin typeface="Calibri"/>
                <a:cs typeface="Calibri"/>
              </a:rPr>
              <a:t>W</a:t>
            </a:r>
            <a:r>
              <a:rPr sz="800" spc="-4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Y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7949" y="8363508"/>
            <a:ext cx="1085850" cy="900430"/>
          </a:xfrm>
          <a:custGeom>
            <a:avLst/>
            <a:gdLst/>
            <a:ahLst/>
            <a:cxnLst/>
            <a:rect l="l" t="t" r="r" b="b"/>
            <a:pathLst>
              <a:path w="1085850" h="900429">
                <a:moveTo>
                  <a:pt x="0" y="899998"/>
                </a:moveTo>
                <a:lnTo>
                  <a:pt x="1085481" y="899998"/>
                </a:lnTo>
                <a:lnTo>
                  <a:pt x="1085481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3431" y="8363508"/>
            <a:ext cx="1228725" cy="900430"/>
          </a:xfrm>
          <a:custGeom>
            <a:avLst/>
            <a:gdLst/>
            <a:ahLst/>
            <a:cxnLst/>
            <a:rect l="l" t="t" r="r" b="b"/>
            <a:pathLst>
              <a:path w="1228725" h="900429">
                <a:moveTo>
                  <a:pt x="1228509" y="899998"/>
                </a:moveTo>
                <a:lnTo>
                  <a:pt x="0" y="899998"/>
                </a:lnTo>
                <a:lnTo>
                  <a:pt x="0" y="0"/>
                </a:lnTo>
                <a:lnTo>
                  <a:pt x="1228509" y="0"/>
                </a:lnTo>
                <a:lnTo>
                  <a:pt x="1228509" y="89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18955" y="666930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18953" y="695731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18953" y="7101301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18953" y="724531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19235" y="767697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24258" y="685553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731306" y="6679314"/>
            <a:ext cx="933450" cy="56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40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NC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46100" algn="l"/>
              </a:tabLst>
            </a:pP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+45°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44048" y="6854317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59452" y="684309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61" y="0"/>
                </a:moveTo>
                <a:lnTo>
                  <a:pt x="0" y="0"/>
                </a:lnTo>
                <a:lnTo>
                  <a:pt x="0" y="92074"/>
                </a:lnTo>
                <a:lnTo>
                  <a:pt x="99961" y="92074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90841" y="7702933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40621" y="770887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40621" y="772205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40621" y="773525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40621" y="774843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40621" y="776162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40621" y="777481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40621" y="778800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41827" y="770807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41827" y="772126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41827" y="773445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41827" y="774764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41827" y="776083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41827" y="777401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41827" y="778720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93237" y="7746733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15654" y="753297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18956" y="7712964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58" y="53065"/>
                </a:moveTo>
                <a:lnTo>
                  <a:pt x="4385" y="53065"/>
                </a:lnTo>
                <a:lnTo>
                  <a:pt x="14734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0"/>
                </a:lnTo>
                <a:lnTo>
                  <a:pt x="29121" y="55998"/>
                </a:lnTo>
                <a:lnTo>
                  <a:pt x="31287" y="53261"/>
                </a:lnTo>
                <a:lnTo>
                  <a:pt x="60759" y="53260"/>
                </a:lnTo>
                <a:lnTo>
                  <a:pt x="286352" y="53260"/>
                </a:lnTo>
                <a:lnTo>
                  <a:pt x="286358" y="53065"/>
                </a:lnTo>
                <a:close/>
              </a:path>
              <a:path w="288289" h="67945">
                <a:moveTo>
                  <a:pt x="60757" y="53261"/>
                </a:moveTo>
                <a:lnTo>
                  <a:pt x="31287" y="53261"/>
                </a:lnTo>
                <a:lnTo>
                  <a:pt x="37298" y="53776"/>
                </a:lnTo>
                <a:lnTo>
                  <a:pt x="48488" y="59165"/>
                </a:lnTo>
                <a:lnTo>
                  <a:pt x="61671" y="67589"/>
                </a:lnTo>
                <a:lnTo>
                  <a:pt x="60382" y="64779"/>
                </a:lnTo>
                <a:lnTo>
                  <a:pt x="58908" y="60380"/>
                </a:lnTo>
                <a:lnTo>
                  <a:pt x="58586" y="55998"/>
                </a:lnTo>
                <a:lnTo>
                  <a:pt x="60757" y="53261"/>
                </a:lnTo>
                <a:close/>
              </a:path>
              <a:path w="288289" h="67945">
                <a:moveTo>
                  <a:pt x="178831" y="53260"/>
                </a:moveTo>
                <a:lnTo>
                  <a:pt x="60759" y="53260"/>
                </a:lnTo>
                <a:lnTo>
                  <a:pt x="66766" y="53776"/>
                </a:lnTo>
                <a:lnTo>
                  <a:pt x="77949" y="59165"/>
                </a:lnTo>
                <a:lnTo>
                  <a:pt x="91122" y="67589"/>
                </a:lnTo>
                <a:lnTo>
                  <a:pt x="89832" y="64779"/>
                </a:lnTo>
                <a:lnTo>
                  <a:pt x="88357" y="60380"/>
                </a:lnTo>
                <a:lnTo>
                  <a:pt x="88034" y="55998"/>
                </a:lnTo>
                <a:lnTo>
                  <a:pt x="90201" y="53261"/>
                </a:lnTo>
                <a:lnTo>
                  <a:pt x="178831" y="53260"/>
                </a:lnTo>
                <a:close/>
              </a:path>
              <a:path w="288289" h="67945">
                <a:moveTo>
                  <a:pt x="119665" y="53261"/>
                </a:moveTo>
                <a:lnTo>
                  <a:pt x="90201" y="53261"/>
                </a:lnTo>
                <a:lnTo>
                  <a:pt x="96209" y="53776"/>
                </a:lnTo>
                <a:lnTo>
                  <a:pt x="107395" y="59165"/>
                </a:lnTo>
                <a:lnTo>
                  <a:pt x="120586" y="67589"/>
                </a:lnTo>
                <a:lnTo>
                  <a:pt x="119296" y="64779"/>
                </a:lnTo>
                <a:lnTo>
                  <a:pt x="117821" y="60380"/>
                </a:lnTo>
                <a:lnTo>
                  <a:pt x="117498" y="55998"/>
                </a:lnTo>
                <a:lnTo>
                  <a:pt x="119665" y="53261"/>
                </a:lnTo>
                <a:close/>
              </a:path>
              <a:path w="288289" h="67945">
                <a:moveTo>
                  <a:pt x="178830" y="53261"/>
                </a:moveTo>
                <a:lnTo>
                  <a:pt x="119665" y="53261"/>
                </a:lnTo>
                <a:lnTo>
                  <a:pt x="125673" y="53776"/>
                </a:lnTo>
                <a:lnTo>
                  <a:pt x="136860" y="59165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0"/>
                </a:lnTo>
                <a:lnTo>
                  <a:pt x="147192" y="55998"/>
                </a:lnTo>
                <a:lnTo>
                  <a:pt x="149359" y="53261"/>
                </a:lnTo>
                <a:lnTo>
                  <a:pt x="178830" y="53261"/>
                </a:lnTo>
                <a:close/>
              </a:path>
              <a:path w="288289" h="67945">
                <a:moveTo>
                  <a:pt x="178829" y="53261"/>
                </a:moveTo>
                <a:lnTo>
                  <a:pt x="149359" y="53261"/>
                </a:lnTo>
                <a:lnTo>
                  <a:pt x="155370" y="53776"/>
                </a:lnTo>
                <a:lnTo>
                  <a:pt x="166560" y="59165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7" y="55998"/>
                </a:lnTo>
                <a:lnTo>
                  <a:pt x="178829" y="53261"/>
                </a:lnTo>
                <a:close/>
              </a:path>
              <a:path w="288289" h="67945">
                <a:moveTo>
                  <a:pt x="286352" y="53260"/>
                </a:moveTo>
                <a:lnTo>
                  <a:pt x="178831" y="53260"/>
                </a:lnTo>
                <a:lnTo>
                  <a:pt x="184838" y="53776"/>
                </a:lnTo>
                <a:lnTo>
                  <a:pt x="196021" y="59165"/>
                </a:lnTo>
                <a:lnTo>
                  <a:pt x="209194" y="67589"/>
                </a:lnTo>
                <a:lnTo>
                  <a:pt x="207904" y="64779"/>
                </a:lnTo>
                <a:lnTo>
                  <a:pt x="206429" y="60380"/>
                </a:lnTo>
                <a:lnTo>
                  <a:pt x="206106" y="55998"/>
                </a:lnTo>
                <a:lnTo>
                  <a:pt x="208273" y="53261"/>
                </a:lnTo>
                <a:lnTo>
                  <a:pt x="286352" y="53260"/>
                </a:lnTo>
                <a:close/>
              </a:path>
              <a:path w="288289" h="67945">
                <a:moveTo>
                  <a:pt x="286352" y="53261"/>
                </a:moveTo>
                <a:lnTo>
                  <a:pt x="208273" y="53261"/>
                </a:lnTo>
                <a:lnTo>
                  <a:pt x="214281" y="53776"/>
                </a:lnTo>
                <a:lnTo>
                  <a:pt x="225468" y="59165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0"/>
                </a:lnTo>
                <a:lnTo>
                  <a:pt x="236057" y="55998"/>
                </a:lnTo>
                <a:lnTo>
                  <a:pt x="238220" y="53262"/>
                </a:lnTo>
                <a:lnTo>
                  <a:pt x="286352" y="53261"/>
                </a:lnTo>
                <a:close/>
              </a:path>
              <a:path w="288289" h="67945">
                <a:moveTo>
                  <a:pt x="286352" y="53262"/>
                </a:moveTo>
                <a:lnTo>
                  <a:pt x="238220" y="53262"/>
                </a:lnTo>
                <a:lnTo>
                  <a:pt x="244230" y="53776"/>
                </a:lnTo>
                <a:lnTo>
                  <a:pt x="255421" y="59165"/>
                </a:lnTo>
                <a:lnTo>
                  <a:pt x="268592" y="67589"/>
                </a:lnTo>
                <a:lnTo>
                  <a:pt x="266969" y="63918"/>
                </a:lnTo>
                <a:lnTo>
                  <a:pt x="265511" y="58422"/>
                </a:lnTo>
                <a:lnTo>
                  <a:pt x="266620" y="53998"/>
                </a:lnTo>
                <a:lnTo>
                  <a:pt x="272697" y="53542"/>
                </a:lnTo>
                <a:lnTo>
                  <a:pt x="286343" y="53542"/>
                </a:lnTo>
                <a:lnTo>
                  <a:pt x="286352" y="53262"/>
                </a:lnTo>
                <a:close/>
              </a:path>
              <a:path w="288289" h="67945">
                <a:moveTo>
                  <a:pt x="286343" y="53542"/>
                </a:moveTo>
                <a:lnTo>
                  <a:pt x="272697" y="53542"/>
                </a:lnTo>
                <a:lnTo>
                  <a:pt x="286145" y="59951"/>
                </a:lnTo>
                <a:lnTo>
                  <a:pt x="286343" y="53542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5" y="53065"/>
                </a:lnTo>
                <a:lnTo>
                  <a:pt x="286358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731312" y="7554888"/>
            <a:ext cx="1878330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270" algn="ctr">
              <a:lnSpc>
                <a:spcPct val="100000"/>
              </a:lnSpc>
              <a:tabLst>
                <a:tab pos="533400" algn="l"/>
                <a:tab pos="1007744" algn="l"/>
                <a:tab pos="168719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360	360x360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endParaRPr sz="800">
              <a:latin typeface="Calibri"/>
              <a:cs typeface="Calibri"/>
            </a:endParaRPr>
          </a:p>
          <a:p>
            <a:pPr marL="108585" algn="ctr">
              <a:lnSpc>
                <a:spcPct val="100000"/>
              </a:lnSpc>
              <a:spcBef>
                <a:spcPts val="5"/>
              </a:spcBef>
              <a:tabLst>
                <a:tab pos="309880" algn="l"/>
                <a:tab pos="971550" algn="l"/>
                <a:tab pos="120015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5000x34x1,1mm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04542" y="7262890"/>
            <a:ext cx="207772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3405" algn="l"/>
                <a:tab pos="1047115" algn="l"/>
                <a:tab pos="1726564" algn="l"/>
                <a:tab pos="2064385" algn="l"/>
              </a:tabLst>
            </a:pPr>
            <a:r>
              <a:rPr sz="800" u="sng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10" dirty="0">
                <a:solidFill>
                  <a:srgbClr val="231F20"/>
                </a:solidFill>
                <a:latin typeface="Calibri"/>
                <a:cs typeface="Calibri"/>
              </a:rPr>
              <a:t>+60°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340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300x360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300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39370">
              <a:lnSpc>
                <a:spcPct val="100000"/>
              </a:lnSpc>
              <a:spcBef>
                <a:spcPts val="190"/>
              </a:spcBef>
              <a:tabLst>
                <a:tab pos="573405" algn="l"/>
                <a:tab pos="1047115" algn="l"/>
                <a:tab pos="1726564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360	490x360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39391" y="6971094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610x360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739391" y="7116891"/>
            <a:ext cx="86106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91515" algn="l"/>
              </a:tabLst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490x360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18587" y="6970891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554956" y="613707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91530" y="616090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78365" y="6191887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47"/>
                </a:moveTo>
                <a:lnTo>
                  <a:pt x="5956" y="22847"/>
                </a:lnTo>
                <a:lnTo>
                  <a:pt x="5956" y="112115"/>
                </a:lnTo>
                <a:lnTo>
                  <a:pt x="20408" y="112115"/>
                </a:lnTo>
                <a:lnTo>
                  <a:pt x="20408" y="22847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721189" y="617581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68"/>
                </a:lnTo>
                <a:lnTo>
                  <a:pt x="20396" y="99568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84017" y="631600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92886" y="6537935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94895" y="6581892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47406" y="6530595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547406" y="653059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47778" y="6570878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47406" y="639984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09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694120" y="659302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18006" y="6453554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52424" y="6530173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36784" y="6449075"/>
            <a:ext cx="14604" cy="81915"/>
          </a:xfrm>
          <a:custGeom>
            <a:avLst/>
            <a:gdLst/>
            <a:ahLst/>
            <a:cxnLst/>
            <a:rect l="l" t="t" r="r" b="b"/>
            <a:pathLst>
              <a:path w="14604" h="81915">
                <a:moveTo>
                  <a:pt x="14008" y="815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509261" y="6398857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501548" y="6546183"/>
            <a:ext cx="1104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549958" y="6382882"/>
            <a:ext cx="216535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  </a:t>
            </a:r>
            <a:r>
              <a:rPr sz="1050" spc="-82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631990" y="6198544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210"/>
                </a:lnTo>
                <a:lnTo>
                  <a:pt x="1079" y="65290"/>
                </a:lnTo>
                <a:lnTo>
                  <a:pt x="4356" y="72212"/>
                </a:lnTo>
                <a:lnTo>
                  <a:pt x="15367" y="81711"/>
                </a:lnTo>
                <a:lnTo>
                  <a:pt x="23253" y="84086"/>
                </a:lnTo>
                <a:lnTo>
                  <a:pt x="40589" y="84086"/>
                </a:lnTo>
                <a:lnTo>
                  <a:pt x="46482" y="83096"/>
                </a:lnTo>
                <a:lnTo>
                  <a:pt x="55943" y="79146"/>
                </a:lnTo>
                <a:lnTo>
                  <a:pt x="59588" y="76123"/>
                </a:lnTo>
                <a:lnTo>
                  <a:pt x="63353" y="70218"/>
                </a:lnTo>
                <a:lnTo>
                  <a:pt x="28714" y="70218"/>
                </a:lnTo>
                <a:lnTo>
                  <a:pt x="24739" y="68973"/>
                </a:lnTo>
                <a:lnTo>
                  <a:pt x="18859" y="63944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12192" y="4711"/>
                </a:lnTo>
                <a:lnTo>
                  <a:pt x="8801" y="7454"/>
                </a:lnTo>
                <a:lnTo>
                  <a:pt x="6389" y="11175"/>
                </a:lnTo>
                <a:lnTo>
                  <a:pt x="4102" y="14655"/>
                </a:lnTo>
                <a:lnTo>
                  <a:pt x="3044" y="18160"/>
                </a:lnTo>
                <a:lnTo>
                  <a:pt x="2933" y="29095"/>
                </a:lnTo>
                <a:lnTo>
                  <a:pt x="5435" y="34556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4881" y="51600"/>
                </a:lnTo>
                <a:lnTo>
                  <a:pt x="46837" y="52768"/>
                </a:lnTo>
                <a:lnTo>
                  <a:pt x="49098" y="55460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42"/>
                </a:lnTo>
                <a:lnTo>
                  <a:pt x="42964" y="69113"/>
                </a:lnTo>
                <a:lnTo>
                  <a:pt x="38976" y="70218"/>
                </a:lnTo>
                <a:lnTo>
                  <a:pt x="63353" y="70218"/>
                </a:lnTo>
                <a:lnTo>
                  <a:pt x="64769" y="67995"/>
                </a:lnTo>
                <a:lnTo>
                  <a:pt x="65971" y="63944"/>
                </a:lnTo>
                <a:lnTo>
                  <a:pt x="66065" y="53835"/>
                </a:lnTo>
                <a:lnTo>
                  <a:pt x="64985" y="49529"/>
                </a:lnTo>
                <a:lnTo>
                  <a:pt x="28155" y="30035"/>
                </a:lnTo>
                <a:lnTo>
                  <a:pt x="23126" y="28232"/>
                </a:lnTo>
                <a:lnTo>
                  <a:pt x="19431" y="25133"/>
                </a:lnTo>
                <a:lnTo>
                  <a:pt x="18618" y="23494"/>
                </a:lnTo>
                <a:lnTo>
                  <a:pt x="18618" y="19443"/>
                </a:lnTo>
                <a:lnTo>
                  <a:pt x="19481" y="17779"/>
                </a:lnTo>
                <a:lnTo>
                  <a:pt x="23926" y="14566"/>
                </a:lnTo>
                <a:lnTo>
                  <a:pt x="27660" y="13576"/>
                </a:lnTo>
                <a:lnTo>
                  <a:pt x="61862" y="13576"/>
                </a:lnTo>
                <a:lnTo>
                  <a:pt x="60769" y="11175"/>
                </a:lnTo>
                <a:lnTo>
                  <a:pt x="50469" y="2235"/>
                </a:lnTo>
                <a:lnTo>
                  <a:pt x="42786" y="0"/>
                </a:lnTo>
                <a:close/>
              </a:path>
              <a:path w="66675" h="84454">
                <a:moveTo>
                  <a:pt x="61862" y="13576"/>
                </a:moveTo>
                <a:lnTo>
                  <a:pt x="37045" y="13576"/>
                </a:lnTo>
                <a:lnTo>
                  <a:pt x="40500" y="14490"/>
                </a:lnTo>
                <a:lnTo>
                  <a:pt x="45135" y="18160"/>
                </a:lnTo>
                <a:lnTo>
                  <a:pt x="46634" y="21158"/>
                </a:lnTo>
                <a:lnTo>
                  <a:pt x="47345" y="25323"/>
                </a:lnTo>
                <a:lnTo>
                  <a:pt x="63728" y="24612"/>
                </a:lnTo>
                <a:lnTo>
                  <a:pt x="63487" y="17144"/>
                </a:lnTo>
                <a:lnTo>
                  <a:pt x="61862" y="1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9684" y="5547131"/>
            <a:ext cx="2255454" cy="7597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92366" y="664940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8"/>
                </a:moveTo>
                <a:lnTo>
                  <a:pt x="0" y="144018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60" y="693740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304713" y="6659409"/>
            <a:ext cx="93345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DGH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40" dirty="0">
                <a:solidFill>
                  <a:srgbClr val="231F20"/>
                </a:solidFill>
                <a:latin typeface="Calibri"/>
                <a:cs typeface="Calibri"/>
              </a:rPr>
              <a:t>/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92633" y="765705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97665" y="683562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17459" y="683441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032863" y="6823176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61" y="0"/>
                </a:moveTo>
                <a:lnTo>
                  <a:pt x="0" y="0"/>
                </a:lnTo>
                <a:lnTo>
                  <a:pt x="0" y="92075"/>
                </a:lnTo>
                <a:lnTo>
                  <a:pt x="99961" y="92075"/>
                </a:lnTo>
                <a:lnTo>
                  <a:pt x="99961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64260" y="768302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2" y="0"/>
                </a:moveTo>
                <a:lnTo>
                  <a:pt x="43142" y="73"/>
                </a:lnTo>
                <a:lnTo>
                  <a:pt x="8247" y="19868"/>
                </a:lnTo>
                <a:lnTo>
                  <a:pt x="0" y="47217"/>
                </a:lnTo>
                <a:lnTo>
                  <a:pt x="2671" y="61285"/>
                </a:lnTo>
                <a:lnTo>
                  <a:pt x="9294" y="73463"/>
                </a:lnTo>
                <a:lnTo>
                  <a:pt x="19155" y="83040"/>
                </a:lnTo>
                <a:lnTo>
                  <a:pt x="31544" y="89307"/>
                </a:lnTo>
                <a:lnTo>
                  <a:pt x="45748" y="91554"/>
                </a:lnTo>
                <a:lnTo>
                  <a:pt x="158067" y="91532"/>
                </a:lnTo>
                <a:lnTo>
                  <a:pt x="193875" y="72381"/>
                </a:lnTo>
                <a:lnTo>
                  <a:pt x="202390" y="45770"/>
                </a:lnTo>
                <a:lnTo>
                  <a:pt x="202368" y="44345"/>
                </a:lnTo>
                <a:lnTo>
                  <a:pt x="183226" y="8520"/>
                </a:lnTo>
                <a:lnTo>
                  <a:pt x="156632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14032" y="768896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14032" y="770215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14032" y="771533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14032" y="77285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14032" y="774171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4032" y="775491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14032" y="776809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5238" y="76881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5238" y="770135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5238" y="77145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15238" y="772774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15238" y="774092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15238" y="775411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5238" y="776730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6648" y="772683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192363" y="769305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90" h="67945">
                <a:moveTo>
                  <a:pt x="286358" y="53065"/>
                </a:moveTo>
                <a:lnTo>
                  <a:pt x="4385" y="53065"/>
                </a:lnTo>
                <a:lnTo>
                  <a:pt x="14734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0"/>
                </a:lnTo>
                <a:lnTo>
                  <a:pt x="29121" y="55998"/>
                </a:lnTo>
                <a:lnTo>
                  <a:pt x="31287" y="53261"/>
                </a:lnTo>
                <a:lnTo>
                  <a:pt x="60762" y="53260"/>
                </a:lnTo>
                <a:lnTo>
                  <a:pt x="286352" y="53260"/>
                </a:lnTo>
                <a:lnTo>
                  <a:pt x="286358" y="53065"/>
                </a:lnTo>
                <a:close/>
              </a:path>
              <a:path w="288290" h="67945">
                <a:moveTo>
                  <a:pt x="60761" y="53261"/>
                </a:moveTo>
                <a:lnTo>
                  <a:pt x="31287" y="53261"/>
                </a:lnTo>
                <a:lnTo>
                  <a:pt x="37298" y="53776"/>
                </a:lnTo>
                <a:lnTo>
                  <a:pt x="48488" y="59165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0"/>
                </a:lnTo>
                <a:lnTo>
                  <a:pt x="58591" y="55998"/>
                </a:lnTo>
                <a:lnTo>
                  <a:pt x="60761" y="53261"/>
                </a:lnTo>
                <a:close/>
              </a:path>
              <a:path w="288290" h="67945">
                <a:moveTo>
                  <a:pt x="178831" y="53260"/>
                </a:moveTo>
                <a:lnTo>
                  <a:pt x="60762" y="53260"/>
                </a:lnTo>
                <a:lnTo>
                  <a:pt x="66768" y="53776"/>
                </a:lnTo>
                <a:lnTo>
                  <a:pt x="77949" y="59165"/>
                </a:lnTo>
                <a:lnTo>
                  <a:pt x="91122" y="67589"/>
                </a:lnTo>
                <a:lnTo>
                  <a:pt x="89833" y="64779"/>
                </a:lnTo>
                <a:lnTo>
                  <a:pt x="88357" y="60380"/>
                </a:lnTo>
                <a:lnTo>
                  <a:pt x="88036" y="55998"/>
                </a:lnTo>
                <a:lnTo>
                  <a:pt x="90202" y="53261"/>
                </a:lnTo>
                <a:lnTo>
                  <a:pt x="178831" y="53260"/>
                </a:lnTo>
                <a:close/>
              </a:path>
              <a:path w="288290" h="67945">
                <a:moveTo>
                  <a:pt x="119665" y="53261"/>
                </a:moveTo>
                <a:lnTo>
                  <a:pt x="90202" y="53261"/>
                </a:lnTo>
                <a:lnTo>
                  <a:pt x="96213" y="53776"/>
                </a:lnTo>
                <a:lnTo>
                  <a:pt x="107404" y="59165"/>
                </a:lnTo>
                <a:lnTo>
                  <a:pt x="120586" y="67589"/>
                </a:lnTo>
                <a:lnTo>
                  <a:pt x="119296" y="64779"/>
                </a:lnTo>
                <a:lnTo>
                  <a:pt x="117821" y="60380"/>
                </a:lnTo>
                <a:lnTo>
                  <a:pt x="117498" y="55998"/>
                </a:lnTo>
                <a:lnTo>
                  <a:pt x="119665" y="53261"/>
                </a:lnTo>
                <a:close/>
              </a:path>
              <a:path w="288290" h="67945">
                <a:moveTo>
                  <a:pt x="178830" y="53261"/>
                </a:moveTo>
                <a:lnTo>
                  <a:pt x="119665" y="53261"/>
                </a:lnTo>
                <a:lnTo>
                  <a:pt x="125673" y="53776"/>
                </a:lnTo>
                <a:lnTo>
                  <a:pt x="136860" y="59165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0"/>
                </a:lnTo>
                <a:lnTo>
                  <a:pt x="147192" y="55998"/>
                </a:lnTo>
                <a:lnTo>
                  <a:pt x="149359" y="53261"/>
                </a:lnTo>
                <a:lnTo>
                  <a:pt x="178830" y="53261"/>
                </a:lnTo>
                <a:close/>
              </a:path>
              <a:path w="288290" h="67945">
                <a:moveTo>
                  <a:pt x="178829" y="53261"/>
                </a:moveTo>
                <a:lnTo>
                  <a:pt x="149359" y="53261"/>
                </a:lnTo>
                <a:lnTo>
                  <a:pt x="155370" y="53776"/>
                </a:lnTo>
                <a:lnTo>
                  <a:pt x="166560" y="59165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0"/>
                </a:lnTo>
                <a:lnTo>
                  <a:pt x="176657" y="55998"/>
                </a:lnTo>
                <a:lnTo>
                  <a:pt x="178829" y="53261"/>
                </a:lnTo>
                <a:close/>
              </a:path>
              <a:path w="288290" h="67945">
                <a:moveTo>
                  <a:pt x="286352" y="53260"/>
                </a:moveTo>
                <a:lnTo>
                  <a:pt x="178831" y="53260"/>
                </a:lnTo>
                <a:lnTo>
                  <a:pt x="184838" y="53776"/>
                </a:lnTo>
                <a:lnTo>
                  <a:pt x="196021" y="59165"/>
                </a:lnTo>
                <a:lnTo>
                  <a:pt x="209194" y="67589"/>
                </a:lnTo>
                <a:lnTo>
                  <a:pt x="207904" y="64779"/>
                </a:lnTo>
                <a:lnTo>
                  <a:pt x="206429" y="60380"/>
                </a:lnTo>
                <a:lnTo>
                  <a:pt x="206106" y="55998"/>
                </a:lnTo>
                <a:lnTo>
                  <a:pt x="208273" y="53261"/>
                </a:lnTo>
                <a:lnTo>
                  <a:pt x="286352" y="53260"/>
                </a:lnTo>
                <a:close/>
              </a:path>
              <a:path w="288290" h="67945">
                <a:moveTo>
                  <a:pt x="286352" y="53261"/>
                </a:moveTo>
                <a:lnTo>
                  <a:pt x="208273" y="53261"/>
                </a:lnTo>
                <a:lnTo>
                  <a:pt x="214281" y="53776"/>
                </a:lnTo>
                <a:lnTo>
                  <a:pt x="225468" y="59165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0"/>
                </a:lnTo>
                <a:lnTo>
                  <a:pt x="236057" y="55998"/>
                </a:lnTo>
                <a:lnTo>
                  <a:pt x="238220" y="53262"/>
                </a:lnTo>
                <a:lnTo>
                  <a:pt x="286352" y="53261"/>
                </a:lnTo>
                <a:close/>
              </a:path>
              <a:path w="288290" h="67945">
                <a:moveTo>
                  <a:pt x="286352" y="53262"/>
                </a:moveTo>
                <a:lnTo>
                  <a:pt x="238220" y="53262"/>
                </a:lnTo>
                <a:lnTo>
                  <a:pt x="244230" y="53776"/>
                </a:lnTo>
                <a:lnTo>
                  <a:pt x="255421" y="59165"/>
                </a:lnTo>
                <a:lnTo>
                  <a:pt x="268592" y="67589"/>
                </a:lnTo>
                <a:lnTo>
                  <a:pt x="266969" y="63918"/>
                </a:lnTo>
                <a:lnTo>
                  <a:pt x="265511" y="58422"/>
                </a:lnTo>
                <a:lnTo>
                  <a:pt x="266620" y="53998"/>
                </a:lnTo>
                <a:lnTo>
                  <a:pt x="272697" y="53542"/>
                </a:lnTo>
                <a:lnTo>
                  <a:pt x="286343" y="53542"/>
                </a:lnTo>
                <a:lnTo>
                  <a:pt x="286352" y="53262"/>
                </a:lnTo>
                <a:close/>
              </a:path>
              <a:path w="288290" h="67945">
                <a:moveTo>
                  <a:pt x="286343" y="53542"/>
                </a:moveTo>
                <a:lnTo>
                  <a:pt x="272697" y="53542"/>
                </a:lnTo>
                <a:lnTo>
                  <a:pt x="286145" y="59951"/>
                </a:lnTo>
                <a:lnTo>
                  <a:pt x="286343" y="53542"/>
                </a:lnTo>
                <a:close/>
              </a:path>
              <a:path w="288290" h="67945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5" y="53065"/>
                </a:lnTo>
                <a:lnTo>
                  <a:pt x="286358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304719" y="7530968"/>
            <a:ext cx="1878330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270" algn="ctr">
              <a:lnSpc>
                <a:spcPct val="100000"/>
              </a:lnSpc>
              <a:tabLst>
                <a:tab pos="533400" algn="l"/>
                <a:tab pos="1007744" algn="l"/>
                <a:tab pos="1687195" algn="l"/>
              </a:tabLst>
            </a:pPr>
            <a:r>
              <a:rPr sz="1200" spc="-7" baseline="3472" dirty="0">
                <a:solidFill>
                  <a:srgbClr val="231F20"/>
                </a:solidFill>
                <a:latin typeface="Calibri"/>
                <a:cs typeface="Calibri"/>
              </a:rPr>
              <a:t>-60°</a:t>
            </a:r>
            <a:r>
              <a:rPr sz="1200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60" baseline="3472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200" baseline="3472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	285x440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285</a:t>
            </a:r>
            <a:endParaRPr sz="800">
              <a:latin typeface="Calibri"/>
              <a:cs typeface="Calibri"/>
            </a:endParaRPr>
          </a:p>
          <a:p>
            <a:pPr marL="108585" algn="ctr">
              <a:lnSpc>
                <a:spcPct val="100000"/>
              </a:lnSpc>
              <a:spcBef>
                <a:spcPts val="5"/>
              </a:spcBef>
              <a:tabLst>
                <a:tab pos="309880" algn="l"/>
                <a:tab pos="971550" algn="l"/>
                <a:tab pos="120015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5200x34x1,1mm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76362" y="6946971"/>
            <a:ext cx="2080895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">
              <a:lnSpc>
                <a:spcPct val="100000"/>
              </a:lnSpc>
              <a:tabLst>
                <a:tab pos="574675" algn="l"/>
                <a:tab pos="1049020" algn="l"/>
                <a:tab pos="1727835" algn="l"/>
                <a:tab pos="2067560" algn="l"/>
              </a:tabLst>
            </a:pPr>
            <a:r>
              <a:rPr sz="1200" u="sng" spc="15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spc="-15" baseline="3472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1200" u="sng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baseline="3472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610x440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440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5875">
              <a:lnSpc>
                <a:spcPct val="100000"/>
              </a:lnSpc>
              <a:spcBef>
                <a:spcPts val="190"/>
              </a:spcBef>
              <a:tabLst>
                <a:tab pos="574675" algn="l"/>
                <a:tab pos="1049020" algn="l"/>
                <a:tab pos="1727835" algn="l"/>
                <a:tab pos="2067560" algn="l"/>
              </a:tabLst>
            </a:pPr>
            <a:r>
              <a:rPr sz="1200" u="sng" spc="15" baseline="3472" dirty="0">
                <a:solidFill>
                  <a:srgbClr val="231F20"/>
                </a:solidFill>
                <a:latin typeface="Calibri"/>
                <a:cs typeface="Calibri"/>
              </a:rPr>
              <a:t> +45°</a:t>
            </a:r>
            <a:r>
              <a:rPr sz="1200" u="sng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spc="-7" baseline="3472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200" u="sng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baseline="3472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410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410x440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410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190"/>
              </a:spcBef>
              <a:tabLst>
                <a:tab pos="574675" algn="l"/>
                <a:tab pos="1049020" algn="l"/>
                <a:tab pos="1727835" algn="l"/>
                <a:tab pos="2065655" algn="l"/>
              </a:tabLst>
            </a:pPr>
            <a:r>
              <a:rPr sz="1200" u="sng" spc="37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spc="15" baseline="3472" dirty="0">
                <a:solidFill>
                  <a:srgbClr val="231F20"/>
                </a:solidFill>
                <a:latin typeface="Calibri"/>
                <a:cs typeface="Calibri"/>
              </a:rPr>
              <a:t>+60°</a:t>
            </a:r>
            <a:r>
              <a:rPr sz="1200" u="sng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spc="-7" baseline="3472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200" u="sng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baseline="3472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250x440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250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74675" algn="l"/>
                <a:tab pos="1049020" algn="l"/>
                <a:tab pos="1727835" algn="l"/>
                <a:tab pos="2064385" algn="l"/>
              </a:tabLst>
            </a:pPr>
            <a:r>
              <a:rPr sz="1200" u="sng" spc="5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spc="-7" baseline="3472" dirty="0">
                <a:solidFill>
                  <a:srgbClr val="231F20"/>
                </a:solidFill>
                <a:latin typeface="Calibri"/>
                <a:cs typeface="Calibri"/>
              </a:rPr>
              <a:t>-45°</a:t>
            </a:r>
            <a:r>
              <a:rPr sz="1200" u="sng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spc="60" baseline="3472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200" u="sng" spc="-22" baseline="347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u="sng" baseline="3472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410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410x440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410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127034" y="612035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163610" y="614420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81"/>
                </a:lnTo>
                <a:lnTo>
                  <a:pt x="0" y="5981"/>
                </a:lnTo>
                <a:lnTo>
                  <a:pt x="0" y="20434"/>
                </a:lnTo>
                <a:lnTo>
                  <a:pt x="100012" y="20434"/>
                </a:lnTo>
                <a:lnTo>
                  <a:pt x="100012" y="26390"/>
                </a:lnTo>
                <a:lnTo>
                  <a:pt x="122402" y="13220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150445" y="6175206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21"/>
                </a:moveTo>
                <a:lnTo>
                  <a:pt x="5956" y="22821"/>
                </a:lnTo>
                <a:lnTo>
                  <a:pt x="5956" y="112090"/>
                </a:lnTo>
                <a:lnTo>
                  <a:pt x="20408" y="112090"/>
                </a:lnTo>
                <a:lnTo>
                  <a:pt x="20408" y="22821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21"/>
                </a:lnTo>
                <a:lnTo>
                  <a:pt x="26352" y="22821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293269" y="6159129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42"/>
                </a:moveTo>
                <a:lnTo>
                  <a:pt x="0" y="99542"/>
                </a:lnTo>
                <a:lnTo>
                  <a:pt x="13195" y="122389"/>
                </a:lnTo>
                <a:lnTo>
                  <a:pt x="26365" y="99542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42"/>
                </a:lnTo>
                <a:lnTo>
                  <a:pt x="20396" y="99542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56098" y="6299314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266194" y="6521255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80"/>
                </a:moveTo>
                <a:lnTo>
                  <a:pt x="7482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268203" y="656521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120714" y="6513914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120714" y="651391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21086" y="6554197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120714" y="638316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09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267428" y="657634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91315" y="6436873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125732" y="6513492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10104" y="6432393"/>
            <a:ext cx="14604" cy="81915"/>
          </a:xfrm>
          <a:custGeom>
            <a:avLst/>
            <a:gdLst/>
            <a:ahLst/>
            <a:cxnLst/>
            <a:rect l="l" t="t" r="r" b="b"/>
            <a:pathLst>
              <a:path w="14605" h="81915">
                <a:moveTo>
                  <a:pt x="13995" y="815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082571" y="6382169"/>
            <a:ext cx="258445" cy="250825"/>
          </a:xfrm>
          <a:custGeom>
            <a:avLst/>
            <a:gdLst/>
            <a:ahLst/>
            <a:cxnLst/>
            <a:rect l="l" t="t" r="r" b="b"/>
            <a:pathLst>
              <a:path w="258444" h="250825">
                <a:moveTo>
                  <a:pt x="0" y="250405"/>
                </a:moveTo>
                <a:lnTo>
                  <a:pt x="258457" y="250405"/>
                </a:lnTo>
                <a:lnTo>
                  <a:pt x="258457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2074856" y="6529501"/>
            <a:ext cx="1104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123266" y="6366201"/>
            <a:ext cx="216535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42" baseline="-27777" dirty="0">
                <a:solidFill>
                  <a:srgbClr val="231F20"/>
                </a:solidFill>
                <a:latin typeface="Calibri"/>
                <a:cs typeface="Calibri"/>
              </a:rPr>
              <a:t>0°  </a:t>
            </a:r>
            <a:r>
              <a:rPr sz="1050" spc="-82" baseline="-2777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2201999" y="6188052"/>
            <a:ext cx="66675" cy="84455"/>
          </a:xfrm>
          <a:custGeom>
            <a:avLst/>
            <a:gdLst/>
            <a:ahLst/>
            <a:cxnLst/>
            <a:rect l="l" t="t" r="r" b="b"/>
            <a:pathLst>
              <a:path w="66675" h="84454">
                <a:moveTo>
                  <a:pt x="15963" y="54648"/>
                </a:moveTo>
                <a:lnTo>
                  <a:pt x="0" y="56210"/>
                </a:lnTo>
                <a:lnTo>
                  <a:pt x="1079" y="65290"/>
                </a:lnTo>
                <a:lnTo>
                  <a:pt x="4356" y="72212"/>
                </a:lnTo>
                <a:lnTo>
                  <a:pt x="15367" y="81711"/>
                </a:lnTo>
                <a:lnTo>
                  <a:pt x="23253" y="84086"/>
                </a:lnTo>
                <a:lnTo>
                  <a:pt x="40589" y="84086"/>
                </a:lnTo>
                <a:lnTo>
                  <a:pt x="46482" y="83096"/>
                </a:lnTo>
                <a:lnTo>
                  <a:pt x="55943" y="79146"/>
                </a:lnTo>
                <a:lnTo>
                  <a:pt x="59588" y="76123"/>
                </a:lnTo>
                <a:lnTo>
                  <a:pt x="63362" y="70218"/>
                </a:lnTo>
                <a:lnTo>
                  <a:pt x="28714" y="70218"/>
                </a:lnTo>
                <a:lnTo>
                  <a:pt x="24739" y="68973"/>
                </a:lnTo>
                <a:lnTo>
                  <a:pt x="18859" y="63944"/>
                </a:lnTo>
                <a:lnTo>
                  <a:pt x="16929" y="60007"/>
                </a:lnTo>
                <a:lnTo>
                  <a:pt x="15963" y="54648"/>
                </a:lnTo>
                <a:close/>
              </a:path>
              <a:path w="66675" h="84454">
                <a:moveTo>
                  <a:pt x="42786" y="0"/>
                </a:moveTo>
                <a:lnTo>
                  <a:pt x="26339" y="0"/>
                </a:lnTo>
                <a:lnTo>
                  <a:pt x="21018" y="939"/>
                </a:lnTo>
                <a:lnTo>
                  <a:pt x="12192" y="4711"/>
                </a:lnTo>
                <a:lnTo>
                  <a:pt x="8801" y="7454"/>
                </a:lnTo>
                <a:lnTo>
                  <a:pt x="6389" y="11175"/>
                </a:lnTo>
                <a:lnTo>
                  <a:pt x="4102" y="14655"/>
                </a:lnTo>
                <a:lnTo>
                  <a:pt x="3044" y="18160"/>
                </a:lnTo>
                <a:lnTo>
                  <a:pt x="2933" y="29095"/>
                </a:lnTo>
                <a:lnTo>
                  <a:pt x="5435" y="34556"/>
                </a:lnTo>
                <a:lnTo>
                  <a:pt x="13970" y="42189"/>
                </a:lnTo>
                <a:lnTo>
                  <a:pt x="20129" y="44869"/>
                </a:lnTo>
                <a:lnTo>
                  <a:pt x="35763" y="48755"/>
                </a:lnTo>
                <a:lnTo>
                  <a:pt x="40144" y="49936"/>
                </a:lnTo>
                <a:lnTo>
                  <a:pt x="44881" y="51600"/>
                </a:lnTo>
                <a:lnTo>
                  <a:pt x="46837" y="52768"/>
                </a:lnTo>
                <a:lnTo>
                  <a:pt x="49098" y="55460"/>
                </a:lnTo>
                <a:lnTo>
                  <a:pt x="49657" y="57099"/>
                </a:lnTo>
                <a:lnTo>
                  <a:pt x="49657" y="62014"/>
                </a:lnTo>
                <a:lnTo>
                  <a:pt x="48323" y="64642"/>
                </a:lnTo>
                <a:lnTo>
                  <a:pt x="42964" y="69113"/>
                </a:lnTo>
                <a:lnTo>
                  <a:pt x="38976" y="70218"/>
                </a:lnTo>
                <a:lnTo>
                  <a:pt x="63362" y="70218"/>
                </a:lnTo>
                <a:lnTo>
                  <a:pt x="64782" y="67995"/>
                </a:lnTo>
                <a:lnTo>
                  <a:pt x="65972" y="63944"/>
                </a:lnTo>
                <a:lnTo>
                  <a:pt x="66065" y="53835"/>
                </a:lnTo>
                <a:lnTo>
                  <a:pt x="64985" y="49529"/>
                </a:lnTo>
                <a:lnTo>
                  <a:pt x="28155" y="30035"/>
                </a:lnTo>
                <a:lnTo>
                  <a:pt x="23126" y="28232"/>
                </a:lnTo>
                <a:lnTo>
                  <a:pt x="19431" y="25133"/>
                </a:lnTo>
                <a:lnTo>
                  <a:pt x="18618" y="23494"/>
                </a:lnTo>
                <a:lnTo>
                  <a:pt x="18618" y="19443"/>
                </a:lnTo>
                <a:lnTo>
                  <a:pt x="19481" y="17779"/>
                </a:lnTo>
                <a:lnTo>
                  <a:pt x="23926" y="14566"/>
                </a:lnTo>
                <a:lnTo>
                  <a:pt x="27660" y="13588"/>
                </a:lnTo>
                <a:lnTo>
                  <a:pt x="61868" y="13588"/>
                </a:lnTo>
                <a:lnTo>
                  <a:pt x="60769" y="11175"/>
                </a:lnTo>
                <a:lnTo>
                  <a:pt x="50469" y="2235"/>
                </a:lnTo>
                <a:lnTo>
                  <a:pt x="42786" y="0"/>
                </a:lnTo>
                <a:close/>
              </a:path>
              <a:path w="66675" h="84454">
                <a:moveTo>
                  <a:pt x="61868" y="13588"/>
                </a:moveTo>
                <a:lnTo>
                  <a:pt x="37045" y="13588"/>
                </a:lnTo>
                <a:lnTo>
                  <a:pt x="40500" y="14490"/>
                </a:lnTo>
                <a:lnTo>
                  <a:pt x="45135" y="18160"/>
                </a:lnTo>
                <a:lnTo>
                  <a:pt x="46634" y="21158"/>
                </a:lnTo>
                <a:lnTo>
                  <a:pt x="47332" y="25323"/>
                </a:lnTo>
                <a:lnTo>
                  <a:pt x="63728" y="24612"/>
                </a:lnTo>
                <a:lnTo>
                  <a:pt x="63487" y="17144"/>
                </a:lnTo>
                <a:lnTo>
                  <a:pt x="61868" y="13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716644" y="456625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716646" y="485426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716910" y="499819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321938" y="4752474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841737" y="475126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457128" y="474003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788535" y="5024169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38323" y="503010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38323" y="504329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38323" y="505648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38323" y="506967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38323" y="508286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38323" y="509605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838323" y="510923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939516" y="502931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939516" y="504249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939516" y="505569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939516" y="506887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39516" y="508207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939516" y="509525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939516" y="510844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2728992" y="4576260"/>
            <a:ext cx="80899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" indent="-52069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560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CH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NC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560</a:t>
            </a:r>
            <a:endParaRPr sz="800">
              <a:latin typeface="Calibri"/>
              <a:cs typeface="Calibri"/>
            </a:endParaRPr>
          </a:p>
          <a:p>
            <a:pPr marL="121285">
              <a:lnSpc>
                <a:spcPct val="100000"/>
              </a:lnSpc>
              <a:spcBef>
                <a:spcPts val="70"/>
              </a:spcBef>
              <a:tabLst>
                <a:tab pos="3225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3929247" y="501020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6000x41x1,3mm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3737079" y="486824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600x560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4416275" y="486824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560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990938" y="5067973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616648" y="503418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404" y="53055"/>
                </a:moveTo>
                <a:lnTo>
                  <a:pt x="4385" y="53055"/>
                </a:lnTo>
                <a:lnTo>
                  <a:pt x="14734" y="56891"/>
                </a:lnTo>
                <a:lnTo>
                  <a:pt x="31686" y="67576"/>
                </a:lnTo>
                <a:lnTo>
                  <a:pt x="32207" y="67576"/>
                </a:lnTo>
                <a:lnTo>
                  <a:pt x="30917" y="64770"/>
                </a:lnTo>
                <a:lnTo>
                  <a:pt x="29442" y="60373"/>
                </a:lnTo>
                <a:lnTo>
                  <a:pt x="29121" y="55991"/>
                </a:lnTo>
                <a:lnTo>
                  <a:pt x="31287" y="53252"/>
                </a:lnTo>
                <a:lnTo>
                  <a:pt x="60762" y="53251"/>
                </a:lnTo>
                <a:lnTo>
                  <a:pt x="286398" y="53251"/>
                </a:lnTo>
                <a:lnTo>
                  <a:pt x="286404" y="53055"/>
                </a:lnTo>
                <a:close/>
              </a:path>
              <a:path w="288289" h="67945">
                <a:moveTo>
                  <a:pt x="60761" y="53252"/>
                </a:moveTo>
                <a:lnTo>
                  <a:pt x="31287" y="53252"/>
                </a:lnTo>
                <a:lnTo>
                  <a:pt x="37298" y="53766"/>
                </a:lnTo>
                <a:lnTo>
                  <a:pt x="48488" y="59152"/>
                </a:lnTo>
                <a:lnTo>
                  <a:pt x="61671" y="67576"/>
                </a:lnTo>
                <a:lnTo>
                  <a:pt x="60386" y="64770"/>
                </a:lnTo>
                <a:lnTo>
                  <a:pt x="58914" y="60373"/>
                </a:lnTo>
                <a:lnTo>
                  <a:pt x="58591" y="55991"/>
                </a:lnTo>
                <a:lnTo>
                  <a:pt x="60761" y="53252"/>
                </a:lnTo>
                <a:close/>
              </a:path>
              <a:path w="288289" h="67945">
                <a:moveTo>
                  <a:pt x="178831" y="53251"/>
                </a:moveTo>
                <a:lnTo>
                  <a:pt x="60762" y="53251"/>
                </a:lnTo>
                <a:lnTo>
                  <a:pt x="66768" y="53766"/>
                </a:lnTo>
                <a:lnTo>
                  <a:pt x="77949" y="59152"/>
                </a:lnTo>
                <a:lnTo>
                  <a:pt x="91122" y="67576"/>
                </a:lnTo>
                <a:lnTo>
                  <a:pt x="89833" y="64770"/>
                </a:lnTo>
                <a:lnTo>
                  <a:pt x="88357" y="60373"/>
                </a:lnTo>
                <a:lnTo>
                  <a:pt x="88036" y="55991"/>
                </a:lnTo>
                <a:lnTo>
                  <a:pt x="90202" y="53252"/>
                </a:lnTo>
                <a:lnTo>
                  <a:pt x="178831" y="53251"/>
                </a:lnTo>
                <a:close/>
              </a:path>
              <a:path w="288289" h="67945">
                <a:moveTo>
                  <a:pt x="119665" y="53252"/>
                </a:moveTo>
                <a:lnTo>
                  <a:pt x="90202" y="53252"/>
                </a:lnTo>
                <a:lnTo>
                  <a:pt x="96213" y="53766"/>
                </a:lnTo>
                <a:lnTo>
                  <a:pt x="107404" y="59152"/>
                </a:lnTo>
                <a:lnTo>
                  <a:pt x="120586" y="67576"/>
                </a:lnTo>
                <a:lnTo>
                  <a:pt x="119296" y="64770"/>
                </a:lnTo>
                <a:lnTo>
                  <a:pt x="117821" y="60373"/>
                </a:lnTo>
                <a:lnTo>
                  <a:pt x="117498" y="55991"/>
                </a:lnTo>
                <a:lnTo>
                  <a:pt x="119665" y="53252"/>
                </a:lnTo>
                <a:close/>
              </a:path>
              <a:path w="288289" h="67945">
                <a:moveTo>
                  <a:pt x="178830" y="53252"/>
                </a:moveTo>
                <a:lnTo>
                  <a:pt x="119665" y="53252"/>
                </a:lnTo>
                <a:lnTo>
                  <a:pt x="125673" y="53766"/>
                </a:lnTo>
                <a:lnTo>
                  <a:pt x="136860" y="59152"/>
                </a:lnTo>
                <a:lnTo>
                  <a:pt x="150279" y="67576"/>
                </a:lnTo>
                <a:lnTo>
                  <a:pt x="148989" y="64770"/>
                </a:lnTo>
                <a:lnTo>
                  <a:pt x="147514" y="60373"/>
                </a:lnTo>
                <a:lnTo>
                  <a:pt x="147192" y="55991"/>
                </a:lnTo>
                <a:lnTo>
                  <a:pt x="149359" y="53252"/>
                </a:lnTo>
                <a:lnTo>
                  <a:pt x="178830" y="53252"/>
                </a:lnTo>
                <a:close/>
              </a:path>
              <a:path w="288289" h="67945">
                <a:moveTo>
                  <a:pt x="178829" y="53252"/>
                </a:moveTo>
                <a:lnTo>
                  <a:pt x="149359" y="53252"/>
                </a:lnTo>
                <a:lnTo>
                  <a:pt x="155370" y="53766"/>
                </a:lnTo>
                <a:lnTo>
                  <a:pt x="166560" y="59152"/>
                </a:lnTo>
                <a:lnTo>
                  <a:pt x="179743" y="67576"/>
                </a:lnTo>
                <a:lnTo>
                  <a:pt x="178454" y="64770"/>
                </a:lnTo>
                <a:lnTo>
                  <a:pt x="176980" y="60373"/>
                </a:lnTo>
                <a:lnTo>
                  <a:pt x="176657" y="55991"/>
                </a:lnTo>
                <a:lnTo>
                  <a:pt x="178829" y="53252"/>
                </a:lnTo>
                <a:close/>
              </a:path>
              <a:path w="288289" h="67945">
                <a:moveTo>
                  <a:pt x="286398" y="53251"/>
                </a:moveTo>
                <a:lnTo>
                  <a:pt x="178831" y="53251"/>
                </a:lnTo>
                <a:lnTo>
                  <a:pt x="184838" y="53766"/>
                </a:lnTo>
                <a:lnTo>
                  <a:pt x="196021" y="59152"/>
                </a:lnTo>
                <a:lnTo>
                  <a:pt x="209194" y="67576"/>
                </a:lnTo>
                <a:lnTo>
                  <a:pt x="207904" y="64770"/>
                </a:lnTo>
                <a:lnTo>
                  <a:pt x="206429" y="60373"/>
                </a:lnTo>
                <a:lnTo>
                  <a:pt x="206106" y="55991"/>
                </a:lnTo>
                <a:lnTo>
                  <a:pt x="208273" y="53252"/>
                </a:lnTo>
                <a:lnTo>
                  <a:pt x="286398" y="53251"/>
                </a:lnTo>
                <a:close/>
              </a:path>
              <a:path w="288289" h="67945">
                <a:moveTo>
                  <a:pt x="286398" y="53252"/>
                </a:moveTo>
                <a:lnTo>
                  <a:pt x="208273" y="53252"/>
                </a:lnTo>
                <a:lnTo>
                  <a:pt x="214281" y="53766"/>
                </a:lnTo>
                <a:lnTo>
                  <a:pt x="225468" y="59152"/>
                </a:lnTo>
                <a:lnTo>
                  <a:pt x="239153" y="67576"/>
                </a:lnTo>
                <a:lnTo>
                  <a:pt x="237859" y="64770"/>
                </a:lnTo>
                <a:lnTo>
                  <a:pt x="236380" y="60373"/>
                </a:lnTo>
                <a:lnTo>
                  <a:pt x="236057" y="55991"/>
                </a:lnTo>
                <a:lnTo>
                  <a:pt x="238220" y="53253"/>
                </a:lnTo>
                <a:lnTo>
                  <a:pt x="286398" y="53252"/>
                </a:lnTo>
                <a:close/>
              </a:path>
              <a:path w="288289" h="67945">
                <a:moveTo>
                  <a:pt x="286398" y="53253"/>
                </a:moveTo>
                <a:lnTo>
                  <a:pt x="238220" y="53253"/>
                </a:lnTo>
                <a:lnTo>
                  <a:pt x="244230" y="53766"/>
                </a:lnTo>
                <a:lnTo>
                  <a:pt x="255421" y="59152"/>
                </a:lnTo>
                <a:lnTo>
                  <a:pt x="268592" y="67576"/>
                </a:lnTo>
                <a:lnTo>
                  <a:pt x="266968" y="63915"/>
                </a:lnTo>
                <a:lnTo>
                  <a:pt x="265511" y="58422"/>
                </a:lnTo>
                <a:lnTo>
                  <a:pt x="266625" y="53999"/>
                </a:lnTo>
                <a:lnTo>
                  <a:pt x="272718" y="53548"/>
                </a:lnTo>
                <a:lnTo>
                  <a:pt x="286389" y="53548"/>
                </a:lnTo>
                <a:lnTo>
                  <a:pt x="286398" y="53253"/>
                </a:lnTo>
                <a:close/>
              </a:path>
              <a:path w="288289" h="67945">
                <a:moveTo>
                  <a:pt x="286389" y="53548"/>
                </a:moveTo>
                <a:lnTo>
                  <a:pt x="272718" y="53548"/>
                </a:lnTo>
                <a:lnTo>
                  <a:pt x="286196" y="59970"/>
                </a:lnTo>
                <a:lnTo>
                  <a:pt x="286389" y="53548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22"/>
                </a:lnTo>
                <a:lnTo>
                  <a:pt x="4385" y="53055"/>
                </a:lnTo>
                <a:lnTo>
                  <a:pt x="286404" y="5305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3700871" y="4986196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552746" y="403397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589310" y="405782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15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575251" y="408882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34"/>
                </a:moveTo>
                <a:lnTo>
                  <a:pt x="5956" y="22834"/>
                </a:lnTo>
                <a:lnTo>
                  <a:pt x="5956" y="122402"/>
                </a:lnTo>
                <a:lnTo>
                  <a:pt x="20408" y="122402"/>
                </a:lnTo>
                <a:lnTo>
                  <a:pt x="20408" y="22834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34"/>
                </a:lnTo>
                <a:lnTo>
                  <a:pt x="26365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607124" y="419973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208"/>
                </a:lnTo>
                <a:lnTo>
                  <a:pt x="22847" y="26416"/>
                </a:lnTo>
                <a:lnTo>
                  <a:pt x="22847" y="20421"/>
                </a:lnTo>
                <a:lnTo>
                  <a:pt x="122415" y="20421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718969" y="4072739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408" y="0"/>
                </a:moveTo>
                <a:lnTo>
                  <a:pt x="5956" y="0"/>
                </a:lnTo>
                <a:lnTo>
                  <a:pt x="5956" y="99555"/>
                </a:lnTo>
                <a:lnTo>
                  <a:pt x="20408" y="99555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4552746" y="3775710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689971" y="442472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691980" y="446868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544491" y="4417385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544491" y="441738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544863" y="445769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544491" y="429590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75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691205" y="447984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508347" y="429557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610549" y="436647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4570511" y="4286301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4619984" y="4101396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8996" y="0"/>
                </a:moveTo>
                <a:lnTo>
                  <a:pt x="31648" y="0"/>
                </a:lnTo>
                <a:lnTo>
                  <a:pt x="0" y="81254"/>
                </a:lnTo>
                <a:lnTo>
                  <a:pt x="17398" y="81254"/>
                </a:lnTo>
                <a:lnTo>
                  <a:pt x="24104" y="62801"/>
                </a:lnTo>
                <a:lnTo>
                  <a:pt x="74144" y="62801"/>
                </a:lnTo>
                <a:lnTo>
                  <a:pt x="68662" y="49110"/>
                </a:lnTo>
                <a:lnTo>
                  <a:pt x="29159" y="49110"/>
                </a:lnTo>
                <a:lnTo>
                  <a:pt x="40119" y="18961"/>
                </a:lnTo>
                <a:lnTo>
                  <a:pt x="56589" y="18961"/>
                </a:lnTo>
                <a:lnTo>
                  <a:pt x="48996" y="0"/>
                </a:lnTo>
                <a:close/>
              </a:path>
              <a:path w="81914" h="81279">
                <a:moveTo>
                  <a:pt x="74144" y="62801"/>
                </a:moveTo>
                <a:lnTo>
                  <a:pt x="56591" y="62801"/>
                </a:lnTo>
                <a:lnTo>
                  <a:pt x="63690" y="81254"/>
                </a:lnTo>
                <a:lnTo>
                  <a:pt x="81533" y="81254"/>
                </a:lnTo>
                <a:lnTo>
                  <a:pt x="74144" y="62801"/>
                </a:lnTo>
                <a:close/>
              </a:path>
              <a:path w="81914" h="81279">
                <a:moveTo>
                  <a:pt x="56589" y="18961"/>
                </a:moveTo>
                <a:lnTo>
                  <a:pt x="40119" y="18961"/>
                </a:lnTo>
                <a:lnTo>
                  <a:pt x="51333" y="49110"/>
                </a:lnTo>
                <a:lnTo>
                  <a:pt x="68662" y="49110"/>
                </a:lnTo>
                <a:lnTo>
                  <a:pt x="56589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04647" y="455355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04638" y="484156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 txBox="1"/>
          <p:nvPr/>
        </p:nvSpPr>
        <p:spPr>
          <a:xfrm>
            <a:off x="316985" y="4563560"/>
            <a:ext cx="80899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460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CH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304901" y="498549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09930" y="473978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429727" y="4738573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45119" y="472733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65405" y="500989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6" y="91531"/>
                </a:lnTo>
                <a:lnTo>
                  <a:pt x="193891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6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15201" y="501582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15201" y="502901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15201" y="504220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15201" y="50554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15201" y="506858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15201" y="508177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15201" y="509496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16394" y="501503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16394" y="502822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16394" y="504141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16394" y="50546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16394" y="50677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16394" y="508097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16394" y="509417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 txBox="1"/>
          <p:nvPr/>
        </p:nvSpPr>
        <p:spPr>
          <a:xfrm>
            <a:off x="414535" y="4985676"/>
            <a:ext cx="43116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479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517241" y="499750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5200x41x1,3mm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368697" y="4842658"/>
            <a:ext cx="1098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851005" y="485554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325071" y="485554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550x460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2004267" y="485554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567804" y="505714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204641" y="502148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90" h="67945">
                <a:moveTo>
                  <a:pt x="286404" y="53055"/>
                </a:moveTo>
                <a:lnTo>
                  <a:pt x="4385" y="53055"/>
                </a:lnTo>
                <a:lnTo>
                  <a:pt x="14734" y="56891"/>
                </a:lnTo>
                <a:lnTo>
                  <a:pt x="31686" y="67576"/>
                </a:lnTo>
                <a:lnTo>
                  <a:pt x="32207" y="67576"/>
                </a:lnTo>
                <a:lnTo>
                  <a:pt x="30917" y="64770"/>
                </a:lnTo>
                <a:lnTo>
                  <a:pt x="29442" y="60373"/>
                </a:lnTo>
                <a:lnTo>
                  <a:pt x="29121" y="55991"/>
                </a:lnTo>
                <a:lnTo>
                  <a:pt x="31287" y="53252"/>
                </a:lnTo>
                <a:lnTo>
                  <a:pt x="60762" y="53251"/>
                </a:lnTo>
                <a:lnTo>
                  <a:pt x="286398" y="53251"/>
                </a:lnTo>
                <a:lnTo>
                  <a:pt x="286404" y="53055"/>
                </a:lnTo>
                <a:close/>
              </a:path>
              <a:path w="288290" h="67945">
                <a:moveTo>
                  <a:pt x="60761" y="53252"/>
                </a:moveTo>
                <a:lnTo>
                  <a:pt x="31287" y="53252"/>
                </a:lnTo>
                <a:lnTo>
                  <a:pt x="37298" y="53766"/>
                </a:lnTo>
                <a:lnTo>
                  <a:pt x="48488" y="59152"/>
                </a:lnTo>
                <a:lnTo>
                  <a:pt x="61671" y="67576"/>
                </a:lnTo>
                <a:lnTo>
                  <a:pt x="60386" y="64770"/>
                </a:lnTo>
                <a:lnTo>
                  <a:pt x="58914" y="60373"/>
                </a:lnTo>
                <a:lnTo>
                  <a:pt x="58591" y="55991"/>
                </a:lnTo>
                <a:lnTo>
                  <a:pt x="60761" y="53252"/>
                </a:lnTo>
                <a:close/>
              </a:path>
              <a:path w="288290" h="67945">
                <a:moveTo>
                  <a:pt x="178831" y="53251"/>
                </a:moveTo>
                <a:lnTo>
                  <a:pt x="60762" y="53251"/>
                </a:lnTo>
                <a:lnTo>
                  <a:pt x="66768" y="53766"/>
                </a:lnTo>
                <a:lnTo>
                  <a:pt x="77949" y="59152"/>
                </a:lnTo>
                <a:lnTo>
                  <a:pt x="91122" y="67576"/>
                </a:lnTo>
                <a:lnTo>
                  <a:pt x="89832" y="64770"/>
                </a:lnTo>
                <a:lnTo>
                  <a:pt x="88357" y="60373"/>
                </a:lnTo>
                <a:lnTo>
                  <a:pt x="88034" y="55991"/>
                </a:lnTo>
                <a:lnTo>
                  <a:pt x="90201" y="53252"/>
                </a:lnTo>
                <a:lnTo>
                  <a:pt x="178831" y="53251"/>
                </a:lnTo>
                <a:close/>
              </a:path>
              <a:path w="288290" h="67945">
                <a:moveTo>
                  <a:pt x="119665" y="53252"/>
                </a:moveTo>
                <a:lnTo>
                  <a:pt x="90201" y="53252"/>
                </a:lnTo>
                <a:lnTo>
                  <a:pt x="96209" y="53766"/>
                </a:lnTo>
                <a:lnTo>
                  <a:pt x="107395" y="59152"/>
                </a:lnTo>
                <a:lnTo>
                  <a:pt x="120586" y="67576"/>
                </a:lnTo>
                <a:lnTo>
                  <a:pt x="119296" y="64770"/>
                </a:lnTo>
                <a:lnTo>
                  <a:pt x="117821" y="60373"/>
                </a:lnTo>
                <a:lnTo>
                  <a:pt x="117498" y="55991"/>
                </a:lnTo>
                <a:lnTo>
                  <a:pt x="119665" y="53252"/>
                </a:lnTo>
                <a:close/>
              </a:path>
              <a:path w="288290" h="67945">
                <a:moveTo>
                  <a:pt x="178830" y="53252"/>
                </a:moveTo>
                <a:lnTo>
                  <a:pt x="119665" y="53252"/>
                </a:lnTo>
                <a:lnTo>
                  <a:pt x="125673" y="53766"/>
                </a:lnTo>
                <a:lnTo>
                  <a:pt x="136860" y="59152"/>
                </a:lnTo>
                <a:lnTo>
                  <a:pt x="150279" y="67576"/>
                </a:lnTo>
                <a:lnTo>
                  <a:pt x="148989" y="64770"/>
                </a:lnTo>
                <a:lnTo>
                  <a:pt x="147514" y="60373"/>
                </a:lnTo>
                <a:lnTo>
                  <a:pt x="147192" y="55991"/>
                </a:lnTo>
                <a:lnTo>
                  <a:pt x="149359" y="53252"/>
                </a:lnTo>
                <a:lnTo>
                  <a:pt x="178830" y="53252"/>
                </a:lnTo>
                <a:close/>
              </a:path>
              <a:path w="288290" h="67945">
                <a:moveTo>
                  <a:pt x="178829" y="53252"/>
                </a:moveTo>
                <a:lnTo>
                  <a:pt x="149359" y="53252"/>
                </a:lnTo>
                <a:lnTo>
                  <a:pt x="155370" y="53766"/>
                </a:lnTo>
                <a:lnTo>
                  <a:pt x="166560" y="59152"/>
                </a:lnTo>
                <a:lnTo>
                  <a:pt x="179743" y="67576"/>
                </a:lnTo>
                <a:lnTo>
                  <a:pt x="178454" y="64770"/>
                </a:lnTo>
                <a:lnTo>
                  <a:pt x="176980" y="60373"/>
                </a:lnTo>
                <a:lnTo>
                  <a:pt x="176657" y="55991"/>
                </a:lnTo>
                <a:lnTo>
                  <a:pt x="178829" y="53252"/>
                </a:lnTo>
                <a:close/>
              </a:path>
              <a:path w="288290" h="67945">
                <a:moveTo>
                  <a:pt x="286398" y="53251"/>
                </a:moveTo>
                <a:lnTo>
                  <a:pt x="178831" y="53251"/>
                </a:lnTo>
                <a:lnTo>
                  <a:pt x="184838" y="53766"/>
                </a:lnTo>
                <a:lnTo>
                  <a:pt x="196021" y="59152"/>
                </a:lnTo>
                <a:lnTo>
                  <a:pt x="209194" y="67576"/>
                </a:lnTo>
                <a:lnTo>
                  <a:pt x="207904" y="64770"/>
                </a:lnTo>
                <a:lnTo>
                  <a:pt x="206429" y="60373"/>
                </a:lnTo>
                <a:lnTo>
                  <a:pt x="206106" y="55991"/>
                </a:lnTo>
                <a:lnTo>
                  <a:pt x="208273" y="53252"/>
                </a:lnTo>
                <a:lnTo>
                  <a:pt x="286398" y="53251"/>
                </a:lnTo>
                <a:close/>
              </a:path>
              <a:path w="288290" h="67945">
                <a:moveTo>
                  <a:pt x="286398" y="53252"/>
                </a:moveTo>
                <a:lnTo>
                  <a:pt x="208273" y="53252"/>
                </a:lnTo>
                <a:lnTo>
                  <a:pt x="214281" y="53766"/>
                </a:lnTo>
                <a:lnTo>
                  <a:pt x="225468" y="59152"/>
                </a:lnTo>
                <a:lnTo>
                  <a:pt x="239153" y="67576"/>
                </a:lnTo>
                <a:lnTo>
                  <a:pt x="237859" y="64770"/>
                </a:lnTo>
                <a:lnTo>
                  <a:pt x="236380" y="60373"/>
                </a:lnTo>
                <a:lnTo>
                  <a:pt x="236057" y="55991"/>
                </a:lnTo>
                <a:lnTo>
                  <a:pt x="238220" y="53253"/>
                </a:lnTo>
                <a:lnTo>
                  <a:pt x="286398" y="53252"/>
                </a:lnTo>
                <a:close/>
              </a:path>
              <a:path w="288290" h="67945">
                <a:moveTo>
                  <a:pt x="286398" y="53253"/>
                </a:moveTo>
                <a:lnTo>
                  <a:pt x="238220" y="53253"/>
                </a:lnTo>
                <a:lnTo>
                  <a:pt x="244230" y="53766"/>
                </a:lnTo>
                <a:lnTo>
                  <a:pt x="255421" y="59152"/>
                </a:lnTo>
                <a:lnTo>
                  <a:pt x="268592" y="67576"/>
                </a:lnTo>
                <a:lnTo>
                  <a:pt x="266968" y="63915"/>
                </a:lnTo>
                <a:lnTo>
                  <a:pt x="265511" y="58422"/>
                </a:lnTo>
                <a:lnTo>
                  <a:pt x="266625" y="53999"/>
                </a:lnTo>
                <a:lnTo>
                  <a:pt x="272718" y="53548"/>
                </a:lnTo>
                <a:lnTo>
                  <a:pt x="286389" y="53548"/>
                </a:lnTo>
                <a:lnTo>
                  <a:pt x="286398" y="53253"/>
                </a:lnTo>
                <a:close/>
              </a:path>
              <a:path w="288290" h="67945">
                <a:moveTo>
                  <a:pt x="286389" y="53548"/>
                </a:moveTo>
                <a:lnTo>
                  <a:pt x="272718" y="53548"/>
                </a:lnTo>
                <a:lnTo>
                  <a:pt x="286196" y="59970"/>
                </a:lnTo>
                <a:lnTo>
                  <a:pt x="286389" y="53548"/>
                </a:lnTo>
                <a:close/>
              </a:path>
              <a:path w="288290" h="67945">
                <a:moveTo>
                  <a:pt x="287997" y="0"/>
                </a:moveTo>
                <a:lnTo>
                  <a:pt x="0" y="0"/>
                </a:lnTo>
                <a:lnTo>
                  <a:pt x="0" y="54622"/>
                </a:lnTo>
                <a:lnTo>
                  <a:pt x="4385" y="53055"/>
                </a:lnTo>
                <a:lnTo>
                  <a:pt x="286404" y="5305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 txBox="1"/>
          <p:nvPr/>
        </p:nvSpPr>
        <p:spPr>
          <a:xfrm>
            <a:off x="1288864" y="4973496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2140737" y="402127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177301" y="404512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15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163244" y="407612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0408" y="22834"/>
                </a:moveTo>
                <a:lnTo>
                  <a:pt x="5956" y="22834"/>
                </a:lnTo>
                <a:lnTo>
                  <a:pt x="5956" y="122402"/>
                </a:lnTo>
                <a:lnTo>
                  <a:pt x="20408" y="122402"/>
                </a:lnTo>
                <a:lnTo>
                  <a:pt x="20408" y="22834"/>
                </a:lnTo>
                <a:close/>
              </a:path>
              <a:path w="26669" h="122554">
                <a:moveTo>
                  <a:pt x="13144" y="0"/>
                </a:moveTo>
                <a:lnTo>
                  <a:pt x="0" y="22834"/>
                </a:lnTo>
                <a:lnTo>
                  <a:pt x="26365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195116" y="418703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22847" y="0"/>
                </a:moveTo>
                <a:lnTo>
                  <a:pt x="0" y="13207"/>
                </a:lnTo>
                <a:lnTo>
                  <a:pt x="22847" y="26415"/>
                </a:lnTo>
                <a:lnTo>
                  <a:pt x="22847" y="20421"/>
                </a:lnTo>
                <a:lnTo>
                  <a:pt x="122415" y="20421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306961" y="4060039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408" y="0"/>
                </a:moveTo>
                <a:lnTo>
                  <a:pt x="5956" y="0"/>
                </a:lnTo>
                <a:lnTo>
                  <a:pt x="5956" y="99555"/>
                </a:lnTo>
                <a:lnTo>
                  <a:pt x="20408" y="99555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 txBox="1"/>
          <p:nvPr/>
        </p:nvSpPr>
        <p:spPr>
          <a:xfrm>
            <a:off x="2140724" y="3763010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2277976" y="441202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279985" y="445598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132496" y="4404685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132496" y="440468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132868" y="444499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132496" y="428320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75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279210" y="446714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096350" y="428287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9" y="250571"/>
                </a:lnTo>
                <a:lnTo>
                  <a:pt x="257429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198553" y="435377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 txBox="1"/>
          <p:nvPr/>
        </p:nvSpPr>
        <p:spPr>
          <a:xfrm>
            <a:off x="2158516" y="4273601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2207964" y="4088650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79">
                <a:moveTo>
                  <a:pt x="48996" y="0"/>
                </a:moveTo>
                <a:lnTo>
                  <a:pt x="31648" y="0"/>
                </a:lnTo>
                <a:lnTo>
                  <a:pt x="0" y="81254"/>
                </a:lnTo>
                <a:lnTo>
                  <a:pt x="17399" y="81254"/>
                </a:lnTo>
                <a:lnTo>
                  <a:pt x="24104" y="62801"/>
                </a:lnTo>
                <a:lnTo>
                  <a:pt x="74144" y="62801"/>
                </a:lnTo>
                <a:lnTo>
                  <a:pt x="68662" y="49110"/>
                </a:lnTo>
                <a:lnTo>
                  <a:pt x="29159" y="49110"/>
                </a:lnTo>
                <a:lnTo>
                  <a:pt x="40119" y="18961"/>
                </a:lnTo>
                <a:lnTo>
                  <a:pt x="56589" y="18961"/>
                </a:lnTo>
                <a:lnTo>
                  <a:pt x="48996" y="0"/>
                </a:lnTo>
                <a:close/>
              </a:path>
              <a:path w="81914" h="81279">
                <a:moveTo>
                  <a:pt x="74144" y="62801"/>
                </a:moveTo>
                <a:lnTo>
                  <a:pt x="56591" y="62801"/>
                </a:lnTo>
                <a:lnTo>
                  <a:pt x="63690" y="81254"/>
                </a:lnTo>
                <a:lnTo>
                  <a:pt x="81534" y="81254"/>
                </a:lnTo>
                <a:lnTo>
                  <a:pt x="74144" y="62801"/>
                </a:lnTo>
                <a:close/>
              </a:path>
              <a:path w="81914" h="81279">
                <a:moveTo>
                  <a:pt x="56589" y="18961"/>
                </a:moveTo>
                <a:lnTo>
                  <a:pt x="40119" y="18961"/>
                </a:lnTo>
                <a:lnTo>
                  <a:pt x="51333" y="49110"/>
                </a:lnTo>
                <a:lnTo>
                  <a:pt x="68662" y="49110"/>
                </a:lnTo>
                <a:lnTo>
                  <a:pt x="56589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101780" y="237538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01778" y="266338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102034" y="280733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707069" y="256160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226861" y="2560395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842264" y="2549156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173653" y="2833289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44" y="0"/>
                </a:moveTo>
                <a:lnTo>
                  <a:pt x="43129" y="75"/>
                </a:lnTo>
                <a:lnTo>
                  <a:pt x="8243" y="19885"/>
                </a:lnTo>
                <a:lnTo>
                  <a:pt x="0" y="47238"/>
                </a:lnTo>
                <a:lnTo>
                  <a:pt x="2677" y="61300"/>
                </a:lnTo>
                <a:lnTo>
                  <a:pt x="9305" y="73472"/>
                </a:lnTo>
                <a:lnTo>
                  <a:pt x="19172" y="83045"/>
                </a:lnTo>
                <a:lnTo>
                  <a:pt x="31565" y="89308"/>
                </a:lnTo>
                <a:lnTo>
                  <a:pt x="45773" y="91554"/>
                </a:lnTo>
                <a:lnTo>
                  <a:pt x="158090" y="91531"/>
                </a:lnTo>
                <a:lnTo>
                  <a:pt x="193902" y="72378"/>
                </a:lnTo>
                <a:lnTo>
                  <a:pt x="202414" y="45770"/>
                </a:lnTo>
                <a:lnTo>
                  <a:pt x="202392" y="44335"/>
                </a:lnTo>
                <a:lnTo>
                  <a:pt x="183245" y="8518"/>
                </a:lnTo>
                <a:lnTo>
                  <a:pt x="15664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223459" y="28392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223459" y="28524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223459" y="28656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223459" y="287879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223459" y="289199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223459" y="29051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223459" y="29183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324665" y="28384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324665" y="28516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324665" y="286481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324665" y="287799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324665" y="28911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324665" y="29043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324665" y="291755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 txBox="1"/>
          <p:nvPr/>
        </p:nvSpPr>
        <p:spPr>
          <a:xfrm>
            <a:off x="5114125" y="2385381"/>
            <a:ext cx="80899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" indent="-52069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CH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NC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  <a:p>
            <a:pPr marL="121285">
              <a:lnSpc>
                <a:spcPct val="100000"/>
              </a:lnSpc>
              <a:spcBef>
                <a:spcPts val="70"/>
              </a:spcBef>
              <a:tabLst>
                <a:tab pos="3225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24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5376062" y="2877095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001780" y="2843313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392" y="53059"/>
                </a:moveTo>
                <a:lnTo>
                  <a:pt x="4383" y="53059"/>
                </a:lnTo>
                <a:lnTo>
                  <a:pt x="14729" y="56889"/>
                </a:lnTo>
                <a:lnTo>
                  <a:pt x="31686" y="67576"/>
                </a:lnTo>
                <a:lnTo>
                  <a:pt x="32207" y="67576"/>
                </a:lnTo>
                <a:lnTo>
                  <a:pt x="30918" y="64770"/>
                </a:lnTo>
                <a:lnTo>
                  <a:pt x="29444" y="60373"/>
                </a:lnTo>
                <a:lnTo>
                  <a:pt x="29123" y="55991"/>
                </a:lnTo>
                <a:lnTo>
                  <a:pt x="31296" y="53251"/>
                </a:lnTo>
                <a:lnTo>
                  <a:pt x="60762" y="53251"/>
                </a:lnTo>
                <a:lnTo>
                  <a:pt x="286386" y="53251"/>
                </a:lnTo>
                <a:lnTo>
                  <a:pt x="286392" y="53059"/>
                </a:lnTo>
                <a:close/>
              </a:path>
              <a:path w="288289" h="67944">
                <a:moveTo>
                  <a:pt x="60762" y="53251"/>
                </a:moveTo>
                <a:lnTo>
                  <a:pt x="31296" y="53251"/>
                </a:lnTo>
                <a:lnTo>
                  <a:pt x="37306" y="53766"/>
                </a:lnTo>
                <a:lnTo>
                  <a:pt x="48493" y="59152"/>
                </a:lnTo>
                <a:lnTo>
                  <a:pt x="61671" y="67576"/>
                </a:lnTo>
                <a:lnTo>
                  <a:pt x="60386" y="64770"/>
                </a:lnTo>
                <a:lnTo>
                  <a:pt x="58914" y="60373"/>
                </a:lnTo>
                <a:lnTo>
                  <a:pt x="58591" y="55991"/>
                </a:lnTo>
                <a:lnTo>
                  <a:pt x="60762" y="53251"/>
                </a:lnTo>
                <a:close/>
              </a:path>
              <a:path w="288289" h="67944">
                <a:moveTo>
                  <a:pt x="119674" y="53251"/>
                </a:moveTo>
                <a:lnTo>
                  <a:pt x="60762" y="53251"/>
                </a:lnTo>
                <a:lnTo>
                  <a:pt x="66768" y="53766"/>
                </a:lnTo>
                <a:lnTo>
                  <a:pt x="77949" y="59152"/>
                </a:lnTo>
                <a:lnTo>
                  <a:pt x="91122" y="67576"/>
                </a:lnTo>
                <a:lnTo>
                  <a:pt x="89833" y="64770"/>
                </a:lnTo>
                <a:lnTo>
                  <a:pt x="88357" y="60373"/>
                </a:lnTo>
                <a:lnTo>
                  <a:pt x="88036" y="55991"/>
                </a:lnTo>
                <a:lnTo>
                  <a:pt x="90202" y="53252"/>
                </a:lnTo>
                <a:lnTo>
                  <a:pt x="119674" y="53251"/>
                </a:lnTo>
                <a:close/>
              </a:path>
              <a:path w="288289" h="67944">
                <a:moveTo>
                  <a:pt x="119673" y="53252"/>
                </a:moveTo>
                <a:lnTo>
                  <a:pt x="90202" y="53252"/>
                </a:lnTo>
                <a:lnTo>
                  <a:pt x="96213" y="53766"/>
                </a:lnTo>
                <a:lnTo>
                  <a:pt x="107404" y="59152"/>
                </a:lnTo>
                <a:lnTo>
                  <a:pt x="120586" y="67576"/>
                </a:lnTo>
                <a:lnTo>
                  <a:pt x="119297" y="64770"/>
                </a:lnTo>
                <a:lnTo>
                  <a:pt x="117823" y="60373"/>
                </a:lnTo>
                <a:lnTo>
                  <a:pt x="117501" y="55991"/>
                </a:lnTo>
                <a:lnTo>
                  <a:pt x="119673" y="53252"/>
                </a:lnTo>
                <a:close/>
              </a:path>
              <a:path w="288289" h="67944">
                <a:moveTo>
                  <a:pt x="178831" y="53251"/>
                </a:moveTo>
                <a:lnTo>
                  <a:pt x="119674" y="53251"/>
                </a:lnTo>
                <a:lnTo>
                  <a:pt x="125682" y="53766"/>
                </a:lnTo>
                <a:lnTo>
                  <a:pt x="136864" y="59152"/>
                </a:lnTo>
                <a:lnTo>
                  <a:pt x="150279" y="67576"/>
                </a:lnTo>
                <a:lnTo>
                  <a:pt x="148989" y="64770"/>
                </a:lnTo>
                <a:lnTo>
                  <a:pt x="147514" y="60373"/>
                </a:lnTo>
                <a:lnTo>
                  <a:pt x="147192" y="55991"/>
                </a:lnTo>
                <a:lnTo>
                  <a:pt x="149359" y="53252"/>
                </a:lnTo>
                <a:lnTo>
                  <a:pt x="178831" y="53251"/>
                </a:lnTo>
                <a:close/>
              </a:path>
              <a:path w="288289" h="67944">
                <a:moveTo>
                  <a:pt x="178829" y="53252"/>
                </a:moveTo>
                <a:lnTo>
                  <a:pt x="149359" y="53252"/>
                </a:lnTo>
                <a:lnTo>
                  <a:pt x="155370" y="53766"/>
                </a:lnTo>
                <a:lnTo>
                  <a:pt x="166560" y="59152"/>
                </a:lnTo>
                <a:lnTo>
                  <a:pt x="179743" y="67576"/>
                </a:lnTo>
                <a:lnTo>
                  <a:pt x="178454" y="64770"/>
                </a:lnTo>
                <a:lnTo>
                  <a:pt x="176980" y="60373"/>
                </a:lnTo>
                <a:lnTo>
                  <a:pt x="176657" y="55991"/>
                </a:lnTo>
                <a:lnTo>
                  <a:pt x="178829" y="53252"/>
                </a:lnTo>
                <a:close/>
              </a:path>
              <a:path w="288289" h="67944">
                <a:moveTo>
                  <a:pt x="286386" y="53251"/>
                </a:moveTo>
                <a:lnTo>
                  <a:pt x="178831" y="53251"/>
                </a:lnTo>
                <a:lnTo>
                  <a:pt x="184838" y="53766"/>
                </a:lnTo>
                <a:lnTo>
                  <a:pt x="196021" y="59152"/>
                </a:lnTo>
                <a:lnTo>
                  <a:pt x="209194" y="67576"/>
                </a:lnTo>
                <a:lnTo>
                  <a:pt x="207904" y="64770"/>
                </a:lnTo>
                <a:lnTo>
                  <a:pt x="206429" y="60373"/>
                </a:lnTo>
                <a:lnTo>
                  <a:pt x="206108" y="55991"/>
                </a:lnTo>
                <a:lnTo>
                  <a:pt x="208274" y="53252"/>
                </a:lnTo>
                <a:lnTo>
                  <a:pt x="286386" y="53251"/>
                </a:lnTo>
                <a:close/>
              </a:path>
              <a:path w="288289" h="67944">
                <a:moveTo>
                  <a:pt x="286386" y="53252"/>
                </a:moveTo>
                <a:lnTo>
                  <a:pt x="208274" y="53252"/>
                </a:lnTo>
                <a:lnTo>
                  <a:pt x="214285" y="53766"/>
                </a:lnTo>
                <a:lnTo>
                  <a:pt x="225476" y="59152"/>
                </a:lnTo>
                <a:lnTo>
                  <a:pt x="239153" y="67576"/>
                </a:lnTo>
                <a:lnTo>
                  <a:pt x="237859" y="64770"/>
                </a:lnTo>
                <a:lnTo>
                  <a:pt x="236380" y="60373"/>
                </a:lnTo>
                <a:lnTo>
                  <a:pt x="236057" y="55991"/>
                </a:lnTo>
                <a:lnTo>
                  <a:pt x="238220" y="53253"/>
                </a:lnTo>
                <a:lnTo>
                  <a:pt x="286386" y="53252"/>
                </a:lnTo>
                <a:close/>
              </a:path>
              <a:path w="288289" h="67944">
                <a:moveTo>
                  <a:pt x="286386" y="53253"/>
                </a:moveTo>
                <a:lnTo>
                  <a:pt x="238220" y="53253"/>
                </a:lnTo>
                <a:lnTo>
                  <a:pt x="244230" y="53766"/>
                </a:lnTo>
                <a:lnTo>
                  <a:pt x="255421" y="59152"/>
                </a:lnTo>
                <a:lnTo>
                  <a:pt x="268592" y="67576"/>
                </a:lnTo>
                <a:lnTo>
                  <a:pt x="266969" y="63911"/>
                </a:lnTo>
                <a:lnTo>
                  <a:pt x="265511" y="58418"/>
                </a:lnTo>
                <a:lnTo>
                  <a:pt x="266624" y="53999"/>
                </a:lnTo>
                <a:lnTo>
                  <a:pt x="272713" y="53551"/>
                </a:lnTo>
                <a:lnTo>
                  <a:pt x="286377" y="53551"/>
                </a:lnTo>
                <a:lnTo>
                  <a:pt x="286386" y="53253"/>
                </a:lnTo>
                <a:close/>
              </a:path>
              <a:path w="288289" h="67944">
                <a:moveTo>
                  <a:pt x="286377" y="53551"/>
                </a:moveTo>
                <a:lnTo>
                  <a:pt x="272713" y="53551"/>
                </a:lnTo>
                <a:lnTo>
                  <a:pt x="286183" y="59974"/>
                </a:lnTo>
                <a:lnTo>
                  <a:pt x="286377" y="53551"/>
                </a:lnTo>
                <a:close/>
              </a:path>
              <a:path w="288289" h="67944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3" y="53059"/>
                </a:lnTo>
                <a:lnTo>
                  <a:pt x="286392" y="53059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 txBox="1"/>
          <p:nvPr/>
        </p:nvSpPr>
        <p:spPr>
          <a:xfrm>
            <a:off x="6086002" y="2795317"/>
            <a:ext cx="906780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4800x34x1,1mm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6122210" y="2677377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400x360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6801406" y="2677377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6937883" y="1843112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974440" y="1866949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15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60383" y="189794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0408" y="22834"/>
                </a:moveTo>
                <a:lnTo>
                  <a:pt x="5956" y="22834"/>
                </a:lnTo>
                <a:lnTo>
                  <a:pt x="5956" y="122402"/>
                </a:lnTo>
                <a:lnTo>
                  <a:pt x="20408" y="122402"/>
                </a:lnTo>
                <a:lnTo>
                  <a:pt x="20408" y="22834"/>
                </a:lnTo>
                <a:close/>
              </a:path>
              <a:path w="26670" h="122555">
                <a:moveTo>
                  <a:pt x="13144" y="0"/>
                </a:moveTo>
                <a:lnTo>
                  <a:pt x="0" y="22834"/>
                </a:lnTo>
                <a:lnTo>
                  <a:pt x="26365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992255" y="2008856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22847" y="0"/>
                </a:moveTo>
                <a:lnTo>
                  <a:pt x="0" y="13207"/>
                </a:lnTo>
                <a:lnTo>
                  <a:pt x="22847" y="26415"/>
                </a:lnTo>
                <a:lnTo>
                  <a:pt x="22847" y="20421"/>
                </a:lnTo>
                <a:lnTo>
                  <a:pt x="122415" y="20421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104100" y="188186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5">
                <a:moveTo>
                  <a:pt x="20408" y="0"/>
                </a:moveTo>
                <a:lnTo>
                  <a:pt x="5956" y="0"/>
                </a:lnTo>
                <a:lnTo>
                  <a:pt x="5956" y="99555"/>
                </a:lnTo>
                <a:lnTo>
                  <a:pt x="20408" y="99555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 txBox="1"/>
          <p:nvPr/>
        </p:nvSpPr>
        <p:spPr>
          <a:xfrm>
            <a:off x="6937883" y="1585251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7074767" y="223385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076776" y="2277808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929289" y="2226511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929287" y="222651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929660" y="226681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929289" y="2105036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19">
                <a:moveTo>
                  <a:pt x="0" y="121475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076014" y="228896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893153" y="2104707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58"/>
                </a:moveTo>
                <a:lnTo>
                  <a:pt x="257428" y="250558"/>
                </a:lnTo>
                <a:lnTo>
                  <a:pt x="257428" y="0"/>
                </a:lnTo>
                <a:lnTo>
                  <a:pt x="0" y="0"/>
                </a:lnTo>
                <a:lnTo>
                  <a:pt x="0" y="25055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995346" y="2175599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4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 txBox="1"/>
          <p:nvPr/>
        </p:nvSpPr>
        <p:spPr>
          <a:xfrm>
            <a:off x="6955308" y="2095435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7005115" y="1910886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5" h="81280">
                <a:moveTo>
                  <a:pt x="48996" y="0"/>
                </a:moveTo>
                <a:lnTo>
                  <a:pt x="31648" y="0"/>
                </a:lnTo>
                <a:lnTo>
                  <a:pt x="0" y="81254"/>
                </a:lnTo>
                <a:lnTo>
                  <a:pt x="17399" y="81254"/>
                </a:lnTo>
                <a:lnTo>
                  <a:pt x="24117" y="62801"/>
                </a:lnTo>
                <a:lnTo>
                  <a:pt x="74144" y="62801"/>
                </a:lnTo>
                <a:lnTo>
                  <a:pt x="68662" y="49110"/>
                </a:lnTo>
                <a:lnTo>
                  <a:pt x="29159" y="49110"/>
                </a:lnTo>
                <a:lnTo>
                  <a:pt x="40119" y="18961"/>
                </a:lnTo>
                <a:lnTo>
                  <a:pt x="56589" y="18961"/>
                </a:lnTo>
                <a:lnTo>
                  <a:pt x="48996" y="0"/>
                </a:lnTo>
                <a:close/>
              </a:path>
              <a:path w="81915" h="81280">
                <a:moveTo>
                  <a:pt x="74144" y="62801"/>
                </a:moveTo>
                <a:lnTo>
                  <a:pt x="56591" y="62801"/>
                </a:lnTo>
                <a:lnTo>
                  <a:pt x="63690" y="81254"/>
                </a:lnTo>
                <a:lnTo>
                  <a:pt x="81534" y="81254"/>
                </a:lnTo>
                <a:lnTo>
                  <a:pt x="74144" y="62801"/>
                </a:lnTo>
                <a:close/>
              </a:path>
              <a:path w="81915" h="81280">
                <a:moveTo>
                  <a:pt x="56589" y="18961"/>
                </a:moveTo>
                <a:lnTo>
                  <a:pt x="40119" y="18961"/>
                </a:lnTo>
                <a:lnTo>
                  <a:pt x="51333" y="49110"/>
                </a:lnTo>
                <a:lnTo>
                  <a:pt x="68662" y="49110"/>
                </a:lnTo>
                <a:lnTo>
                  <a:pt x="56589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275844" y="237497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75840" y="266297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76098" y="280691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81132" y="256119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30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400924" y="255997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016328" y="254875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47728" y="283288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6" y="91531"/>
                </a:lnTo>
                <a:lnTo>
                  <a:pt x="193891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6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97522" y="283881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97522" y="285200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97522" y="28651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97522" y="28783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97522" y="28915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97522" y="29047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97522" y="29179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98729" y="28380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98729" y="28512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98729" y="28643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98729" y="28775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98729" y="28907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98729" y="29039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98729" y="29171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288185" y="2384985"/>
            <a:ext cx="79756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LH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NC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  <a:p>
            <a:pPr marR="84455" algn="ctr">
              <a:lnSpc>
                <a:spcPct val="100000"/>
              </a:lnSpc>
              <a:spcBef>
                <a:spcPts val="70"/>
              </a:spcBef>
              <a:tabLst>
                <a:tab pos="2012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1488441" y="2818927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4160x34x1,1mm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1296272" y="267695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610x310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1975468" y="267695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550126" y="2876689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175830" y="2842904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90" h="67944">
                <a:moveTo>
                  <a:pt x="286392" y="53059"/>
                </a:moveTo>
                <a:lnTo>
                  <a:pt x="4383" y="53059"/>
                </a:lnTo>
                <a:lnTo>
                  <a:pt x="14729" y="56889"/>
                </a:lnTo>
                <a:lnTo>
                  <a:pt x="31686" y="67576"/>
                </a:lnTo>
                <a:lnTo>
                  <a:pt x="32207" y="67576"/>
                </a:lnTo>
                <a:lnTo>
                  <a:pt x="30917" y="64770"/>
                </a:lnTo>
                <a:lnTo>
                  <a:pt x="29442" y="60373"/>
                </a:lnTo>
                <a:lnTo>
                  <a:pt x="29121" y="55991"/>
                </a:lnTo>
                <a:lnTo>
                  <a:pt x="31287" y="53252"/>
                </a:lnTo>
                <a:lnTo>
                  <a:pt x="60762" y="53251"/>
                </a:lnTo>
                <a:lnTo>
                  <a:pt x="286386" y="53251"/>
                </a:lnTo>
                <a:lnTo>
                  <a:pt x="286392" y="53059"/>
                </a:lnTo>
                <a:close/>
              </a:path>
              <a:path w="288290" h="67944">
                <a:moveTo>
                  <a:pt x="60761" y="53252"/>
                </a:moveTo>
                <a:lnTo>
                  <a:pt x="31287" y="53252"/>
                </a:lnTo>
                <a:lnTo>
                  <a:pt x="37298" y="53766"/>
                </a:lnTo>
                <a:lnTo>
                  <a:pt x="48488" y="59152"/>
                </a:lnTo>
                <a:lnTo>
                  <a:pt x="61671" y="67576"/>
                </a:lnTo>
                <a:lnTo>
                  <a:pt x="60386" y="64770"/>
                </a:lnTo>
                <a:lnTo>
                  <a:pt x="58914" y="60373"/>
                </a:lnTo>
                <a:lnTo>
                  <a:pt x="58591" y="55991"/>
                </a:lnTo>
                <a:lnTo>
                  <a:pt x="60761" y="53252"/>
                </a:lnTo>
                <a:close/>
              </a:path>
              <a:path w="288290" h="67944">
                <a:moveTo>
                  <a:pt x="178831" y="53251"/>
                </a:moveTo>
                <a:lnTo>
                  <a:pt x="60762" y="53251"/>
                </a:lnTo>
                <a:lnTo>
                  <a:pt x="66768" y="53766"/>
                </a:lnTo>
                <a:lnTo>
                  <a:pt x="77949" y="59152"/>
                </a:lnTo>
                <a:lnTo>
                  <a:pt x="91122" y="67576"/>
                </a:lnTo>
                <a:lnTo>
                  <a:pt x="89833" y="64770"/>
                </a:lnTo>
                <a:lnTo>
                  <a:pt x="88357" y="60373"/>
                </a:lnTo>
                <a:lnTo>
                  <a:pt x="88036" y="55991"/>
                </a:lnTo>
                <a:lnTo>
                  <a:pt x="90202" y="53252"/>
                </a:lnTo>
                <a:lnTo>
                  <a:pt x="178831" y="53251"/>
                </a:lnTo>
                <a:close/>
              </a:path>
              <a:path w="288290" h="67944">
                <a:moveTo>
                  <a:pt x="119665" y="53252"/>
                </a:moveTo>
                <a:lnTo>
                  <a:pt x="90202" y="53252"/>
                </a:lnTo>
                <a:lnTo>
                  <a:pt x="96213" y="53766"/>
                </a:lnTo>
                <a:lnTo>
                  <a:pt x="107404" y="59152"/>
                </a:lnTo>
                <a:lnTo>
                  <a:pt x="120586" y="67576"/>
                </a:lnTo>
                <a:lnTo>
                  <a:pt x="119296" y="64770"/>
                </a:lnTo>
                <a:lnTo>
                  <a:pt x="117821" y="60373"/>
                </a:lnTo>
                <a:lnTo>
                  <a:pt x="117498" y="55991"/>
                </a:lnTo>
                <a:lnTo>
                  <a:pt x="119665" y="53252"/>
                </a:lnTo>
                <a:close/>
              </a:path>
              <a:path w="288290" h="67944">
                <a:moveTo>
                  <a:pt x="178830" y="53252"/>
                </a:moveTo>
                <a:lnTo>
                  <a:pt x="119665" y="53252"/>
                </a:lnTo>
                <a:lnTo>
                  <a:pt x="125673" y="53766"/>
                </a:lnTo>
                <a:lnTo>
                  <a:pt x="136860" y="59152"/>
                </a:lnTo>
                <a:lnTo>
                  <a:pt x="150279" y="67576"/>
                </a:lnTo>
                <a:lnTo>
                  <a:pt x="148989" y="64770"/>
                </a:lnTo>
                <a:lnTo>
                  <a:pt x="147514" y="60373"/>
                </a:lnTo>
                <a:lnTo>
                  <a:pt x="147192" y="55991"/>
                </a:lnTo>
                <a:lnTo>
                  <a:pt x="149359" y="53252"/>
                </a:lnTo>
                <a:lnTo>
                  <a:pt x="178830" y="53252"/>
                </a:lnTo>
                <a:close/>
              </a:path>
              <a:path w="288290" h="67944">
                <a:moveTo>
                  <a:pt x="178829" y="53252"/>
                </a:moveTo>
                <a:lnTo>
                  <a:pt x="149359" y="53252"/>
                </a:lnTo>
                <a:lnTo>
                  <a:pt x="155370" y="53766"/>
                </a:lnTo>
                <a:lnTo>
                  <a:pt x="166560" y="59152"/>
                </a:lnTo>
                <a:lnTo>
                  <a:pt x="179743" y="67576"/>
                </a:lnTo>
                <a:lnTo>
                  <a:pt x="178454" y="64770"/>
                </a:lnTo>
                <a:lnTo>
                  <a:pt x="176980" y="60373"/>
                </a:lnTo>
                <a:lnTo>
                  <a:pt x="176657" y="55991"/>
                </a:lnTo>
                <a:lnTo>
                  <a:pt x="178829" y="53252"/>
                </a:lnTo>
                <a:close/>
              </a:path>
              <a:path w="288290" h="67944">
                <a:moveTo>
                  <a:pt x="286386" y="53251"/>
                </a:moveTo>
                <a:lnTo>
                  <a:pt x="178831" y="53251"/>
                </a:lnTo>
                <a:lnTo>
                  <a:pt x="184838" y="53766"/>
                </a:lnTo>
                <a:lnTo>
                  <a:pt x="196021" y="59152"/>
                </a:lnTo>
                <a:lnTo>
                  <a:pt x="209194" y="67576"/>
                </a:lnTo>
                <a:lnTo>
                  <a:pt x="207904" y="64770"/>
                </a:lnTo>
                <a:lnTo>
                  <a:pt x="206429" y="60373"/>
                </a:lnTo>
                <a:lnTo>
                  <a:pt x="206106" y="55991"/>
                </a:lnTo>
                <a:lnTo>
                  <a:pt x="208273" y="53252"/>
                </a:lnTo>
                <a:lnTo>
                  <a:pt x="286386" y="53251"/>
                </a:lnTo>
                <a:close/>
              </a:path>
              <a:path w="288290" h="67944">
                <a:moveTo>
                  <a:pt x="286386" y="53252"/>
                </a:moveTo>
                <a:lnTo>
                  <a:pt x="208273" y="53252"/>
                </a:lnTo>
                <a:lnTo>
                  <a:pt x="214281" y="53766"/>
                </a:lnTo>
                <a:lnTo>
                  <a:pt x="225468" y="59152"/>
                </a:lnTo>
                <a:lnTo>
                  <a:pt x="239153" y="67576"/>
                </a:lnTo>
                <a:lnTo>
                  <a:pt x="237859" y="64770"/>
                </a:lnTo>
                <a:lnTo>
                  <a:pt x="236380" y="60373"/>
                </a:lnTo>
                <a:lnTo>
                  <a:pt x="236057" y="55991"/>
                </a:lnTo>
                <a:lnTo>
                  <a:pt x="238220" y="53253"/>
                </a:lnTo>
                <a:lnTo>
                  <a:pt x="286386" y="53252"/>
                </a:lnTo>
                <a:close/>
              </a:path>
              <a:path w="288290" h="67944">
                <a:moveTo>
                  <a:pt x="286386" y="53253"/>
                </a:moveTo>
                <a:lnTo>
                  <a:pt x="238220" y="53253"/>
                </a:lnTo>
                <a:lnTo>
                  <a:pt x="244230" y="53766"/>
                </a:lnTo>
                <a:lnTo>
                  <a:pt x="255421" y="59152"/>
                </a:lnTo>
                <a:lnTo>
                  <a:pt x="268592" y="67576"/>
                </a:lnTo>
                <a:lnTo>
                  <a:pt x="266969" y="63911"/>
                </a:lnTo>
                <a:lnTo>
                  <a:pt x="265511" y="58418"/>
                </a:lnTo>
                <a:lnTo>
                  <a:pt x="266624" y="53999"/>
                </a:lnTo>
                <a:lnTo>
                  <a:pt x="272713" y="53551"/>
                </a:lnTo>
                <a:lnTo>
                  <a:pt x="286377" y="53551"/>
                </a:lnTo>
                <a:lnTo>
                  <a:pt x="286386" y="53253"/>
                </a:lnTo>
                <a:close/>
              </a:path>
              <a:path w="288290" h="67944">
                <a:moveTo>
                  <a:pt x="286377" y="53551"/>
                </a:moveTo>
                <a:lnTo>
                  <a:pt x="272713" y="53551"/>
                </a:lnTo>
                <a:lnTo>
                  <a:pt x="286183" y="59974"/>
                </a:lnTo>
                <a:lnTo>
                  <a:pt x="286377" y="53551"/>
                </a:lnTo>
                <a:close/>
              </a:path>
              <a:path w="288290" h="67944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3" y="53059"/>
                </a:lnTo>
                <a:lnTo>
                  <a:pt x="286392" y="53059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 txBox="1"/>
          <p:nvPr/>
        </p:nvSpPr>
        <p:spPr>
          <a:xfrm>
            <a:off x="1260052" y="2794921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2111933" y="184269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148490" y="186654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15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134433" y="189753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5">
                <a:moveTo>
                  <a:pt x="20408" y="22834"/>
                </a:moveTo>
                <a:lnTo>
                  <a:pt x="5956" y="22834"/>
                </a:lnTo>
                <a:lnTo>
                  <a:pt x="5956" y="122402"/>
                </a:lnTo>
                <a:lnTo>
                  <a:pt x="20408" y="122402"/>
                </a:lnTo>
                <a:lnTo>
                  <a:pt x="20408" y="22834"/>
                </a:lnTo>
                <a:close/>
              </a:path>
              <a:path w="26669" h="122555">
                <a:moveTo>
                  <a:pt x="13144" y="0"/>
                </a:moveTo>
                <a:lnTo>
                  <a:pt x="0" y="22834"/>
                </a:lnTo>
                <a:lnTo>
                  <a:pt x="26365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166305" y="200844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69">
                <a:moveTo>
                  <a:pt x="22847" y="0"/>
                </a:moveTo>
                <a:lnTo>
                  <a:pt x="0" y="13207"/>
                </a:lnTo>
                <a:lnTo>
                  <a:pt x="22847" y="26415"/>
                </a:lnTo>
                <a:lnTo>
                  <a:pt x="22847" y="20421"/>
                </a:lnTo>
                <a:lnTo>
                  <a:pt x="122415" y="20421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278150" y="188145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5">
                <a:moveTo>
                  <a:pt x="20408" y="0"/>
                </a:moveTo>
                <a:lnTo>
                  <a:pt x="5956" y="0"/>
                </a:lnTo>
                <a:lnTo>
                  <a:pt x="5956" y="99555"/>
                </a:lnTo>
                <a:lnTo>
                  <a:pt x="20408" y="99555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 txBox="1"/>
          <p:nvPr/>
        </p:nvSpPr>
        <p:spPr>
          <a:xfrm>
            <a:off x="2111933" y="1584134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2248842" y="2233442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250851" y="2277398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103362" y="2226101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103362" y="2226101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103734" y="226640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103362" y="2104625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19">
                <a:moveTo>
                  <a:pt x="0" y="121475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50076" y="228855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067217" y="2104288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9" y="250571"/>
                </a:lnTo>
                <a:lnTo>
                  <a:pt x="257429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169420" y="2175189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 txBox="1"/>
          <p:nvPr/>
        </p:nvSpPr>
        <p:spPr>
          <a:xfrm>
            <a:off x="2129382" y="2095013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2179166" y="1910073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80">
                <a:moveTo>
                  <a:pt x="48996" y="0"/>
                </a:moveTo>
                <a:lnTo>
                  <a:pt x="31648" y="0"/>
                </a:lnTo>
                <a:lnTo>
                  <a:pt x="0" y="81254"/>
                </a:lnTo>
                <a:lnTo>
                  <a:pt x="17399" y="81254"/>
                </a:lnTo>
                <a:lnTo>
                  <a:pt x="24104" y="62801"/>
                </a:lnTo>
                <a:lnTo>
                  <a:pt x="74144" y="62801"/>
                </a:lnTo>
                <a:lnTo>
                  <a:pt x="68662" y="49110"/>
                </a:lnTo>
                <a:lnTo>
                  <a:pt x="29159" y="49110"/>
                </a:lnTo>
                <a:lnTo>
                  <a:pt x="40119" y="18961"/>
                </a:lnTo>
                <a:lnTo>
                  <a:pt x="56589" y="18961"/>
                </a:lnTo>
                <a:lnTo>
                  <a:pt x="48996" y="0"/>
                </a:lnTo>
                <a:close/>
              </a:path>
              <a:path w="81914" h="81280">
                <a:moveTo>
                  <a:pt x="74144" y="62801"/>
                </a:moveTo>
                <a:lnTo>
                  <a:pt x="56591" y="62801"/>
                </a:lnTo>
                <a:lnTo>
                  <a:pt x="63690" y="81254"/>
                </a:lnTo>
                <a:lnTo>
                  <a:pt x="81534" y="81254"/>
                </a:lnTo>
                <a:lnTo>
                  <a:pt x="74144" y="62801"/>
                </a:lnTo>
                <a:close/>
              </a:path>
              <a:path w="81914" h="81280">
                <a:moveTo>
                  <a:pt x="56589" y="18961"/>
                </a:moveTo>
                <a:lnTo>
                  <a:pt x="40119" y="18961"/>
                </a:lnTo>
                <a:lnTo>
                  <a:pt x="51333" y="49110"/>
                </a:lnTo>
                <a:lnTo>
                  <a:pt x="68662" y="49110"/>
                </a:lnTo>
                <a:lnTo>
                  <a:pt x="56589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687853" y="237497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687848" y="266297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688107" y="280691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293139" y="256119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812933" y="255997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428325" y="254875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759735" y="283288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6" y="91531"/>
                </a:lnTo>
                <a:lnTo>
                  <a:pt x="193891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6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809532" y="283881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809532" y="285200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809532" y="286519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809532" y="287839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809532" y="289158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809532" y="290476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809532" y="291796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910725" y="283801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910725" y="285121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910725" y="286439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910725" y="287759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910725" y="289078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910725" y="290396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910725" y="291715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 txBox="1"/>
          <p:nvPr/>
        </p:nvSpPr>
        <p:spPr>
          <a:xfrm>
            <a:off x="2700193" y="2384985"/>
            <a:ext cx="80899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325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CH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NC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325</a:t>
            </a:r>
            <a:endParaRPr sz="800">
              <a:latin typeface="Calibri"/>
              <a:cs typeface="Calibri"/>
            </a:endParaRPr>
          </a:p>
          <a:p>
            <a:pPr marR="95885" algn="ctr">
              <a:lnSpc>
                <a:spcPct val="100000"/>
              </a:lnSpc>
              <a:spcBef>
                <a:spcPts val="70"/>
              </a:spcBef>
              <a:tabLst>
                <a:tab pos="2012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2962135" y="2876689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587837" y="2844877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4">
                <a:moveTo>
                  <a:pt x="286392" y="53059"/>
                </a:moveTo>
                <a:lnTo>
                  <a:pt x="4383" y="53059"/>
                </a:lnTo>
                <a:lnTo>
                  <a:pt x="14729" y="56889"/>
                </a:lnTo>
                <a:lnTo>
                  <a:pt x="31686" y="67576"/>
                </a:lnTo>
                <a:lnTo>
                  <a:pt x="32207" y="67576"/>
                </a:lnTo>
                <a:lnTo>
                  <a:pt x="30917" y="64770"/>
                </a:lnTo>
                <a:lnTo>
                  <a:pt x="29442" y="60373"/>
                </a:lnTo>
                <a:lnTo>
                  <a:pt x="29121" y="55991"/>
                </a:lnTo>
                <a:lnTo>
                  <a:pt x="31287" y="53252"/>
                </a:lnTo>
                <a:lnTo>
                  <a:pt x="60762" y="53251"/>
                </a:lnTo>
                <a:lnTo>
                  <a:pt x="286386" y="53251"/>
                </a:lnTo>
                <a:lnTo>
                  <a:pt x="286392" y="53059"/>
                </a:lnTo>
                <a:close/>
              </a:path>
              <a:path w="288289" h="67944">
                <a:moveTo>
                  <a:pt x="60761" y="53252"/>
                </a:moveTo>
                <a:lnTo>
                  <a:pt x="31287" y="53252"/>
                </a:lnTo>
                <a:lnTo>
                  <a:pt x="37298" y="53766"/>
                </a:lnTo>
                <a:lnTo>
                  <a:pt x="48488" y="59152"/>
                </a:lnTo>
                <a:lnTo>
                  <a:pt x="61671" y="67576"/>
                </a:lnTo>
                <a:lnTo>
                  <a:pt x="60386" y="64770"/>
                </a:lnTo>
                <a:lnTo>
                  <a:pt x="58914" y="60373"/>
                </a:lnTo>
                <a:lnTo>
                  <a:pt x="58591" y="55991"/>
                </a:lnTo>
                <a:lnTo>
                  <a:pt x="60761" y="53252"/>
                </a:lnTo>
                <a:close/>
              </a:path>
              <a:path w="288289" h="67944">
                <a:moveTo>
                  <a:pt x="178831" y="53251"/>
                </a:moveTo>
                <a:lnTo>
                  <a:pt x="60762" y="53251"/>
                </a:lnTo>
                <a:lnTo>
                  <a:pt x="66768" y="53766"/>
                </a:lnTo>
                <a:lnTo>
                  <a:pt x="77949" y="59152"/>
                </a:lnTo>
                <a:lnTo>
                  <a:pt x="91122" y="67576"/>
                </a:lnTo>
                <a:lnTo>
                  <a:pt x="89833" y="64770"/>
                </a:lnTo>
                <a:lnTo>
                  <a:pt x="88357" y="60373"/>
                </a:lnTo>
                <a:lnTo>
                  <a:pt x="88036" y="55991"/>
                </a:lnTo>
                <a:lnTo>
                  <a:pt x="90202" y="53252"/>
                </a:lnTo>
                <a:lnTo>
                  <a:pt x="178831" y="53251"/>
                </a:lnTo>
                <a:close/>
              </a:path>
              <a:path w="288289" h="67944">
                <a:moveTo>
                  <a:pt x="119665" y="53252"/>
                </a:moveTo>
                <a:lnTo>
                  <a:pt x="90202" y="53252"/>
                </a:lnTo>
                <a:lnTo>
                  <a:pt x="96213" y="53766"/>
                </a:lnTo>
                <a:lnTo>
                  <a:pt x="107404" y="59152"/>
                </a:lnTo>
                <a:lnTo>
                  <a:pt x="120586" y="67576"/>
                </a:lnTo>
                <a:lnTo>
                  <a:pt x="119296" y="64770"/>
                </a:lnTo>
                <a:lnTo>
                  <a:pt x="117821" y="60373"/>
                </a:lnTo>
                <a:lnTo>
                  <a:pt x="117498" y="55991"/>
                </a:lnTo>
                <a:lnTo>
                  <a:pt x="119665" y="53252"/>
                </a:lnTo>
                <a:close/>
              </a:path>
              <a:path w="288289" h="67944">
                <a:moveTo>
                  <a:pt x="178830" y="53252"/>
                </a:moveTo>
                <a:lnTo>
                  <a:pt x="119665" y="53252"/>
                </a:lnTo>
                <a:lnTo>
                  <a:pt x="125673" y="53766"/>
                </a:lnTo>
                <a:lnTo>
                  <a:pt x="136860" y="59152"/>
                </a:lnTo>
                <a:lnTo>
                  <a:pt x="150279" y="67576"/>
                </a:lnTo>
                <a:lnTo>
                  <a:pt x="148989" y="64770"/>
                </a:lnTo>
                <a:lnTo>
                  <a:pt x="147514" y="60373"/>
                </a:lnTo>
                <a:lnTo>
                  <a:pt x="147192" y="55991"/>
                </a:lnTo>
                <a:lnTo>
                  <a:pt x="149359" y="53252"/>
                </a:lnTo>
                <a:lnTo>
                  <a:pt x="178830" y="53252"/>
                </a:lnTo>
                <a:close/>
              </a:path>
              <a:path w="288289" h="67944">
                <a:moveTo>
                  <a:pt x="178829" y="53252"/>
                </a:moveTo>
                <a:lnTo>
                  <a:pt x="149359" y="53252"/>
                </a:lnTo>
                <a:lnTo>
                  <a:pt x="155370" y="53766"/>
                </a:lnTo>
                <a:lnTo>
                  <a:pt x="166560" y="59152"/>
                </a:lnTo>
                <a:lnTo>
                  <a:pt x="179743" y="67576"/>
                </a:lnTo>
                <a:lnTo>
                  <a:pt x="178454" y="64770"/>
                </a:lnTo>
                <a:lnTo>
                  <a:pt x="176980" y="60373"/>
                </a:lnTo>
                <a:lnTo>
                  <a:pt x="176657" y="55991"/>
                </a:lnTo>
                <a:lnTo>
                  <a:pt x="178829" y="53252"/>
                </a:lnTo>
                <a:close/>
              </a:path>
              <a:path w="288289" h="67944">
                <a:moveTo>
                  <a:pt x="286386" y="53251"/>
                </a:moveTo>
                <a:lnTo>
                  <a:pt x="178831" y="53251"/>
                </a:lnTo>
                <a:lnTo>
                  <a:pt x="184838" y="53766"/>
                </a:lnTo>
                <a:lnTo>
                  <a:pt x="196021" y="59152"/>
                </a:lnTo>
                <a:lnTo>
                  <a:pt x="209194" y="67576"/>
                </a:lnTo>
                <a:lnTo>
                  <a:pt x="207904" y="64770"/>
                </a:lnTo>
                <a:lnTo>
                  <a:pt x="206429" y="60373"/>
                </a:lnTo>
                <a:lnTo>
                  <a:pt x="206106" y="55991"/>
                </a:lnTo>
                <a:lnTo>
                  <a:pt x="208273" y="53252"/>
                </a:lnTo>
                <a:lnTo>
                  <a:pt x="286386" y="53251"/>
                </a:lnTo>
                <a:close/>
              </a:path>
              <a:path w="288289" h="67944">
                <a:moveTo>
                  <a:pt x="286386" y="53252"/>
                </a:moveTo>
                <a:lnTo>
                  <a:pt x="208273" y="53252"/>
                </a:lnTo>
                <a:lnTo>
                  <a:pt x="214281" y="53766"/>
                </a:lnTo>
                <a:lnTo>
                  <a:pt x="225468" y="59152"/>
                </a:lnTo>
                <a:lnTo>
                  <a:pt x="239153" y="67576"/>
                </a:lnTo>
                <a:lnTo>
                  <a:pt x="237859" y="64770"/>
                </a:lnTo>
                <a:lnTo>
                  <a:pt x="236380" y="60373"/>
                </a:lnTo>
                <a:lnTo>
                  <a:pt x="236057" y="55991"/>
                </a:lnTo>
                <a:lnTo>
                  <a:pt x="238220" y="53253"/>
                </a:lnTo>
                <a:lnTo>
                  <a:pt x="286386" y="53252"/>
                </a:lnTo>
                <a:close/>
              </a:path>
              <a:path w="288289" h="67944">
                <a:moveTo>
                  <a:pt x="286386" y="53253"/>
                </a:moveTo>
                <a:lnTo>
                  <a:pt x="238220" y="53253"/>
                </a:lnTo>
                <a:lnTo>
                  <a:pt x="244230" y="53766"/>
                </a:lnTo>
                <a:lnTo>
                  <a:pt x="255421" y="59152"/>
                </a:lnTo>
                <a:lnTo>
                  <a:pt x="268592" y="67576"/>
                </a:lnTo>
                <a:lnTo>
                  <a:pt x="266969" y="63911"/>
                </a:lnTo>
                <a:lnTo>
                  <a:pt x="265511" y="58418"/>
                </a:lnTo>
                <a:lnTo>
                  <a:pt x="266624" y="53999"/>
                </a:lnTo>
                <a:lnTo>
                  <a:pt x="272713" y="53551"/>
                </a:lnTo>
                <a:lnTo>
                  <a:pt x="286377" y="53551"/>
                </a:lnTo>
                <a:lnTo>
                  <a:pt x="286386" y="53253"/>
                </a:lnTo>
                <a:close/>
              </a:path>
              <a:path w="288289" h="67944">
                <a:moveTo>
                  <a:pt x="286377" y="53551"/>
                </a:moveTo>
                <a:lnTo>
                  <a:pt x="272713" y="53551"/>
                </a:lnTo>
                <a:lnTo>
                  <a:pt x="286183" y="59974"/>
                </a:lnTo>
                <a:lnTo>
                  <a:pt x="286377" y="53551"/>
                </a:lnTo>
                <a:close/>
              </a:path>
              <a:path w="288289" h="67944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3" y="53059"/>
                </a:lnTo>
                <a:lnTo>
                  <a:pt x="286392" y="53059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>
            <a:off x="3672060" y="2796880"/>
            <a:ext cx="90678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4380x34x1,1mm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3708279" y="2676955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350x325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4387475" y="267695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4522838" y="1842706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4559395" y="1866546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15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4545336" y="1897544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0408" y="22834"/>
                </a:moveTo>
                <a:lnTo>
                  <a:pt x="5956" y="22834"/>
                </a:lnTo>
                <a:lnTo>
                  <a:pt x="5956" y="122402"/>
                </a:lnTo>
                <a:lnTo>
                  <a:pt x="20408" y="122402"/>
                </a:lnTo>
                <a:lnTo>
                  <a:pt x="20408" y="22834"/>
                </a:lnTo>
                <a:close/>
              </a:path>
              <a:path w="26670" h="122555">
                <a:moveTo>
                  <a:pt x="13144" y="0"/>
                </a:moveTo>
                <a:lnTo>
                  <a:pt x="0" y="22834"/>
                </a:lnTo>
                <a:lnTo>
                  <a:pt x="26365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4577208" y="2008453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22847" y="0"/>
                </a:moveTo>
                <a:lnTo>
                  <a:pt x="0" y="13207"/>
                </a:lnTo>
                <a:lnTo>
                  <a:pt x="22847" y="26415"/>
                </a:lnTo>
                <a:lnTo>
                  <a:pt x="22847" y="20421"/>
                </a:lnTo>
                <a:lnTo>
                  <a:pt x="122415" y="20421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689053" y="1881461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5">
                <a:moveTo>
                  <a:pt x="20408" y="0"/>
                </a:moveTo>
                <a:lnTo>
                  <a:pt x="5956" y="0"/>
                </a:lnTo>
                <a:lnTo>
                  <a:pt x="5956" y="99555"/>
                </a:lnTo>
                <a:lnTo>
                  <a:pt x="20408" y="99555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 txBox="1"/>
          <p:nvPr/>
        </p:nvSpPr>
        <p:spPr>
          <a:xfrm>
            <a:off x="4522825" y="1584134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4660837" y="223344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662846" y="227740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515358" y="2226107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515358" y="222610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515730" y="2266416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515358" y="2104632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19">
                <a:moveTo>
                  <a:pt x="0" y="121475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662072" y="228856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4479213" y="2104313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58"/>
                </a:moveTo>
                <a:lnTo>
                  <a:pt x="257428" y="250558"/>
                </a:lnTo>
                <a:lnTo>
                  <a:pt x="257428" y="0"/>
                </a:lnTo>
                <a:lnTo>
                  <a:pt x="0" y="0"/>
                </a:lnTo>
                <a:lnTo>
                  <a:pt x="0" y="25055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581416" y="2175195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4541377" y="2095024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4590069" y="1910073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4" h="81280">
                <a:moveTo>
                  <a:pt x="48996" y="0"/>
                </a:moveTo>
                <a:lnTo>
                  <a:pt x="31648" y="0"/>
                </a:lnTo>
                <a:lnTo>
                  <a:pt x="0" y="81254"/>
                </a:lnTo>
                <a:lnTo>
                  <a:pt x="17398" y="81254"/>
                </a:lnTo>
                <a:lnTo>
                  <a:pt x="24117" y="62801"/>
                </a:lnTo>
                <a:lnTo>
                  <a:pt x="74144" y="62801"/>
                </a:lnTo>
                <a:lnTo>
                  <a:pt x="68662" y="49110"/>
                </a:lnTo>
                <a:lnTo>
                  <a:pt x="29159" y="49110"/>
                </a:lnTo>
                <a:lnTo>
                  <a:pt x="40119" y="18961"/>
                </a:lnTo>
                <a:lnTo>
                  <a:pt x="56589" y="18961"/>
                </a:lnTo>
                <a:lnTo>
                  <a:pt x="48996" y="0"/>
                </a:lnTo>
                <a:close/>
              </a:path>
              <a:path w="81914" h="81280">
                <a:moveTo>
                  <a:pt x="74144" y="62801"/>
                </a:moveTo>
                <a:lnTo>
                  <a:pt x="56591" y="62801"/>
                </a:lnTo>
                <a:lnTo>
                  <a:pt x="63690" y="81254"/>
                </a:lnTo>
                <a:lnTo>
                  <a:pt x="81533" y="81254"/>
                </a:lnTo>
                <a:lnTo>
                  <a:pt x="74144" y="62801"/>
                </a:lnTo>
                <a:close/>
              </a:path>
              <a:path w="81914" h="81280">
                <a:moveTo>
                  <a:pt x="56589" y="18961"/>
                </a:moveTo>
                <a:lnTo>
                  <a:pt x="40119" y="18961"/>
                </a:lnTo>
                <a:lnTo>
                  <a:pt x="51333" y="49110"/>
                </a:lnTo>
                <a:lnTo>
                  <a:pt x="68662" y="49110"/>
                </a:lnTo>
                <a:lnTo>
                  <a:pt x="56589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130965" y="664438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130961" y="693238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 txBox="1"/>
          <p:nvPr/>
        </p:nvSpPr>
        <p:spPr>
          <a:xfrm>
            <a:off x="5143308" y="6654155"/>
            <a:ext cx="70294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325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850" spc="20" dirty="0">
                <a:solidFill>
                  <a:srgbClr val="231F20"/>
                </a:solidFill>
                <a:latin typeface="Calibri"/>
                <a:cs typeface="Calibri"/>
              </a:rPr>
              <a:t>GH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5131218" y="736461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8"/>
                </a:moveTo>
                <a:lnTo>
                  <a:pt x="0" y="144018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736253" y="6830603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256045" y="6829399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871449" y="681816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202985" y="739251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252770" y="739845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252770" y="741164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252770" y="742483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252770" y="743802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252770" y="745120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252770" y="746439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252770" y="747758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353977" y="739766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353977" y="741084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353977" y="742403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353977" y="743722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353977" y="74504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353977" y="746360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353977" y="747679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405386" y="7436319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030964" y="7401306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81" y="53065"/>
                </a:moveTo>
                <a:lnTo>
                  <a:pt x="4382" y="53065"/>
                </a:lnTo>
                <a:lnTo>
                  <a:pt x="14728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1"/>
                </a:lnTo>
                <a:lnTo>
                  <a:pt x="29119" y="55998"/>
                </a:lnTo>
                <a:lnTo>
                  <a:pt x="31286" y="53261"/>
                </a:lnTo>
                <a:lnTo>
                  <a:pt x="208273" y="53260"/>
                </a:lnTo>
                <a:lnTo>
                  <a:pt x="286375" y="53260"/>
                </a:lnTo>
                <a:lnTo>
                  <a:pt x="286381" y="53065"/>
                </a:lnTo>
                <a:close/>
              </a:path>
              <a:path w="288289" h="67945">
                <a:moveTo>
                  <a:pt x="60747" y="53261"/>
                </a:moveTo>
                <a:lnTo>
                  <a:pt x="31286" y="53261"/>
                </a:lnTo>
                <a:lnTo>
                  <a:pt x="37294" y="53776"/>
                </a:lnTo>
                <a:lnTo>
                  <a:pt x="48480" y="59165"/>
                </a:lnTo>
                <a:lnTo>
                  <a:pt x="61658" y="67589"/>
                </a:lnTo>
                <a:lnTo>
                  <a:pt x="60369" y="64779"/>
                </a:lnTo>
                <a:lnTo>
                  <a:pt x="58896" y="60381"/>
                </a:lnTo>
                <a:lnTo>
                  <a:pt x="58575" y="55998"/>
                </a:lnTo>
                <a:lnTo>
                  <a:pt x="60747" y="53261"/>
                </a:lnTo>
                <a:close/>
              </a:path>
              <a:path w="288289" h="67945">
                <a:moveTo>
                  <a:pt x="90200" y="53260"/>
                </a:moveTo>
                <a:lnTo>
                  <a:pt x="60747" y="53260"/>
                </a:lnTo>
                <a:lnTo>
                  <a:pt x="66757" y="53776"/>
                </a:lnTo>
                <a:lnTo>
                  <a:pt x="77944" y="59165"/>
                </a:lnTo>
                <a:lnTo>
                  <a:pt x="91122" y="67589"/>
                </a:lnTo>
                <a:lnTo>
                  <a:pt x="89832" y="64779"/>
                </a:lnTo>
                <a:lnTo>
                  <a:pt x="88357" y="60381"/>
                </a:lnTo>
                <a:lnTo>
                  <a:pt x="88032" y="55998"/>
                </a:lnTo>
                <a:lnTo>
                  <a:pt x="90200" y="53260"/>
                </a:lnTo>
                <a:close/>
              </a:path>
              <a:path w="288289" h="67945">
                <a:moveTo>
                  <a:pt x="178819" y="53260"/>
                </a:moveTo>
                <a:lnTo>
                  <a:pt x="90200" y="53260"/>
                </a:lnTo>
                <a:lnTo>
                  <a:pt x="96206" y="53776"/>
                </a:lnTo>
                <a:lnTo>
                  <a:pt x="107387" y="59165"/>
                </a:lnTo>
                <a:lnTo>
                  <a:pt x="120586" y="67589"/>
                </a:lnTo>
                <a:lnTo>
                  <a:pt x="119292" y="64779"/>
                </a:lnTo>
                <a:lnTo>
                  <a:pt x="117813" y="60381"/>
                </a:lnTo>
                <a:lnTo>
                  <a:pt x="117490" y="55998"/>
                </a:lnTo>
                <a:lnTo>
                  <a:pt x="119653" y="53262"/>
                </a:lnTo>
                <a:lnTo>
                  <a:pt x="178819" y="53260"/>
                </a:lnTo>
                <a:close/>
              </a:path>
              <a:path w="288289" h="67945">
                <a:moveTo>
                  <a:pt x="149357" y="53262"/>
                </a:moveTo>
                <a:lnTo>
                  <a:pt x="119653" y="53262"/>
                </a:lnTo>
                <a:lnTo>
                  <a:pt x="125663" y="53776"/>
                </a:lnTo>
                <a:lnTo>
                  <a:pt x="136855" y="59165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1"/>
                </a:lnTo>
                <a:lnTo>
                  <a:pt x="147191" y="55998"/>
                </a:lnTo>
                <a:lnTo>
                  <a:pt x="149357" y="53262"/>
                </a:lnTo>
                <a:close/>
              </a:path>
              <a:path w="288289" h="67945">
                <a:moveTo>
                  <a:pt x="178818" y="53261"/>
                </a:moveTo>
                <a:lnTo>
                  <a:pt x="149358" y="53261"/>
                </a:lnTo>
                <a:lnTo>
                  <a:pt x="155366" y="53776"/>
                </a:lnTo>
                <a:lnTo>
                  <a:pt x="166552" y="59165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8" y="60381"/>
                </a:lnTo>
                <a:lnTo>
                  <a:pt x="176647" y="55998"/>
                </a:lnTo>
                <a:lnTo>
                  <a:pt x="178818" y="53261"/>
                </a:lnTo>
                <a:close/>
              </a:path>
              <a:path w="288289" h="67945">
                <a:moveTo>
                  <a:pt x="208272" y="53260"/>
                </a:moveTo>
                <a:lnTo>
                  <a:pt x="178819" y="53260"/>
                </a:lnTo>
                <a:lnTo>
                  <a:pt x="184829" y="53776"/>
                </a:lnTo>
                <a:lnTo>
                  <a:pt x="196016" y="59165"/>
                </a:lnTo>
                <a:lnTo>
                  <a:pt x="209181" y="67589"/>
                </a:lnTo>
                <a:lnTo>
                  <a:pt x="207896" y="64779"/>
                </a:lnTo>
                <a:lnTo>
                  <a:pt x="206424" y="60381"/>
                </a:lnTo>
                <a:lnTo>
                  <a:pt x="206101" y="55998"/>
                </a:lnTo>
                <a:lnTo>
                  <a:pt x="208272" y="53260"/>
                </a:lnTo>
                <a:close/>
              </a:path>
              <a:path w="288289" h="67945">
                <a:moveTo>
                  <a:pt x="286375" y="53260"/>
                </a:moveTo>
                <a:lnTo>
                  <a:pt x="208273" y="53260"/>
                </a:lnTo>
                <a:lnTo>
                  <a:pt x="214279" y="53776"/>
                </a:lnTo>
                <a:lnTo>
                  <a:pt x="225460" y="59165"/>
                </a:lnTo>
                <a:lnTo>
                  <a:pt x="239141" y="67589"/>
                </a:lnTo>
                <a:lnTo>
                  <a:pt x="237846" y="64779"/>
                </a:lnTo>
                <a:lnTo>
                  <a:pt x="236368" y="60381"/>
                </a:lnTo>
                <a:lnTo>
                  <a:pt x="236046" y="55998"/>
                </a:lnTo>
                <a:lnTo>
                  <a:pt x="238209" y="53262"/>
                </a:lnTo>
                <a:lnTo>
                  <a:pt x="286375" y="53260"/>
                </a:lnTo>
                <a:close/>
              </a:path>
              <a:path w="288289" h="67945">
                <a:moveTo>
                  <a:pt x="286375" y="53262"/>
                </a:moveTo>
                <a:lnTo>
                  <a:pt x="238209" y="53262"/>
                </a:lnTo>
                <a:lnTo>
                  <a:pt x="244221" y="53776"/>
                </a:lnTo>
                <a:lnTo>
                  <a:pt x="255417" y="59165"/>
                </a:lnTo>
                <a:lnTo>
                  <a:pt x="268592" y="67589"/>
                </a:lnTo>
                <a:lnTo>
                  <a:pt x="266963" y="63929"/>
                </a:lnTo>
                <a:lnTo>
                  <a:pt x="265502" y="58437"/>
                </a:lnTo>
                <a:lnTo>
                  <a:pt x="266613" y="54014"/>
                </a:lnTo>
                <a:lnTo>
                  <a:pt x="272702" y="53558"/>
                </a:lnTo>
                <a:lnTo>
                  <a:pt x="286366" y="53558"/>
                </a:lnTo>
                <a:lnTo>
                  <a:pt x="286375" y="53262"/>
                </a:lnTo>
                <a:close/>
              </a:path>
              <a:path w="288289" h="67945">
                <a:moveTo>
                  <a:pt x="286366" y="53558"/>
                </a:moveTo>
                <a:lnTo>
                  <a:pt x="272702" y="53558"/>
                </a:lnTo>
                <a:lnTo>
                  <a:pt x="286171" y="59968"/>
                </a:lnTo>
                <a:lnTo>
                  <a:pt x="286366" y="53558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2" y="53065"/>
                </a:lnTo>
                <a:lnTo>
                  <a:pt x="286381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 txBox="1"/>
          <p:nvPr/>
        </p:nvSpPr>
        <p:spPr>
          <a:xfrm>
            <a:off x="5195018" y="7238164"/>
            <a:ext cx="182689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  <a:tab pos="969010" algn="l"/>
                <a:tab pos="164782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190	180x240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180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55"/>
              </a:spcBef>
              <a:tabLst>
                <a:tab pos="932180" algn="l"/>
                <a:tab pos="116078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    </a:t>
            </a:r>
            <a:r>
              <a:rPr sz="8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2,2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4380x34x1,1mm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5118261" y="6946165"/>
            <a:ext cx="207772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1500" algn="l"/>
                <a:tab pos="1045210" algn="l"/>
                <a:tab pos="1724660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325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400x320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71500" algn="l"/>
                <a:tab pos="1045210" algn="l"/>
                <a:tab pos="1724660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305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270x320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270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6966673" y="611234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003252" y="613619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389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6990087" y="6167182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39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132911" y="615110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83" y="0"/>
                </a:moveTo>
                <a:lnTo>
                  <a:pt x="5930" y="0"/>
                </a:lnTo>
                <a:lnTo>
                  <a:pt x="5930" y="99555"/>
                </a:lnTo>
                <a:lnTo>
                  <a:pt x="20383" y="99555"/>
                </a:lnTo>
                <a:lnTo>
                  <a:pt x="203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6995740" y="6291296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86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104137" y="6510304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106159" y="655426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958657" y="6502964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958657" y="6502964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959042" y="654325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958657" y="6381475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20">
                <a:moveTo>
                  <a:pt x="0" y="121488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7105384" y="656540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922516" y="6381153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7031925" y="643655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6966342" y="6513171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 txBox="1"/>
          <p:nvPr/>
        </p:nvSpPr>
        <p:spPr>
          <a:xfrm>
            <a:off x="6920594" y="6371880"/>
            <a:ext cx="142240" cy="263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algn="ctr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  <a:p>
            <a:pPr marR="23495" algn="ctr">
              <a:lnSpc>
                <a:spcPct val="100000"/>
              </a:lnSpc>
              <a:spcBef>
                <a:spcPts val="34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7031856" y="6177029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45" y="58648"/>
                </a:moveTo>
                <a:lnTo>
                  <a:pt x="0" y="60325"/>
                </a:lnTo>
                <a:lnTo>
                  <a:pt x="24" y="60528"/>
                </a:lnTo>
                <a:lnTo>
                  <a:pt x="3644" y="73375"/>
                </a:lnTo>
                <a:lnTo>
                  <a:pt x="11355" y="83244"/>
                </a:lnTo>
                <a:lnTo>
                  <a:pt x="21913" y="88493"/>
                </a:lnTo>
                <a:lnTo>
                  <a:pt x="35991" y="90246"/>
                </a:lnTo>
                <a:lnTo>
                  <a:pt x="43561" y="90246"/>
                </a:lnTo>
                <a:lnTo>
                  <a:pt x="49898" y="89179"/>
                </a:lnTo>
                <a:lnTo>
                  <a:pt x="60058" y="84950"/>
                </a:lnTo>
                <a:lnTo>
                  <a:pt x="63969" y="81699"/>
                </a:lnTo>
                <a:lnTo>
                  <a:pt x="68002" y="75374"/>
                </a:lnTo>
                <a:lnTo>
                  <a:pt x="30810" y="75374"/>
                </a:lnTo>
                <a:lnTo>
                  <a:pt x="26568" y="74028"/>
                </a:lnTo>
                <a:lnTo>
                  <a:pt x="20256" y="68630"/>
                </a:lnTo>
                <a:lnTo>
                  <a:pt x="18161" y="64401"/>
                </a:lnTo>
                <a:lnTo>
                  <a:pt x="17145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42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92" y="52324"/>
                </a:lnTo>
                <a:lnTo>
                  <a:pt x="43091" y="53606"/>
                </a:lnTo>
                <a:lnTo>
                  <a:pt x="53301" y="61302"/>
                </a:lnTo>
                <a:lnTo>
                  <a:pt x="53301" y="66560"/>
                </a:lnTo>
                <a:lnTo>
                  <a:pt x="51866" y="69380"/>
                </a:lnTo>
                <a:lnTo>
                  <a:pt x="48983" y="71767"/>
                </a:lnTo>
                <a:lnTo>
                  <a:pt x="46113" y="74180"/>
                </a:lnTo>
                <a:lnTo>
                  <a:pt x="41846" y="75374"/>
                </a:lnTo>
                <a:lnTo>
                  <a:pt x="68002" y="75374"/>
                </a:lnTo>
                <a:lnTo>
                  <a:pt x="69532" y="72974"/>
                </a:lnTo>
                <a:lnTo>
                  <a:pt x="70818" y="68630"/>
                </a:lnTo>
                <a:lnTo>
                  <a:pt x="70916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74"/>
                </a:lnTo>
                <a:lnTo>
                  <a:pt x="19989" y="25209"/>
                </a:lnTo>
                <a:lnTo>
                  <a:pt x="19989" y="20878"/>
                </a:lnTo>
                <a:lnTo>
                  <a:pt x="20916" y="19075"/>
                </a:lnTo>
                <a:lnTo>
                  <a:pt x="25666" y="15621"/>
                </a:lnTo>
                <a:lnTo>
                  <a:pt x="29692" y="14566"/>
                </a:lnTo>
                <a:lnTo>
                  <a:pt x="66403" y="14566"/>
                </a:lnTo>
                <a:lnTo>
                  <a:pt x="65239" y="11988"/>
                </a:lnTo>
                <a:lnTo>
                  <a:pt x="59473" y="7004"/>
                </a:lnTo>
                <a:lnTo>
                  <a:pt x="49202" y="1751"/>
                </a:lnTo>
                <a:lnTo>
                  <a:pt x="34975" y="0"/>
                </a:lnTo>
                <a:close/>
              </a:path>
              <a:path w="71120" h="90804">
                <a:moveTo>
                  <a:pt x="66403" y="14566"/>
                </a:moveTo>
                <a:lnTo>
                  <a:pt x="39763" y="14566"/>
                </a:lnTo>
                <a:lnTo>
                  <a:pt x="43484" y="15570"/>
                </a:lnTo>
                <a:lnTo>
                  <a:pt x="48437" y="19481"/>
                </a:lnTo>
                <a:lnTo>
                  <a:pt x="50050" y="22707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3" y="14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167045" y="891659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167039" y="919188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167039" y="933589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167299" y="962413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772331" y="9090108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 txBox="1"/>
          <p:nvPr/>
        </p:nvSpPr>
        <p:spPr>
          <a:xfrm>
            <a:off x="5179392" y="8926593"/>
            <a:ext cx="71628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850" spc="20" dirty="0">
                <a:solidFill>
                  <a:srgbClr val="231F20"/>
                </a:solidFill>
                <a:latin typeface="Calibri"/>
                <a:cs typeface="Calibri"/>
              </a:rPr>
              <a:t>GH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0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6292126" y="9088894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6907517" y="9090355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239075" y="9652033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06" y="0"/>
                </a:moveTo>
                <a:lnTo>
                  <a:pt x="43141" y="73"/>
                </a:lnTo>
                <a:lnTo>
                  <a:pt x="8243" y="19868"/>
                </a:lnTo>
                <a:lnTo>
                  <a:pt x="0" y="47217"/>
                </a:lnTo>
                <a:lnTo>
                  <a:pt x="2669" y="61285"/>
                </a:lnTo>
                <a:lnTo>
                  <a:pt x="9290" y="73463"/>
                </a:lnTo>
                <a:lnTo>
                  <a:pt x="19150" y="83040"/>
                </a:lnTo>
                <a:lnTo>
                  <a:pt x="31539" y="89307"/>
                </a:lnTo>
                <a:lnTo>
                  <a:pt x="45748" y="91554"/>
                </a:lnTo>
                <a:lnTo>
                  <a:pt x="158063" y="91531"/>
                </a:lnTo>
                <a:lnTo>
                  <a:pt x="193878" y="72375"/>
                </a:lnTo>
                <a:lnTo>
                  <a:pt x="202390" y="45770"/>
                </a:lnTo>
                <a:lnTo>
                  <a:pt x="202367" y="44325"/>
                </a:lnTo>
                <a:lnTo>
                  <a:pt x="183214" y="8516"/>
                </a:lnTo>
                <a:lnTo>
                  <a:pt x="156606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288851" y="96579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288851" y="96711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288851" y="968435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288851" y="969753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288851" y="97107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288851" y="972391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288851" y="973710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390057" y="96571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390057" y="96703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390057" y="968355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390057" y="969674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390057" y="970993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390057" y="972312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390057" y="97363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441467" y="969584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7003046" y="8384552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039616" y="8408394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7026451" y="8439387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169275" y="842331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032104" y="8563502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067042" y="9660824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35" y="53065"/>
                </a:moveTo>
                <a:lnTo>
                  <a:pt x="4382" y="53065"/>
                </a:lnTo>
                <a:lnTo>
                  <a:pt x="14728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1"/>
                </a:lnTo>
                <a:lnTo>
                  <a:pt x="29118" y="55999"/>
                </a:lnTo>
                <a:lnTo>
                  <a:pt x="31286" y="53261"/>
                </a:lnTo>
                <a:lnTo>
                  <a:pt x="60751" y="53260"/>
                </a:lnTo>
                <a:lnTo>
                  <a:pt x="286329" y="53260"/>
                </a:lnTo>
                <a:lnTo>
                  <a:pt x="286335" y="53065"/>
                </a:lnTo>
                <a:close/>
              </a:path>
              <a:path w="288289" h="67945">
                <a:moveTo>
                  <a:pt x="60750" y="53261"/>
                </a:moveTo>
                <a:lnTo>
                  <a:pt x="31286" y="53261"/>
                </a:lnTo>
                <a:lnTo>
                  <a:pt x="37291" y="53775"/>
                </a:lnTo>
                <a:lnTo>
                  <a:pt x="48472" y="59160"/>
                </a:lnTo>
                <a:lnTo>
                  <a:pt x="61658" y="67589"/>
                </a:lnTo>
                <a:lnTo>
                  <a:pt x="60373" y="64779"/>
                </a:lnTo>
                <a:lnTo>
                  <a:pt x="58901" y="60381"/>
                </a:lnTo>
                <a:lnTo>
                  <a:pt x="58579" y="55999"/>
                </a:lnTo>
                <a:lnTo>
                  <a:pt x="60750" y="53261"/>
                </a:lnTo>
                <a:close/>
              </a:path>
              <a:path w="288289" h="67945">
                <a:moveTo>
                  <a:pt x="178819" y="53260"/>
                </a:moveTo>
                <a:lnTo>
                  <a:pt x="60751" y="53260"/>
                </a:lnTo>
                <a:lnTo>
                  <a:pt x="66756" y="53775"/>
                </a:lnTo>
                <a:lnTo>
                  <a:pt x="77937" y="59160"/>
                </a:lnTo>
                <a:lnTo>
                  <a:pt x="91122" y="67589"/>
                </a:lnTo>
                <a:lnTo>
                  <a:pt x="89833" y="64779"/>
                </a:lnTo>
                <a:lnTo>
                  <a:pt x="88357" y="60381"/>
                </a:lnTo>
                <a:lnTo>
                  <a:pt x="88033" y="55999"/>
                </a:lnTo>
                <a:lnTo>
                  <a:pt x="90201" y="53261"/>
                </a:lnTo>
                <a:lnTo>
                  <a:pt x="178819" y="53260"/>
                </a:lnTo>
                <a:close/>
              </a:path>
              <a:path w="288289" h="67945">
                <a:moveTo>
                  <a:pt x="149358" y="53261"/>
                </a:moveTo>
                <a:lnTo>
                  <a:pt x="90201" y="53261"/>
                </a:lnTo>
                <a:lnTo>
                  <a:pt x="96207" y="53775"/>
                </a:lnTo>
                <a:lnTo>
                  <a:pt x="107387" y="59160"/>
                </a:lnTo>
                <a:lnTo>
                  <a:pt x="120586" y="67589"/>
                </a:lnTo>
                <a:lnTo>
                  <a:pt x="119292" y="64779"/>
                </a:lnTo>
                <a:lnTo>
                  <a:pt x="117813" y="60381"/>
                </a:lnTo>
                <a:lnTo>
                  <a:pt x="117489" y="55999"/>
                </a:lnTo>
                <a:lnTo>
                  <a:pt x="119653" y="53262"/>
                </a:lnTo>
                <a:lnTo>
                  <a:pt x="149358" y="53261"/>
                </a:lnTo>
                <a:close/>
              </a:path>
              <a:path w="288289" h="67945">
                <a:moveTo>
                  <a:pt x="149357" y="53262"/>
                </a:moveTo>
                <a:lnTo>
                  <a:pt x="119653" y="53262"/>
                </a:lnTo>
                <a:lnTo>
                  <a:pt x="125660" y="53775"/>
                </a:lnTo>
                <a:lnTo>
                  <a:pt x="136847" y="59160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1"/>
                </a:lnTo>
                <a:lnTo>
                  <a:pt x="147190" y="55999"/>
                </a:lnTo>
                <a:lnTo>
                  <a:pt x="149357" y="53262"/>
                </a:lnTo>
                <a:close/>
              </a:path>
              <a:path w="288289" h="67945">
                <a:moveTo>
                  <a:pt x="178818" y="53261"/>
                </a:moveTo>
                <a:lnTo>
                  <a:pt x="149358" y="53261"/>
                </a:lnTo>
                <a:lnTo>
                  <a:pt x="155363" y="53775"/>
                </a:lnTo>
                <a:lnTo>
                  <a:pt x="166544" y="59160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8" y="60381"/>
                </a:lnTo>
                <a:lnTo>
                  <a:pt x="176646" y="55999"/>
                </a:lnTo>
                <a:lnTo>
                  <a:pt x="178818" y="53261"/>
                </a:lnTo>
                <a:close/>
              </a:path>
              <a:path w="288289" h="67945">
                <a:moveTo>
                  <a:pt x="208272" y="53260"/>
                </a:moveTo>
                <a:lnTo>
                  <a:pt x="178819" y="53260"/>
                </a:lnTo>
                <a:lnTo>
                  <a:pt x="184826" y="53775"/>
                </a:lnTo>
                <a:lnTo>
                  <a:pt x="196008" y="59160"/>
                </a:lnTo>
                <a:lnTo>
                  <a:pt x="209194" y="67589"/>
                </a:lnTo>
                <a:lnTo>
                  <a:pt x="207904" y="64779"/>
                </a:lnTo>
                <a:lnTo>
                  <a:pt x="206429" y="60381"/>
                </a:lnTo>
                <a:lnTo>
                  <a:pt x="206103" y="55999"/>
                </a:lnTo>
                <a:lnTo>
                  <a:pt x="208272" y="53260"/>
                </a:lnTo>
                <a:close/>
              </a:path>
              <a:path w="288289" h="67945">
                <a:moveTo>
                  <a:pt x="286329" y="53260"/>
                </a:moveTo>
                <a:lnTo>
                  <a:pt x="208272" y="53260"/>
                </a:lnTo>
                <a:lnTo>
                  <a:pt x="214275" y="53775"/>
                </a:lnTo>
                <a:lnTo>
                  <a:pt x="225451" y="59160"/>
                </a:lnTo>
                <a:lnTo>
                  <a:pt x="239141" y="67589"/>
                </a:lnTo>
                <a:lnTo>
                  <a:pt x="237846" y="64779"/>
                </a:lnTo>
                <a:lnTo>
                  <a:pt x="236368" y="60381"/>
                </a:lnTo>
                <a:lnTo>
                  <a:pt x="236045" y="55999"/>
                </a:lnTo>
                <a:lnTo>
                  <a:pt x="238209" y="53262"/>
                </a:lnTo>
                <a:lnTo>
                  <a:pt x="286329" y="53260"/>
                </a:lnTo>
                <a:close/>
              </a:path>
              <a:path w="288289" h="67945">
                <a:moveTo>
                  <a:pt x="286329" y="53262"/>
                </a:moveTo>
                <a:lnTo>
                  <a:pt x="238209" y="53262"/>
                </a:lnTo>
                <a:lnTo>
                  <a:pt x="244219" y="53775"/>
                </a:lnTo>
                <a:lnTo>
                  <a:pt x="255409" y="59160"/>
                </a:lnTo>
                <a:lnTo>
                  <a:pt x="268592" y="67589"/>
                </a:lnTo>
                <a:lnTo>
                  <a:pt x="266964" y="63919"/>
                </a:lnTo>
                <a:lnTo>
                  <a:pt x="265503" y="58425"/>
                </a:lnTo>
                <a:lnTo>
                  <a:pt x="266608" y="54000"/>
                </a:lnTo>
                <a:lnTo>
                  <a:pt x="272680" y="53539"/>
                </a:lnTo>
                <a:lnTo>
                  <a:pt x="286320" y="53539"/>
                </a:lnTo>
                <a:lnTo>
                  <a:pt x="286329" y="53262"/>
                </a:lnTo>
                <a:close/>
              </a:path>
              <a:path w="288289" h="67945">
                <a:moveTo>
                  <a:pt x="286320" y="53539"/>
                </a:moveTo>
                <a:lnTo>
                  <a:pt x="272680" y="53539"/>
                </a:lnTo>
                <a:lnTo>
                  <a:pt x="286120" y="59936"/>
                </a:lnTo>
                <a:lnTo>
                  <a:pt x="286320" y="53539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2" y="53065"/>
                </a:lnTo>
                <a:lnTo>
                  <a:pt x="286335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 txBox="1"/>
          <p:nvPr/>
        </p:nvSpPr>
        <p:spPr>
          <a:xfrm>
            <a:off x="5288198" y="9612829"/>
            <a:ext cx="1769745" cy="14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75665" algn="l"/>
                <a:tab pos="1103630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    </a:t>
            </a:r>
            <a:r>
              <a:rPr sz="8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5200x34x1,1mm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10" name="object 410"/>
          <p:cNvSpPr txBox="1"/>
          <p:nvPr/>
        </p:nvSpPr>
        <p:spPr>
          <a:xfrm>
            <a:off x="5154339" y="9351674"/>
            <a:ext cx="207772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1500" algn="l"/>
                <a:tab pos="1045210" algn="l"/>
                <a:tab pos="1724660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450x360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360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1" name="object 411"/>
          <p:cNvSpPr txBox="1"/>
          <p:nvPr/>
        </p:nvSpPr>
        <p:spPr>
          <a:xfrm>
            <a:off x="5231103" y="9497690"/>
            <a:ext cx="66421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2" name="object 412"/>
          <p:cNvSpPr txBox="1"/>
          <p:nvPr/>
        </p:nvSpPr>
        <p:spPr>
          <a:xfrm>
            <a:off x="6187478" y="9205776"/>
            <a:ext cx="385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700x360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3" name="object 413"/>
          <p:cNvSpPr txBox="1"/>
          <p:nvPr/>
        </p:nvSpPr>
        <p:spPr>
          <a:xfrm>
            <a:off x="6187478" y="9497673"/>
            <a:ext cx="86106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91515" algn="l"/>
              </a:tabLst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280x360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290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4" name="object 414"/>
          <p:cNvSpPr txBox="1"/>
          <p:nvPr/>
        </p:nvSpPr>
        <p:spPr>
          <a:xfrm>
            <a:off x="6866673" y="920567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360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7140030" y="8782484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142050" y="882644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6994550" y="8775143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994550" y="8775144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6994935" y="881543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994550" y="8653655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20">
                <a:moveTo>
                  <a:pt x="0" y="121488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7141288" y="883758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6958406" y="8653335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0"/>
                </a:moveTo>
                <a:lnTo>
                  <a:pt x="257416" y="250570"/>
                </a:lnTo>
                <a:lnTo>
                  <a:pt x="257416" y="0"/>
                </a:lnTo>
                <a:lnTo>
                  <a:pt x="0" y="0"/>
                </a:lnTo>
                <a:lnTo>
                  <a:pt x="0" y="250570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067816" y="8708731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002233" y="8785351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 txBox="1"/>
          <p:nvPr/>
        </p:nvSpPr>
        <p:spPr>
          <a:xfrm>
            <a:off x="6956487" y="8644051"/>
            <a:ext cx="142240" cy="263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algn="ctr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  <a:p>
            <a:pPr marR="23495" algn="ctr">
              <a:lnSpc>
                <a:spcPct val="100000"/>
              </a:lnSpc>
              <a:spcBef>
                <a:spcPts val="34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7075599" y="844897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45" y="58648"/>
                </a:moveTo>
                <a:lnTo>
                  <a:pt x="0" y="60325"/>
                </a:lnTo>
                <a:lnTo>
                  <a:pt x="24" y="60528"/>
                </a:lnTo>
                <a:lnTo>
                  <a:pt x="3649" y="73375"/>
                </a:lnTo>
                <a:lnTo>
                  <a:pt x="11355" y="83244"/>
                </a:lnTo>
                <a:lnTo>
                  <a:pt x="21913" y="88493"/>
                </a:lnTo>
                <a:lnTo>
                  <a:pt x="35991" y="90246"/>
                </a:lnTo>
                <a:lnTo>
                  <a:pt x="43573" y="90246"/>
                </a:lnTo>
                <a:lnTo>
                  <a:pt x="49898" y="89192"/>
                </a:lnTo>
                <a:lnTo>
                  <a:pt x="60058" y="84950"/>
                </a:lnTo>
                <a:lnTo>
                  <a:pt x="63969" y="81699"/>
                </a:lnTo>
                <a:lnTo>
                  <a:pt x="68002" y="75374"/>
                </a:lnTo>
                <a:lnTo>
                  <a:pt x="30822" y="75374"/>
                </a:lnTo>
                <a:lnTo>
                  <a:pt x="26568" y="74028"/>
                </a:lnTo>
                <a:lnTo>
                  <a:pt x="20256" y="68630"/>
                </a:lnTo>
                <a:lnTo>
                  <a:pt x="18173" y="64401"/>
                </a:lnTo>
                <a:lnTo>
                  <a:pt x="17145" y="58648"/>
                </a:lnTo>
                <a:close/>
              </a:path>
              <a:path w="71120" h="90804">
                <a:moveTo>
                  <a:pt x="34988" y="0"/>
                </a:moveTo>
                <a:lnTo>
                  <a:pt x="28282" y="0"/>
                </a:lnTo>
                <a:lnTo>
                  <a:pt x="22555" y="1003"/>
                </a:lnTo>
                <a:lnTo>
                  <a:pt x="3149" y="31242"/>
                </a:lnTo>
                <a:lnTo>
                  <a:pt x="5829" y="37084"/>
                </a:lnTo>
                <a:lnTo>
                  <a:pt x="14998" y="45288"/>
                </a:lnTo>
                <a:lnTo>
                  <a:pt x="21615" y="48171"/>
                </a:lnTo>
                <a:lnTo>
                  <a:pt x="38392" y="52324"/>
                </a:lnTo>
                <a:lnTo>
                  <a:pt x="43103" y="53606"/>
                </a:lnTo>
                <a:lnTo>
                  <a:pt x="53301" y="61302"/>
                </a:lnTo>
                <a:lnTo>
                  <a:pt x="53301" y="66560"/>
                </a:lnTo>
                <a:lnTo>
                  <a:pt x="51866" y="69380"/>
                </a:lnTo>
                <a:lnTo>
                  <a:pt x="48983" y="71767"/>
                </a:lnTo>
                <a:lnTo>
                  <a:pt x="46113" y="74180"/>
                </a:lnTo>
                <a:lnTo>
                  <a:pt x="41846" y="75374"/>
                </a:lnTo>
                <a:lnTo>
                  <a:pt x="68002" y="75374"/>
                </a:lnTo>
                <a:lnTo>
                  <a:pt x="69532" y="72974"/>
                </a:lnTo>
                <a:lnTo>
                  <a:pt x="70818" y="68630"/>
                </a:lnTo>
                <a:lnTo>
                  <a:pt x="70916" y="57785"/>
                </a:lnTo>
                <a:lnTo>
                  <a:pt x="69748" y="53162"/>
                </a:lnTo>
                <a:lnTo>
                  <a:pt x="30226" y="32245"/>
                </a:lnTo>
                <a:lnTo>
                  <a:pt x="24828" y="30302"/>
                </a:lnTo>
                <a:lnTo>
                  <a:pt x="20866" y="26974"/>
                </a:lnTo>
                <a:lnTo>
                  <a:pt x="19989" y="25209"/>
                </a:lnTo>
                <a:lnTo>
                  <a:pt x="19989" y="20878"/>
                </a:lnTo>
                <a:lnTo>
                  <a:pt x="20929" y="19075"/>
                </a:lnTo>
                <a:lnTo>
                  <a:pt x="25692" y="15621"/>
                </a:lnTo>
                <a:lnTo>
                  <a:pt x="29692" y="14579"/>
                </a:lnTo>
                <a:lnTo>
                  <a:pt x="66409" y="14579"/>
                </a:lnTo>
                <a:lnTo>
                  <a:pt x="65239" y="11988"/>
                </a:lnTo>
                <a:lnTo>
                  <a:pt x="59481" y="7010"/>
                </a:lnTo>
                <a:lnTo>
                  <a:pt x="49209" y="1752"/>
                </a:lnTo>
                <a:lnTo>
                  <a:pt x="34988" y="0"/>
                </a:lnTo>
                <a:close/>
              </a:path>
              <a:path w="71120" h="90804">
                <a:moveTo>
                  <a:pt x="66409" y="14579"/>
                </a:moveTo>
                <a:lnTo>
                  <a:pt x="39763" y="14579"/>
                </a:lnTo>
                <a:lnTo>
                  <a:pt x="43484" y="15570"/>
                </a:lnTo>
                <a:lnTo>
                  <a:pt x="48450" y="19481"/>
                </a:lnTo>
                <a:lnTo>
                  <a:pt x="50050" y="22707"/>
                </a:lnTo>
                <a:lnTo>
                  <a:pt x="50812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9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262263" y="3212240"/>
            <a:ext cx="1813920" cy="14020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2699411" y="3273604"/>
            <a:ext cx="1801197" cy="13077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134235" y="3338368"/>
            <a:ext cx="1766077" cy="12848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116944" y="455990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116946" y="484791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117210" y="499184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722238" y="4746124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6242037" y="474491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6857428" y="473368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188834" y="5017819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5238622" y="50237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5238622" y="503694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5238622" y="50501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238622" y="50633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238622" y="507651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238622" y="508970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238622" y="510288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339816" y="50229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339816" y="503614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339816" y="504934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339816" y="50625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339816" y="507572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339816" y="508890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339816" y="510209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 txBox="1"/>
          <p:nvPr/>
        </p:nvSpPr>
        <p:spPr>
          <a:xfrm>
            <a:off x="5129292" y="4569910"/>
            <a:ext cx="71628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0" algn="ctr">
              <a:lnSpc>
                <a:spcPct val="100000"/>
              </a:lnSpc>
            </a:pP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BMSO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650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CH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54610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650</a:t>
            </a:r>
            <a:endParaRPr sz="800">
              <a:latin typeface="Calibri"/>
              <a:cs typeface="Calibri"/>
            </a:endParaRPr>
          </a:p>
          <a:p>
            <a:pPr marR="3175" algn="ctr">
              <a:lnSpc>
                <a:spcPct val="100000"/>
              </a:lnSpc>
              <a:spcBef>
                <a:spcPts val="70"/>
              </a:spcBef>
              <a:tabLst>
                <a:tab pos="201295" algn="l"/>
              </a:tabLst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	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7,5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52" name="object 452"/>
          <p:cNvSpPr txBox="1"/>
          <p:nvPr/>
        </p:nvSpPr>
        <p:spPr>
          <a:xfrm>
            <a:off x="6329547" y="5003853"/>
            <a:ext cx="67818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8400x54x1,6mm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53" name="object 453"/>
          <p:cNvSpPr txBox="1"/>
          <p:nvPr/>
        </p:nvSpPr>
        <p:spPr>
          <a:xfrm>
            <a:off x="6111979" y="4861895"/>
            <a:ext cx="43751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1050x600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54" name="object 454"/>
          <p:cNvSpPr txBox="1"/>
          <p:nvPr/>
        </p:nvSpPr>
        <p:spPr>
          <a:xfrm>
            <a:off x="6816575" y="4861895"/>
            <a:ext cx="182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600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5391238" y="5061623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6016948" y="5027838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404" y="53055"/>
                </a:moveTo>
                <a:lnTo>
                  <a:pt x="4385" y="53055"/>
                </a:lnTo>
                <a:lnTo>
                  <a:pt x="14734" y="56891"/>
                </a:lnTo>
                <a:lnTo>
                  <a:pt x="31686" y="67576"/>
                </a:lnTo>
                <a:lnTo>
                  <a:pt x="32207" y="67576"/>
                </a:lnTo>
                <a:lnTo>
                  <a:pt x="30917" y="64770"/>
                </a:lnTo>
                <a:lnTo>
                  <a:pt x="29442" y="60373"/>
                </a:lnTo>
                <a:lnTo>
                  <a:pt x="29121" y="55991"/>
                </a:lnTo>
                <a:lnTo>
                  <a:pt x="31287" y="53252"/>
                </a:lnTo>
                <a:lnTo>
                  <a:pt x="60762" y="53251"/>
                </a:lnTo>
                <a:lnTo>
                  <a:pt x="286398" y="53251"/>
                </a:lnTo>
                <a:lnTo>
                  <a:pt x="286404" y="53055"/>
                </a:lnTo>
                <a:close/>
              </a:path>
              <a:path w="288289" h="67945">
                <a:moveTo>
                  <a:pt x="60761" y="53252"/>
                </a:moveTo>
                <a:lnTo>
                  <a:pt x="31287" y="53252"/>
                </a:lnTo>
                <a:lnTo>
                  <a:pt x="37298" y="53766"/>
                </a:lnTo>
                <a:lnTo>
                  <a:pt x="48488" y="59152"/>
                </a:lnTo>
                <a:lnTo>
                  <a:pt x="61671" y="67576"/>
                </a:lnTo>
                <a:lnTo>
                  <a:pt x="60386" y="64770"/>
                </a:lnTo>
                <a:lnTo>
                  <a:pt x="58914" y="60373"/>
                </a:lnTo>
                <a:lnTo>
                  <a:pt x="58591" y="55991"/>
                </a:lnTo>
                <a:lnTo>
                  <a:pt x="60761" y="53252"/>
                </a:lnTo>
                <a:close/>
              </a:path>
              <a:path w="288289" h="67945">
                <a:moveTo>
                  <a:pt x="178831" y="53251"/>
                </a:moveTo>
                <a:lnTo>
                  <a:pt x="60762" y="53251"/>
                </a:lnTo>
                <a:lnTo>
                  <a:pt x="66768" y="53766"/>
                </a:lnTo>
                <a:lnTo>
                  <a:pt x="77949" y="59152"/>
                </a:lnTo>
                <a:lnTo>
                  <a:pt x="91122" y="67576"/>
                </a:lnTo>
                <a:lnTo>
                  <a:pt x="89833" y="64770"/>
                </a:lnTo>
                <a:lnTo>
                  <a:pt x="88357" y="60373"/>
                </a:lnTo>
                <a:lnTo>
                  <a:pt x="88036" y="55991"/>
                </a:lnTo>
                <a:lnTo>
                  <a:pt x="90202" y="53252"/>
                </a:lnTo>
                <a:lnTo>
                  <a:pt x="178831" y="53251"/>
                </a:lnTo>
                <a:close/>
              </a:path>
              <a:path w="288289" h="67945">
                <a:moveTo>
                  <a:pt x="119665" y="53252"/>
                </a:moveTo>
                <a:lnTo>
                  <a:pt x="90202" y="53252"/>
                </a:lnTo>
                <a:lnTo>
                  <a:pt x="96213" y="53766"/>
                </a:lnTo>
                <a:lnTo>
                  <a:pt x="107404" y="59152"/>
                </a:lnTo>
                <a:lnTo>
                  <a:pt x="120586" y="67576"/>
                </a:lnTo>
                <a:lnTo>
                  <a:pt x="119296" y="64770"/>
                </a:lnTo>
                <a:lnTo>
                  <a:pt x="117821" y="60373"/>
                </a:lnTo>
                <a:lnTo>
                  <a:pt x="117498" y="55991"/>
                </a:lnTo>
                <a:lnTo>
                  <a:pt x="119665" y="53252"/>
                </a:lnTo>
                <a:close/>
              </a:path>
              <a:path w="288289" h="67945">
                <a:moveTo>
                  <a:pt x="178830" y="53252"/>
                </a:moveTo>
                <a:lnTo>
                  <a:pt x="119665" y="53252"/>
                </a:lnTo>
                <a:lnTo>
                  <a:pt x="125673" y="53766"/>
                </a:lnTo>
                <a:lnTo>
                  <a:pt x="136860" y="59152"/>
                </a:lnTo>
                <a:lnTo>
                  <a:pt x="150279" y="67576"/>
                </a:lnTo>
                <a:lnTo>
                  <a:pt x="148989" y="64770"/>
                </a:lnTo>
                <a:lnTo>
                  <a:pt x="147514" y="60373"/>
                </a:lnTo>
                <a:lnTo>
                  <a:pt x="147192" y="55991"/>
                </a:lnTo>
                <a:lnTo>
                  <a:pt x="149359" y="53252"/>
                </a:lnTo>
                <a:lnTo>
                  <a:pt x="178830" y="53252"/>
                </a:lnTo>
                <a:close/>
              </a:path>
              <a:path w="288289" h="67945">
                <a:moveTo>
                  <a:pt x="178829" y="53252"/>
                </a:moveTo>
                <a:lnTo>
                  <a:pt x="149359" y="53252"/>
                </a:lnTo>
                <a:lnTo>
                  <a:pt x="155370" y="53766"/>
                </a:lnTo>
                <a:lnTo>
                  <a:pt x="166560" y="59152"/>
                </a:lnTo>
                <a:lnTo>
                  <a:pt x="179743" y="67576"/>
                </a:lnTo>
                <a:lnTo>
                  <a:pt x="178454" y="64770"/>
                </a:lnTo>
                <a:lnTo>
                  <a:pt x="176980" y="60373"/>
                </a:lnTo>
                <a:lnTo>
                  <a:pt x="176657" y="55991"/>
                </a:lnTo>
                <a:lnTo>
                  <a:pt x="178829" y="53252"/>
                </a:lnTo>
                <a:close/>
              </a:path>
              <a:path w="288289" h="67945">
                <a:moveTo>
                  <a:pt x="286398" y="53251"/>
                </a:moveTo>
                <a:lnTo>
                  <a:pt x="178831" y="53251"/>
                </a:lnTo>
                <a:lnTo>
                  <a:pt x="184838" y="53766"/>
                </a:lnTo>
                <a:lnTo>
                  <a:pt x="196021" y="59152"/>
                </a:lnTo>
                <a:lnTo>
                  <a:pt x="209194" y="67576"/>
                </a:lnTo>
                <a:lnTo>
                  <a:pt x="207904" y="64770"/>
                </a:lnTo>
                <a:lnTo>
                  <a:pt x="206429" y="60373"/>
                </a:lnTo>
                <a:lnTo>
                  <a:pt x="206106" y="55991"/>
                </a:lnTo>
                <a:lnTo>
                  <a:pt x="208273" y="53252"/>
                </a:lnTo>
                <a:lnTo>
                  <a:pt x="286398" y="53251"/>
                </a:lnTo>
                <a:close/>
              </a:path>
              <a:path w="288289" h="67945">
                <a:moveTo>
                  <a:pt x="286398" y="53252"/>
                </a:moveTo>
                <a:lnTo>
                  <a:pt x="208273" y="53252"/>
                </a:lnTo>
                <a:lnTo>
                  <a:pt x="214281" y="53766"/>
                </a:lnTo>
                <a:lnTo>
                  <a:pt x="225468" y="59152"/>
                </a:lnTo>
                <a:lnTo>
                  <a:pt x="239153" y="67576"/>
                </a:lnTo>
                <a:lnTo>
                  <a:pt x="237859" y="64770"/>
                </a:lnTo>
                <a:lnTo>
                  <a:pt x="236380" y="60373"/>
                </a:lnTo>
                <a:lnTo>
                  <a:pt x="236057" y="55991"/>
                </a:lnTo>
                <a:lnTo>
                  <a:pt x="238220" y="53253"/>
                </a:lnTo>
                <a:lnTo>
                  <a:pt x="286398" y="53252"/>
                </a:lnTo>
                <a:close/>
              </a:path>
              <a:path w="288289" h="67945">
                <a:moveTo>
                  <a:pt x="286398" y="53253"/>
                </a:moveTo>
                <a:lnTo>
                  <a:pt x="238220" y="53253"/>
                </a:lnTo>
                <a:lnTo>
                  <a:pt x="244230" y="53766"/>
                </a:lnTo>
                <a:lnTo>
                  <a:pt x="255421" y="59152"/>
                </a:lnTo>
                <a:lnTo>
                  <a:pt x="268592" y="67576"/>
                </a:lnTo>
                <a:lnTo>
                  <a:pt x="266968" y="63915"/>
                </a:lnTo>
                <a:lnTo>
                  <a:pt x="265511" y="58422"/>
                </a:lnTo>
                <a:lnTo>
                  <a:pt x="266625" y="53999"/>
                </a:lnTo>
                <a:lnTo>
                  <a:pt x="272718" y="53548"/>
                </a:lnTo>
                <a:lnTo>
                  <a:pt x="286389" y="53548"/>
                </a:lnTo>
                <a:lnTo>
                  <a:pt x="286398" y="53253"/>
                </a:lnTo>
                <a:close/>
              </a:path>
              <a:path w="288289" h="67945">
                <a:moveTo>
                  <a:pt x="286389" y="53548"/>
                </a:moveTo>
                <a:lnTo>
                  <a:pt x="272718" y="53548"/>
                </a:lnTo>
                <a:lnTo>
                  <a:pt x="286196" y="59970"/>
                </a:lnTo>
                <a:lnTo>
                  <a:pt x="286389" y="53548"/>
                </a:lnTo>
                <a:close/>
              </a:path>
              <a:path w="288289" h="67945">
                <a:moveTo>
                  <a:pt x="287997" y="0"/>
                </a:moveTo>
                <a:lnTo>
                  <a:pt x="0" y="0"/>
                </a:lnTo>
                <a:lnTo>
                  <a:pt x="0" y="54622"/>
                </a:lnTo>
                <a:lnTo>
                  <a:pt x="4385" y="53055"/>
                </a:lnTo>
                <a:lnTo>
                  <a:pt x="286404" y="5305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 txBox="1"/>
          <p:nvPr/>
        </p:nvSpPr>
        <p:spPr>
          <a:xfrm>
            <a:off x="6101171" y="4979846"/>
            <a:ext cx="1181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10" dirty="0">
                <a:solidFill>
                  <a:srgbClr val="FFFFFF"/>
                </a:solidFill>
                <a:latin typeface="Times New Roman"/>
                <a:cs typeface="Times New Roman"/>
              </a:rPr>
              <a:t>mm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6953046" y="402762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989609" y="4051472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15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6975550" y="408247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34"/>
                </a:moveTo>
                <a:lnTo>
                  <a:pt x="5956" y="22834"/>
                </a:lnTo>
                <a:lnTo>
                  <a:pt x="5956" y="122402"/>
                </a:lnTo>
                <a:lnTo>
                  <a:pt x="20408" y="122402"/>
                </a:lnTo>
                <a:lnTo>
                  <a:pt x="20408" y="22834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34"/>
                </a:lnTo>
                <a:lnTo>
                  <a:pt x="26365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7007424" y="419338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208"/>
                </a:lnTo>
                <a:lnTo>
                  <a:pt x="22847" y="26416"/>
                </a:lnTo>
                <a:lnTo>
                  <a:pt x="22847" y="20421"/>
                </a:lnTo>
                <a:lnTo>
                  <a:pt x="122415" y="20421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7119269" y="4066389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408" y="0"/>
                </a:moveTo>
                <a:lnTo>
                  <a:pt x="5956" y="0"/>
                </a:lnTo>
                <a:lnTo>
                  <a:pt x="5956" y="99555"/>
                </a:lnTo>
                <a:lnTo>
                  <a:pt x="20408" y="99555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 txBox="1"/>
          <p:nvPr/>
        </p:nvSpPr>
        <p:spPr>
          <a:xfrm>
            <a:off x="6953046" y="3769360"/>
            <a:ext cx="216535" cy="21653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LC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7090271" y="441837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092280" y="446233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6944791" y="4411035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6944791" y="441103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6945163" y="445134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6944791" y="428955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20">
                <a:moveTo>
                  <a:pt x="0" y="121475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7091505" y="447349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908647" y="428922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7010849" y="436012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4" h="67310">
                <a:moveTo>
                  <a:pt x="140093" y="67208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 txBox="1"/>
          <p:nvPr/>
        </p:nvSpPr>
        <p:spPr>
          <a:xfrm>
            <a:off x="6970811" y="4279951"/>
            <a:ext cx="7810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7020284" y="4095046"/>
            <a:ext cx="81915" cy="81280"/>
          </a:xfrm>
          <a:custGeom>
            <a:avLst/>
            <a:gdLst/>
            <a:ahLst/>
            <a:cxnLst/>
            <a:rect l="l" t="t" r="r" b="b"/>
            <a:pathLst>
              <a:path w="81915" h="81279">
                <a:moveTo>
                  <a:pt x="48996" y="0"/>
                </a:moveTo>
                <a:lnTo>
                  <a:pt x="31648" y="0"/>
                </a:lnTo>
                <a:lnTo>
                  <a:pt x="0" y="81254"/>
                </a:lnTo>
                <a:lnTo>
                  <a:pt x="17399" y="81254"/>
                </a:lnTo>
                <a:lnTo>
                  <a:pt x="24117" y="62801"/>
                </a:lnTo>
                <a:lnTo>
                  <a:pt x="74144" y="62801"/>
                </a:lnTo>
                <a:lnTo>
                  <a:pt x="68662" y="49110"/>
                </a:lnTo>
                <a:lnTo>
                  <a:pt x="29159" y="49110"/>
                </a:lnTo>
                <a:lnTo>
                  <a:pt x="40119" y="18961"/>
                </a:lnTo>
                <a:lnTo>
                  <a:pt x="56589" y="18961"/>
                </a:lnTo>
                <a:lnTo>
                  <a:pt x="48996" y="0"/>
                </a:lnTo>
                <a:close/>
              </a:path>
              <a:path w="81915" h="81279">
                <a:moveTo>
                  <a:pt x="74144" y="62801"/>
                </a:moveTo>
                <a:lnTo>
                  <a:pt x="56591" y="62801"/>
                </a:lnTo>
                <a:lnTo>
                  <a:pt x="63690" y="81254"/>
                </a:lnTo>
                <a:lnTo>
                  <a:pt x="81534" y="81254"/>
                </a:lnTo>
                <a:lnTo>
                  <a:pt x="74144" y="62801"/>
                </a:lnTo>
                <a:close/>
              </a:path>
              <a:path w="81915" h="81279">
                <a:moveTo>
                  <a:pt x="56589" y="18961"/>
                </a:moveTo>
                <a:lnTo>
                  <a:pt x="40119" y="18961"/>
                </a:lnTo>
                <a:lnTo>
                  <a:pt x="51333" y="49110"/>
                </a:lnTo>
                <a:lnTo>
                  <a:pt x="68662" y="49110"/>
                </a:lnTo>
                <a:lnTo>
                  <a:pt x="56589" y="18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338518" y="8381310"/>
            <a:ext cx="2316985" cy="8656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697981" y="7848846"/>
            <a:ext cx="1626787" cy="12401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766860" y="890331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766852" y="919130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2766852" y="9335311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2767114" y="962355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7"/>
                </a:moveTo>
                <a:lnTo>
                  <a:pt x="0" y="144017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7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3372143" y="9089524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 txBox="1"/>
          <p:nvPr/>
        </p:nvSpPr>
        <p:spPr>
          <a:xfrm>
            <a:off x="2754152" y="8913310"/>
            <a:ext cx="2077720" cy="56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>
              <a:lnSpc>
                <a:spcPct val="100000"/>
              </a:lnSpc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BMSY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440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850" spc="20" dirty="0">
                <a:solidFill>
                  <a:srgbClr val="231F20"/>
                </a:solidFill>
                <a:latin typeface="Calibri"/>
                <a:cs typeface="Calibri"/>
              </a:rPr>
              <a:t>GH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11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tabLst>
                <a:tab pos="571500" algn="l"/>
                <a:tab pos="1045210" algn="l"/>
                <a:tab pos="1724660" algn="l"/>
              </a:tabLst>
            </a:pP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0°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450	695x425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425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571500" algn="l"/>
                <a:tab pos="1045210" algn="l"/>
                <a:tab pos="1724660" algn="l"/>
                <a:tab pos="2064385" algn="l"/>
              </a:tabLst>
            </a:pP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800" u="sng" spc="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45°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430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430x425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425</a:t>
            </a:r>
            <a:r>
              <a:rPr sz="800" u="sng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3891940" y="9088323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4507331" y="907708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4"/>
                </a:lnTo>
                <a:lnTo>
                  <a:pt x="99974" y="92074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2838875" y="965144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1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5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2888653" y="965737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2888653" y="967056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2888653" y="968375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2888653" y="969694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2888653" y="971014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888653" y="972332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888653" y="973651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2989846" y="965658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2989846" y="966977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2989846" y="968296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989846" y="969615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2989846" y="970934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2989846" y="972253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2989846" y="973572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 txBox="1"/>
          <p:nvPr/>
        </p:nvSpPr>
        <p:spPr>
          <a:xfrm>
            <a:off x="2830908" y="9497113"/>
            <a:ext cx="66421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4665" algn="l"/>
              </a:tabLst>
            </a:pP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	320</a:t>
            </a:r>
            <a:endParaRPr sz="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  <a:spcBef>
                <a:spcPts val="55"/>
              </a:spcBef>
            </a:pPr>
            <a:r>
              <a:rPr sz="850" spc="-245" dirty="0">
                <a:solidFill>
                  <a:srgbClr val="FFFFFF"/>
                </a:solidFill>
                <a:latin typeface="Times New Roman"/>
                <a:cs typeface="Times New Roman"/>
              </a:rPr>
              <a:t>kw    </a:t>
            </a:r>
            <a:r>
              <a:rPr sz="8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r>
              <a:rPr sz="7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50" spc="-25" dirty="0">
                <a:solidFill>
                  <a:srgbClr val="231F20"/>
                </a:solidFill>
                <a:latin typeface="Calibri"/>
                <a:cs typeface="Calibri"/>
              </a:rPr>
              <a:t>kW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3041269" y="9695256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3666841" y="9660224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4" y="53078"/>
                </a:moveTo>
                <a:lnTo>
                  <a:pt x="4383" y="53078"/>
                </a:lnTo>
                <a:lnTo>
                  <a:pt x="14730" y="56907"/>
                </a:lnTo>
                <a:lnTo>
                  <a:pt x="31699" y="67602"/>
                </a:lnTo>
                <a:lnTo>
                  <a:pt x="32219" y="67602"/>
                </a:lnTo>
                <a:lnTo>
                  <a:pt x="30930" y="64792"/>
                </a:lnTo>
                <a:lnTo>
                  <a:pt x="29454" y="60394"/>
                </a:lnTo>
                <a:lnTo>
                  <a:pt x="29131" y="56012"/>
                </a:lnTo>
                <a:lnTo>
                  <a:pt x="31299" y="53273"/>
                </a:lnTo>
                <a:lnTo>
                  <a:pt x="60760" y="53273"/>
                </a:lnTo>
                <a:lnTo>
                  <a:pt x="286388" y="53273"/>
                </a:lnTo>
                <a:lnTo>
                  <a:pt x="286394" y="53078"/>
                </a:lnTo>
                <a:close/>
              </a:path>
              <a:path w="288289" h="67945">
                <a:moveTo>
                  <a:pt x="60759" y="53273"/>
                </a:moveTo>
                <a:lnTo>
                  <a:pt x="31299" y="53273"/>
                </a:lnTo>
                <a:lnTo>
                  <a:pt x="37304" y="53788"/>
                </a:lnTo>
                <a:lnTo>
                  <a:pt x="48485" y="59172"/>
                </a:lnTo>
                <a:lnTo>
                  <a:pt x="61671" y="67602"/>
                </a:lnTo>
                <a:lnTo>
                  <a:pt x="60382" y="64792"/>
                </a:lnTo>
                <a:lnTo>
                  <a:pt x="58908" y="60394"/>
                </a:lnTo>
                <a:lnTo>
                  <a:pt x="58586" y="56012"/>
                </a:lnTo>
                <a:lnTo>
                  <a:pt x="60759" y="53273"/>
                </a:lnTo>
                <a:close/>
              </a:path>
              <a:path w="288289" h="67945">
                <a:moveTo>
                  <a:pt x="178832" y="53273"/>
                </a:moveTo>
                <a:lnTo>
                  <a:pt x="60760" y="53273"/>
                </a:lnTo>
                <a:lnTo>
                  <a:pt x="66767" y="53788"/>
                </a:lnTo>
                <a:lnTo>
                  <a:pt x="77949" y="59172"/>
                </a:lnTo>
                <a:lnTo>
                  <a:pt x="91135" y="67602"/>
                </a:lnTo>
                <a:lnTo>
                  <a:pt x="89845" y="64792"/>
                </a:lnTo>
                <a:lnTo>
                  <a:pt x="88370" y="60394"/>
                </a:lnTo>
                <a:lnTo>
                  <a:pt x="88046" y="56012"/>
                </a:lnTo>
                <a:lnTo>
                  <a:pt x="90214" y="53273"/>
                </a:lnTo>
                <a:lnTo>
                  <a:pt x="178832" y="53273"/>
                </a:lnTo>
                <a:close/>
              </a:path>
              <a:path w="288289" h="67945">
                <a:moveTo>
                  <a:pt x="149371" y="53273"/>
                </a:moveTo>
                <a:lnTo>
                  <a:pt x="90214" y="53273"/>
                </a:lnTo>
                <a:lnTo>
                  <a:pt x="96219" y="53788"/>
                </a:lnTo>
                <a:lnTo>
                  <a:pt x="107400" y="59172"/>
                </a:lnTo>
                <a:lnTo>
                  <a:pt x="120599" y="67602"/>
                </a:lnTo>
                <a:lnTo>
                  <a:pt x="119305" y="64792"/>
                </a:lnTo>
                <a:lnTo>
                  <a:pt x="117826" y="60394"/>
                </a:lnTo>
                <a:lnTo>
                  <a:pt x="117502" y="56012"/>
                </a:lnTo>
                <a:lnTo>
                  <a:pt x="119666" y="53275"/>
                </a:lnTo>
                <a:lnTo>
                  <a:pt x="149371" y="53273"/>
                </a:lnTo>
                <a:close/>
              </a:path>
              <a:path w="288289" h="67945">
                <a:moveTo>
                  <a:pt x="149370" y="53275"/>
                </a:moveTo>
                <a:lnTo>
                  <a:pt x="119666" y="53275"/>
                </a:lnTo>
                <a:lnTo>
                  <a:pt x="125673" y="53788"/>
                </a:lnTo>
                <a:lnTo>
                  <a:pt x="136859" y="59172"/>
                </a:lnTo>
                <a:lnTo>
                  <a:pt x="150291" y="67602"/>
                </a:lnTo>
                <a:lnTo>
                  <a:pt x="149002" y="64792"/>
                </a:lnTo>
                <a:lnTo>
                  <a:pt x="147526" y="60394"/>
                </a:lnTo>
                <a:lnTo>
                  <a:pt x="147202" y="56012"/>
                </a:lnTo>
                <a:lnTo>
                  <a:pt x="149370" y="53275"/>
                </a:lnTo>
                <a:close/>
              </a:path>
              <a:path w="288289" h="67945">
                <a:moveTo>
                  <a:pt x="178831" y="53273"/>
                </a:moveTo>
                <a:lnTo>
                  <a:pt x="149371" y="53273"/>
                </a:lnTo>
                <a:lnTo>
                  <a:pt x="155376" y="53788"/>
                </a:lnTo>
                <a:lnTo>
                  <a:pt x="166557" y="59172"/>
                </a:lnTo>
                <a:lnTo>
                  <a:pt x="179743" y="67602"/>
                </a:lnTo>
                <a:lnTo>
                  <a:pt x="178454" y="64792"/>
                </a:lnTo>
                <a:lnTo>
                  <a:pt x="176980" y="60394"/>
                </a:lnTo>
                <a:lnTo>
                  <a:pt x="176658" y="56012"/>
                </a:lnTo>
                <a:lnTo>
                  <a:pt x="178831" y="53273"/>
                </a:lnTo>
                <a:close/>
              </a:path>
              <a:path w="288289" h="67945">
                <a:moveTo>
                  <a:pt x="208285" y="53273"/>
                </a:moveTo>
                <a:lnTo>
                  <a:pt x="178832" y="53273"/>
                </a:lnTo>
                <a:lnTo>
                  <a:pt x="184839" y="53788"/>
                </a:lnTo>
                <a:lnTo>
                  <a:pt x="196021" y="59172"/>
                </a:lnTo>
                <a:lnTo>
                  <a:pt x="209207" y="67602"/>
                </a:lnTo>
                <a:lnTo>
                  <a:pt x="207917" y="64792"/>
                </a:lnTo>
                <a:lnTo>
                  <a:pt x="206441" y="60394"/>
                </a:lnTo>
                <a:lnTo>
                  <a:pt x="206116" y="56012"/>
                </a:lnTo>
                <a:lnTo>
                  <a:pt x="208285" y="53273"/>
                </a:lnTo>
                <a:close/>
              </a:path>
              <a:path w="288289" h="67945">
                <a:moveTo>
                  <a:pt x="286388" y="53273"/>
                </a:moveTo>
                <a:lnTo>
                  <a:pt x="208285" y="53273"/>
                </a:lnTo>
                <a:lnTo>
                  <a:pt x="214287" y="53788"/>
                </a:lnTo>
                <a:lnTo>
                  <a:pt x="225464" y="59172"/>
                </a:lnTo>
                <a:lnTo>
                  <a:pt x="239153" y="67602"/>
                </a:lnTo>
                <a:lnTo>
                  <a:pt x="237859" y="64792"/>
                </a:lnTo>
                <a:lnTo>
                  <a:pt x="236380" y="60394"/>
                </a:lnTo>
                <a:lnTo>
                  <a:pt x="236058" y="56012"/>
                </a:lnTo>
                <a:lnTo>
                  <a:pt x="238221" y="53275"/>
                </a:lnTo>
                <a:lnTo>
                  <a:pt x="286388" y="53273"/>
                </a:lnTo>
                <a:close/>
              </a:path>
              <a:path w="288289" h="67945">
                <a:moveTo>
                  <a:pt x="286388" y="53275"/>
                </a:moveTo>
                <a:lnTo>
                  <a:pt x="238221" y="53275"/>
                </a:lnTo>
                <a:lnTo>
                  <a:pt x="244231" y="53788"/>
                </a:lnTo>
                <a:lnTo>
                  <a:pt x="255421" y="59172"/>
                </a:lnTo>
                <a:lnTo>
                  <a:pt x="268604" y="67602"/>
                </a:lnTo>
                <a:lnTo>
                  <a:pt x="266976" y="63941"/>
                </a:lnTo>
                <a:lnTo>
                  <a:pt x="265515" y="58450"/>
                </a:lnTo>
                <a:lnTo>
                  <a:pt x="266626" y="54027"/>
                </a:lnTo>
                <a:lnTo>
                  <a:pt x="272714" y="53570"/>
                </a:lnTo>
                <a:lnTo>
                  <a:pt x="286379" y="53570"/>
                </a:lnTo>
                <a:lnTo>
                  <a:pt x="286388" y="53275"/>
                </a:lnTo>
                <a:close/>
              </a:path>
              <a:path w="288289" h="67945">
                <a:moveTo>
                  <a:pt x="286379" y="53570"/>
                </a:moveTo>
                <a:lnTo>
                  <a:pt x="272714" y="53570"/>
                </a:lnTo>
                <a:lnTo>
                  <a:pt x="286183" y="59981"/>
                </a:lnTo>
                <a:lnTo>
                  <a:pt x="286379" y="53570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48"/>
                </a:lnTo>
                <a:lnTo>
                  <a:pt x="4383" y="53078"/>
                </a:lnTo>
                <a:lnTo>
                  <a:pt x="286394" y="53078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 txBox="1"/>
          <p:nvPr/>
        </p:nvSpPr>
        <p:spPr>
          <a:xfrm>
            <a:off x="3751070" y="9497090"/>
            <a:ext cx="906780" cy="258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895">
              <a:lnSpc>
                <a:spcPct val="100000"/>
              </a:lnSpc>
              <a:tabLst>
                <a:tab pos="727710" algn="l"/>
              </a:tabLst>
            </a:pP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260x425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	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290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240665" algn="l"/>
              </a:tabLst>
            </a:pPr>
            <a:r>
              <a:rPr sz="1275" spc="-46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spc="-450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75" baseline="65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750" dirty="0">
                <a:solidFill>
                  <a:srgbClr val="231F20"/>
                </a:solidFill>
                <a:latin typeface="Calibri"/>
                <a:cs typeface="Calibri"/>
              </a:rPr>
              <a:t>5400x41x1,3mm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4602556" y="837126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639131" y="839511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625964" y="8426108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768789" y="841003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631617" y="8550223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739730" y="876527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741750" y="8809229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594250" y="8757932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594249" y="8757932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594635" y="8798227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4594250" y="8636444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88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4740976" y="882037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4558106" y="8636127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0"/>
                </a:moveTo>
                <a:lnTo>
                  <a:pt x="257428" y="250570"/>
                </a:lnTo>
                <a:lnTo>
                  <a:pt x="257428" y="0"/>
                </a:lnTo>
                <a:lnTo>
                  <a:pt x="0" y="0"/>
                </a:lnTo>
                <a:lnTo>
                  <a:pt x="0" y="250570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667516" y="8691520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4601933" y="8768139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 txBox="1"/>
          <p:nvPr/>
        </p:nvSpPr>
        <p:spPr>
          <a:xfrm>
            <a:off x="4556187" y="8626836"/>
            <a:ext cx="142240" cy="263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algn="ctr">
              <a:lnSpc>
                <a:spcPct val="100000"/>
              </a:lnSpc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0°</a:t>
            </a:r>
            <a:endParaRPr sz="700">
              <a:latin typeface="Calibri"/>
              <a:cs typeface="Calibri"/>
            </a:endParaRPr>
          </a:p>
          <a:p>
            <a:pPr marR="23495" algn="ctr">
              <a:lnSpc>
                <a:spcPct val="100000"/>
              </a:lnSpc>
              <a:spcBef>
                <a:spcPts val="340"/>
              </a:spcBef>
            </a:pPr>
            <a:r>
              <a:rPr sz="700" spc="-95" dirty="0">
                <a:solidFill>
                  <a:srgbClr val="231F20"/>
                </a:solidFill>
                <a:latin typeface="Calibri"/>
                <a:cs typeface="Calibri"/>
              </a:rPr>
              <a:t>60°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4675112" y="8437146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61"/>
                </a:moveTo>
                <a:lnTo>
                  <a:pt x="0" y="60325"/>
                </a:lnTo>
                <a:lnTo>
                  <a:pt x="23" y="60521"/>
                </a:lnTo>
                <a:lnTo>
                  <a:pt x="3638" y="73366"/>
                </a:lnTo>
                <a:lnTo>
                  <a:pt x="11357" y="83236"/>
                </a:lnTo>
                <a:lnTo>
                  <a:pt x="21914" y="88496"/>
                </a:lnTo>
                <a:lnTo>
                  <a:pt x="35991" y="90246"/>
                </a:lnTo>
                <a:lnTo>
                  <a:pt x="43561" y="90246"/>
                </a:lnTo>
                <a:lnTo>
                  <a:pt x="49898" y="89192"/>
                </a:lnTo>
                <a:lnTo>
                  <a:pt x="60045" y="84950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28"/>
                </a:lnTo>
                <a:lnTo>
                  <a:pt x="20256" y="68630"/>
                </a:lnTo>
                <a:lnTo>
                  <a:pt x="18161" y="64414"/>
                </a:lnTo>
                <a:lnTo>
                  <a:pt x="17132" y="58661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16"/>
                </a:lnTo>
                <a:lnTo>
                  <a:pt x="3149" y="31242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36"/>
                </a:lnTo>
                <a:lnTo>
                  <a:pt x="43091" y="53606"/>
                </a:lnTo>
                <a:lnTo>
                  <a:pt x="48158" y="55384"/>
                </a:lnTo>
                <a:lnTo>
                  <a:pt x="50279" y="56642"/>
                </a:lnTo>
                <a:lnTo>
                  <a:pt x="52692" y="59550"/>
                </a:lnTo>
                <a:lnTo>
                  <a:pt x="53301" y="61302"/>
                </a:lnTo>
                <a:lnTo>
                  <a:pt x="53301" y="66573"/>
                </a:lnTo>
                <a:lnTo>
                  <a:pt x="51866" y="69380"/>
                </a:lnTo>
                <a:lnTo>
                  <a:pt x="46113" y="74180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74"/>
                </a:lnTo>
                <a:lnTo>
                  <a:pt x="19977" y="25209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21"/>
                </a:lnTo>
                <a:lnTo>
                  <a:pt x="29679" y="14579"/>
                </a:lnTo>
                <a:lnTo>
                  <a:pt x="66398" y="14579"/>
                </a:lnTo>
                <a:lnTo>
                  <a:pt x="65227" y="12001"/>
                </a:lnTo>
                <a:lnTo>
                  <a:pt x="59468" y="7010"/>
                </a:lnTo>
                <a:lnTo>
                  <a:pt x="49201" y="1752"/>
                </a:lnTo>
                <a:lnTo>
                  <a:pt x="34975" y="0"/>
                </a:lnTo>
                <a:close/>
              </a:path>
              <a:path w="71120" h="90804">
                <a:moveTo>
                  <a:pt x="66398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37" y="19481"/>
                </a:lnTo>
                <a:lnTo>
                  <a:pt x="50038" y="22707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398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312640" y="121634"/>
            <a:ext cx="6848409" cy="5795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 txBox="1"/>
          <p:nvPr/>
        </p:nvSpPr>
        <p:spPr>
          <a:xfrm>
            <a:off x="345147" y="151566"/>
            <a:ext cx="11156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3F3FAA"/>
                </a:solidFill>
                <a:latin typeface="Century Gothic"/>
                <a:cs typeface="Century Gothic"/>
              </a:rPr>
              <a:t>BANDSÄGEN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1367454" y="2938566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3782108" y="2965814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6190112" y="2953161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395995" y="5141710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3803999" y="5162307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212003" y="5143004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1387405" y="7813533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3821362" y="7826834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228720" y="7527576"/>
            <a:ext cx="955929" cy="280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3854613" y="9762030"/>
            <a:ext cx="955929" cy="2065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6253753" y="9769419"/>
            <a:ext cx="955929" cy="2065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 txBox="1"/>
          <p:nvPr/>
        </p:nvSpPr>
        <p:spPr>
          <a:xfrm>
            <a:off x="1517421" y="2997317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18.490,-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5" name="object 535"/>
          <p:cNvSpPr txBox="1"/>
          <p:nvPr/>
        </p:nvSpPr>
        <p:spPr>
          <a:xfrm>
            <a:off x="3911472" y="3017269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19.960,-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6" name="object 536"/>
          <p:cNvSpPr txBox="1"/>
          <p:nvPr/>
        </p:nvSpPr>
        <p:spPr>
          <a:xfrm>
            <a:off x="6338785" y="2997317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26.640,-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7" name="object 537"/>
          <p:cNvSpPr txBox="1"/>
          <p:nvPr/>
        </p:nvSpPr>
        <p:spPr>
          <a:xfrm>
            <a:off x="1536001" y="5201491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29.970,-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8" name="object 538"/>
          <p:cNvSpPr txBox="1"/>
          <p:nvPr/>
        </p:nvSpPr>
        <p:spPr>
          <a:xfrm>
            <a:off x="3944010" y="5215435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100" dirty="0">
              <a:latin typeface="Arial"/>
              <a:cs typeface="Arial"/>
            </a:endParaRPr>
          </a:p>
        </p:txBody>
      </p:sp>
      <p:sp>
        <p:nvSpPr>
          <p:cNvPr id="539" name="object 539"/>
          <p:cNvSpPr txBox="1"/>
          <p:nvPr/>
        </p:nvSpPr>
        <p:spPr>
          <a:xfrm>
            <a:off x="6398564" y="5196131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100" dirty="0">
              <a:latin typeface="Arial"/>
              <a:cs typeface="Arial"/>
            </a:endParaRPr>
          </a:p>
        </p:txBody>
      </p:sp>
      <p:sp>
        <p:nvSpPr>
          <p:cNvPr id="540" name="object 540"/>
          <p:cNvSpPr txBox="1"/>
          <p:nvPr/>
        </p:nvSpPr>
        <p:spPr>
          <a:xfrm>
            <a:off x="1531289" y="7863487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1" name="object 541"/>
          <p:cNvSpPr txBox="1"/>
          <p:nvPr/>
        </p:nvSpPr>
        <p:spPr>
          <a:xfrm>
            <a:off x="3952595" y="7890741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100" dirty="0">
              <a:latin typeface="Arial"/>
              <a:cs typeface="Arial"/>
            </a:endParaRPr>
          </a:p>
        </p:txBody>
      </p:sp>
      <p:sp>
        <p:nvSpPr>
          <p:cNvPr id="542" name="object 542"/>
          <p:cNvSpPr txBox="1"/>
          <p:nvPr/>
        </p:nvSpPr>
        <p:spPr>
          <a:xfrm>
            <a:off x="6373901" y="7572175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100" dirty="0">
              <a:latin typeface="Arial"/>
              <a:cs typeface="Arial"/>
            </a:endParaRPr>
          </a:p>
        </p:txBody>
      </p:sp>
      <p:sp>
        <p:nvSpPr>
          <p:cNvPr id="543" name="object 543"/>
          <p:cNvSpPr txBox="1"/>
          <p:nvPr/>
        </p:nvSpPr>
        <p:spPr>
          <a:xfrm>
            <a:off x="3997934" y="9793772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100" dirty="0">
              <a:latin typeface="Arial"/>
              <a:cs typeface="Arial"/>
            </a:endParaRPr>
          </a:p>
        </p:txBody>
      </p:sp>
      <p:sp>
        <p:nvSpPr>
          <p:cNvPr id="544" name="object 544"/>
          <p:cNvSpPr txBox="1"/>
          <p:nvPr/>
        </p:nvSpPr>
        <p:spPr>
          <a:xfrm>
            <a:off x="6378689" y="9807070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100" dirty="0">
              <a:latin typeface="Arial"/>
              <a:cs typeface="Arial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1672647" y="96614"/>
            <a:ext cx="421585" cy="2148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815488" y="9994331"/>
            <a:ext cx="6182161" cy="5617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7267" y="7796038"/>
            <a:ext cx="1940635" cy="1450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2090" y="760690"/>
            <a:ext cx="1952171" cy="1329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154" y="3146466"/>
            <a:ext cx="1821225" cy="1445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00969" y="3075355"/>
            <a:ext cx="2106754" cy="1358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588" y="7787723"/>
            <a:ext cx="1937764" cy="1293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39775" y="5542927"/>
            <a:ext cx="1991770" cy="1213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7449" y="906654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47452" y="935454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80806" y="9101544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5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6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45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75"/>
                </a:lnTo>
                <a:lnTo>
                  <a:pt x="11049" y="7645"/>
                </a:lnTo>
                <a:lnTo>
                  <a:pt x="13550" y="7327"/>
                </a:lnTo>
                <a:lnTo>
                  <a:pt x="40263" y="7327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45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30"/>
                </a:lnTo>
                <a:lnTo>
                  <a:pt x="27330" y="67424"/>
                </a:lnTo>
                <a:lnTo>
                  <a:pt x="40786" y="67424"/>
                </a:lnTo>
                <a:lnTo>
                  <a:pt x="43942" y="64376"/>
                </a:lnTo>
                <a:lnTo>
                  <a:pt x="46456" y="59562"/>
                </a:lnTo>
                <a:lnTo>
                  <a:pt x="46456" y="42303"/>
                </a:lnTo>
                <a:lnTo>
                  <a:pt x="41645" y="38900"/>
                </a:lnTo>
                <a:close/>
              </a:path>
              <a:path w="46989" h="74929">
                <a:moveTo>
                  <a:pt x="40263" y="7327"/>
                </a:moveTo>
                <a:lnTo>
                  <a:pt x="27546" y="7327"/>
                </a:lnTo>
                <a:lnTo>
                  <a:pt x="34099" y="10706"/>
                </a:lnTo>
                <a:lnTo>
                  <a:pt x="34099" y="26454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50"/>
                </a:lnTo>
                <a:lnTo>
                  <a:pt x="43726" y="12572"/>
                </a:lnTo>
                <a:lnTo>
                  <a:pt x="41427" y="8191"/>
                </a:lnTo>
                <a:lnTo>
                  <a:pt x="40263" y="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8036" y="9102083"/>
            <a:ext cx="75565" cy="74295"/>
          </a:xfrm>
          <a:custGeom>
            <a:avLst/>
            <a:gdLst/>
            <a:ahLst/>
            <a:cxnLst/>
            <a:rect l="l" t="t" r="r" b="b"/>
            <a:pathLst>
              <a:path w="75564" h="74295">
                <a:moveTo>
                  <a:pt x="17272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20"/>
                </a:lnTo>
                <a:lnTo>
                  <a:pt x="12082" y="21008"/>
                </a:lnTo>
                <a:lnTo>
                  <a:pt x="12458" y="9512"/>
                </a:lnTo>
                <a:lnTo>
                  <a:pt x="20628" y="9512"/>
                </a:lnTo>
                <a:lnTo>
                  <a:pt x="17272" y="0"/>
                </a:lnTo>
                <a:close/>
              </a:path>
              <a:path w="75564" h="74295">
                <a:moveTo>
                  <a:pt x="71203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512"/>
                </a:lnTo>
                <a:close/>
              </a:path>
              <a:path w="75564" h="74295">
                <a:moveTo>
                  <a:pt x="20628" y="9512"/>
                </a:moveTo>
                <a:lnTo>
                  <a:pt x="12458" y="9512"/>
                </a:lnTo>
                <a:lnTo>
                  <a:pt x="13677" y="13499"/>
                </a:lnTo>
                <a:lnTo>
                  <a:pt x="17072" y="25380"/>
                </a:lnTo>
                <a:lnTo>
                  <a:pt x="21209" y="38150"/>
                </a:lnTo>
                <a:lnTo>
                  <a:pt x="33121" y="73240"/>
                </a:lnTo>
                <a:lnTo>
                  <a:pt x="40335" y="73240"/>
                </a:lnTo>
                <a:lnTo>
                  <a:pt x="44987" y="60439"/>
                </a:lnTo>
                <a:lnTo>
                  <a:pt x="37592" y="60439"/>
                </a:lnTo>
                <a:lnTo>
                  <a:pt x="37168" y="60003"/>
                </a:lnTo>
                <a:lnTo>
                  <a:pt x="33936" y="48336"/>
                </a:lnTo>
                <a:lnTo>
                  <a:pt x="29845" y="35636"/>
                </a:lnTo>
                <a:lnTo>
                  <a:pt x="20628" y="9512"/>
                </a:lnTo>
                <a:close/>
              </a:path>
              <a:path w="75564" h="74295">
                <a:moveTo>
                  <a:pt x="70612" y="0"/>
                </a:moveTo>
                <a:lnTo>
                  <a:pt x="58483" y="0"/>
                </a:lnTo>
                <a:lnTo>
                  <a:pt x="45141" y="36269"/>
                </a:lnTo>
                <a:lnTo>
                  <a:pt x="40860" y="49013"/>
                </a:lnTo>
                <a:lnTo>
                  <a:pt x="37592" y="60439"/>
                </a:lnTo>
                <a:lnTo>
                  <a:pt x="44987" y="60439"/>
                </a:lnTo>
                <a:lnTo>
                  <a:pt x="54842" y="33324"/>
                </a:lnTo>
                <a:lnTo>
                  <a:pt x="59061" y="21008"/>
                </a:lnTo>
                <a:lnTo>
                  <a:pt x="62623" y="9512"/>
                </a:lnTo>
                <a:lnTo>
                  <a:pt x="71203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25891" y="9102128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1" y="62043"/>
                </a:moveTo>
                <a:lnTo>
                  <a:pt x="1442" y="71622"/>
                </a:lnTo>
                <a:lnTo>
                  <a:pt x="11589" y="73313"/>
                </a:lnTo>
                <a:lnTo>
                  <a:pt x="29964" y="72313"/>
                </a:lnTo>
                <a:lnTo>
                  <a:pt x="36042" y="66844"/>
                </a:lnTo>
                <a:lnTo>
                  <a:pt x="11101" y="66844"/>
                </a:lnTo>
                <a:lnTo>
                  <a:pt x="4865" y="64659"/>
                </a:lnTo>
                <a:lnTo>
                  <a:pt x="611" y="62043"/>
                </a:lnTo>
                <a:close/>
              </a:path>
              <a:path w="42545" h="73659">
                <a:moveTo>
                  <a:pt x="31742" y="0"/>
                </a:moveTo>
                <a:lnTo>
                  <a:pt x="14095" y="219"/>
                </a:lnTo>
                <a:lnTo>
                  <a:pt x="3644" y="8063"/>
                </a:lnTo>
                <a:lnTo>
                  <a:pt x="0" y="22029"/>
                </a:lnTo>
                <a:lnTo>
                  <a:pt x="6118" y="32572"/>
                </a:lnTo>
                <a:lnTo>
                  <a:pt x="19191" y="39628"/>
                </a:lnTo>
                <a:lnTo>
                  <a:pt x="29135" y="43463"/>
                </a:lnTo>
                <a:lnTo>
                  <a:pt x="33072" y="47400"/>
                </a:lnTo>
                <a:lnTo>
                  <a:pt x="33072" y="61713"/>
                </a:lnTo>
                <a:lnTo>
                  <a:pt x="27383" y="66844"/>
                </a:lnTo>
                <a:lnTo>
                  <a:pt x="36042" y="66844"/>
                </a:lnTo>
                <a:lnTo>
                  <a:pt x="39550" y="63688"/>
                </a:lnTo>
                <a:lnTo>
                  <a:pt x="42554" y="49998"/>
                </a:lnTo>
                <a:lnTo>
                  <a:pt x="36941" y="39288"/>
                </a:lnTo>
                <a:lnTo>
                  <a:pt x="24004" y="31868"/>
                </a:lnTo>
                <a:lnTo>
                  <a:pt x="13844" y="27931"/>
                </a:lnTo>
                <a:lnTo>
                  <a:pt x="9349" y="24553"/>
                </a:lnTo>
                <a:lnTo>
                  <a:pt x="9349" y="12627"/>
                </a:lnTo>
                <a:lnTo>
                  <a:pt x="13184" y="6633"/>
                </a:lnTo>
                <a:lnTo>
                  <a:pt x="38235" y="6633"/>
                </a:lnTo>
                <a:lnTo>
                  <a:pt x="39521" y="2187"/>
                </a:lnTo>
                <a:lnTo>
                  <a:pt x="31742" y="0"/>
                </a:lnTo>
                <a:close/>
              </a:path>
              <a:path w="42545" h="73659">
                <a:moveTo>
                  <a:pt x="38235" y="6633"/>
                </a:moveTo>
                <a:lnTo>
                  <a:pt x="29910" y="6633"/>
                </a:lnTo>
                <a:lnTo>
                  <a:pt x="34825" y="8817"/>
                </a:lnTo>
                <a:lnTo>
                  <a:pt x="37225" y="10126"/>
                </a:lnTo>
                <a:lnTo>
                  <a:pt x="38235" y="6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79695" y="9100912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4" h="76200">
                <a:moveTo>
                  <a:pt x="30390" y="0"/>
                </a:moveTo>
                <a:lnTo>
                  <a:pt x="441" y="33818"/>
                </a:lnTo>
                <a:lnTo>
                  <a:pt x="0" y="53764"/>
                </a:lnTo>
                <a:lnTo>
                  <a:pt x="6918" y="65643"/>
                </a:lnTo>
                <a:lnTo>
                  <a:pt x="17707" y="73316"/>
                </a:lnTo>
                <a:lnTo>
                  <a:pt x="31718" y="76033"/>
                </a:lnTo>
                <a:lnTo>
                  <a:pt x="44639" y="73273"/>
                </a:lnTo>
                <a:lnTo>
                  <a:pt x="55188" y="65795"/>
                </a:lnTo>
                <a:lnTo>
                  <a:pt x="56192" y="64094"/>
                </a:lnTo>
                <a:lnTo>
                  <a:pt x="18571" y="64094"/>
                </a:lnTo>
                <a:lnTo>
                  <a:pt x="10539" y="53213"/>
                </a:lnTo>
                <a:lnTo>
                  <a:pt x="7758" y="38441"/>
                </a:lnTo>
                <a:lnTo>
                  <a:pt x="8536" y="30152"/>
                </a:lnTo>
                <a:lnTo>
                  <a:pt x="13373" y="18950"/>
                </a:lnTo>
                <a:lnTo>
                  <a:pt x="23612" y="11538"/>
                </a:lnTo>
                <a:lnTo>
                  <a:pt x="40372" y="9776"/>
                </a:lnTo>
                <a:lnTo>
                  <a:pt x="54820" y="9776"/>
                </a:lnTo>
                <a:lnTo>
                  <a:pt x="44862" y="2733"/>
                </a:lnTo>
                <a:lnTo>
                  <a:pt x="30390" y="0"/>
                </a:lnTo>
                <a:close/>
              </a:path>
              <a:path w="65404" h="76200">
                <a:moveTo>
                  <a:pt x="54820" y="9776"/>
                </a:moveTo>
                <a:lnTo>
                  <a:pt x="40372" y="9776"/>
                </a:lnTo>
                <a:lnTo>
                  <a:pt x="48289" y="17626"/>
                </a:lnTo>
                <a:lnTo>
                  <a:pt x="52609" y="30902"/>
                </a:lnTo>
                <a:lnTo>
                  <a:pt x="53210" y="49117"/>
                </a:lnTo>
                <a:lnTo>
                  <a:pt x="47303" y="58574"/>
                </a:lnTo>
                <a:lnTo>
                  <a:pt x="36103" y="64057"/>
                </a:lnTo>
                <a:lnTo>
                  <a:pt x="18571" y="64094"/>
                </a:lnTo>
                <a:lnTo>
                  <a:pt x="56192" y="64094"/>
                </a:lnTo>
                <a:lnTo>
                  <a:pt x="62284" y="53764"/>
                </a:lnTo>
                <a:lnTo>
                  <a:pt x="64908" y="37235"/>
                </a:lnTo>
                <a:lnTo>
                  <a:pt x="62538" y="22187"/>
                </a:lnTo>
                <a:lnTo>
                  <a:pt x="55717" y="10411"/>
                </a:lnTo>
                <a:lnTo>
                  <a:pt x="54820" y="97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78288" y="9103516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5" h="72390">
                <a:moveTo>
                  <a:pt x="681" y="61201"/>
                </a:moveTo>
                <a:lnTo>
                  <a:pt x="0" y="69715"/>
                </a:lnTo>
                <a:lnTo>
                  <a:pt x="9284" y="71991"/>
                </a:lnTo>
                <a:lnTo>
                  <a:pt x="27497" y="71804"/>
                </a:lnTo>
                <a:lnTo>
                  <a:pt x="36215" y="65684"/>
                </a:lnTo>
                <a:lnTo>
                  <a:pt x="9749" y="65684"/>
                </a:lnTo>
                <a:lnTo>
                  <a:pt x="3411" y="62953"/>
                </a:lnTo>
                <a:lnTo>
                  <a:pt x="681" y="61201"/>
                </a:lnTo>
                <a:close/>
              </a:path>
              <a:path w="42545" h="72390">
                <a:moveTo>
                  <a:pt x="35756" y="7747"/>
                </a:moveTo>
                <a:lnTo>
                  <a:pt x="26360" y="7747"/>
                </a:lnTo>
                <a:lnTo>
                  <a:pt x="29980" y="12776"/>
                </a:lnTo>
                <a:lnTo>
                  <a:pt x="29980" y="26885"/>
                </a:lnTo>
                <a:lnTo>
                  <a:pt x="21115" y="30480"/>
                </a:lnTo>
                <a:lnTo>
                  <a:pt x="8771" y="30480"/>
                </a:lnTo>
                <a:lnTo>
                  <a:pt x="8771" y="37693"/>
                </a:lnTo>
                <a:lnTo>
                  <a:pt x="23414" y="37693"/>
                </a:lnTo>
                <a:lnTo>
                  <a:pt x="32380" y="41960"/>
                </a:lnTo>
                <a:lnTo>
                  <a:pt x="32596" y="57810"/>
                </a:lnTo>
                <a:lnTo>
                  <a:pt x="28773" y="65684"/>
                </a:lnTo>
                <a:lnTo>
                  <a:pt x="36215" y="65684"/>
                </a:lnTo>
                <a:lnTo>
                  <a:pt x="38666" y="63963"/>
                </a:lnTo>
                <a:lnTo>
                  <a:pt x="42439" y="52120"/>
                </a:lnTo>
                <a:lnTo>
                  <a:pt x="42439" y="42176"/>
                </a:lnTo>
                <a:lnTo>
                  <a:pt x="35327" y="35623"/>
                </a:lnTo>
                <a:lnTo>
                  <a:pt x="26589" y="33883"/>
                </a:lnTo>
                <a:lnTo>
                  <a:pt x="26589" y="33655"/>
                </a:lnTo>
                <a:lnTo>
                  <a:pt x="35327" y="30480"/>
                </a:lnTo>
                <a:lnTo>
                  <a:pt x="39695" y="24257"/>
                </a:lnTo>
                <a:lnTo>
                  <a:pt x="39665" y="15908"/>
                </a:lnTo>
                <a:lnTo>
                  <a:pt x="35756" y="7747"/>
                </a:lnTo>
                <a:close/>
              </a:path>
              <a:path w="42545" h="72390">
                <a:moveTo>
                  <a:pt x="19375" y="0"/>
                </a:moveTo>
                <a:lnTo>
                  <a:pt x="11717" y="0"/>
                </a:lnTo>
                <a:lnTo>
                  <a:pt x="4504" y="2730"/>
                </a:lnTo>
                <a:lnTo>
                  <a:pt x="795" y="5448"/>
                </a:lnTo>
                <a:lnTo>
                  <a:pt x="3310" y="12446"/>
                </a:lnTo>
                <a:lnTo>
                  <a:pt x="6371" y="10261"/>
                </a:lnTo>
                <a:lnTo>
                  <a:pt x="11832" y="7747"/>
                </a:lnTo>
                <a:lnTo>
                  <a:pt x="35756" y="7747"/>
                </a:lnTo>
                <a:lnTo>
                  <a:pt x="34371" y="4855"/>
                </a:lnTo>
                <a:lnTo>
                  <a:pt x="193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31677" y="9103619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59">
                <a:moveTo>
                  <a:pt x="41571" y="0"/>
                </a:moveTo>
                <a:lnTo>
                  <a:pt x="37418" y="101"/>
                </a:lnTo>
                <a:lnTo>
                  <a:pt x="34586" y="546"/>
                </a:lnTo>
                <a:lnTo>
                  <a:pt x="25619" y="1638"/>
                </a:lnTo>
                <a:lnTo>
                  <a:pt x="1436" y="31336"/>
                </a:lnTo>
                <a:lnTo>
                  <a:pt x="0" y="47185"/>
                </a:lnTo>
                <a:lnTo>
                  <a:pt x="4121" y="61107"/>
                </a:lnTo>
                <a:lnTo>
                  <a:pt x="13468" y="70087"/>
                </a:lnTo>
                <a:lnTo>
                  <a:pt x="27695" y="73198"/>
                </a:lnTo>
                <a:lnTo>
                  <a:pt x="38883" y="68441"/>
                </a:lnTo>
                <a:lnTo>
                  <a:pt x="40475" y="65900"/>
                </a:lnTo>
                <a:lnTo>
                  <a:pt x="24677" y="65898"/>
                </a:lnTo>
                <a:lnTo>
                  <a:pt x="13384" y="60017"/>
                </a:lnTo>
                <a:lnTo>
                  <a:pt x="9338" y="45567"/>
                </a:lnTo>
                <a:lnTo>
                  <a:pt x="9338" y="43827"/>
                </a:lnTo>
                <a:lnTo>
                  <a:pt x="9770" y="42405"/>
                </a:lnTo>
                <a:lnTo>
                  <a:pt x="10430" y="41313"/>
                </a:lnTo>
                <a:lnTo>
                  <a:pt x="13046" y="36169"/>
                </a:lnTo>
                <a:lnTo>
                  <a:pt x="16948" y="33553"/>
                </a:lnTo>
                <a:lnTo>
                  <a:pt x="9986" y="33553"/>
                </a:lnTo>
                <a:lnTo>
                  <a:pt x="12561" y="24027"/>
                </a:lnTo>
                <a:lnTo>
                  <a:pt x="20814" y="13957"/>
                </a:lnTo>
                <a:lnTo>
                  <a:pt x="34357" y="8305"/>
                </a:lnTo>
                <a:lnTo>
                  <a:pt x="37087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59">
                <a:moveTo>
                  <a:pt x="42220" y="32575"/>
                </a:moveTo>
                <a:lnTo>
                  <a:pt x="33049" y="32575"/>
                </a:lnTo>
                <a:lnTo>
                  <a:pt x="38840" y="38684"/>
                </a:lnTo>
                <a:lnTo>
                  <a:pt x="38840" y="59016"/>
                </a:lnTo>
                <a:lnTo>
                  <a:pt x="33277" y="65900"/>
                </a:lnTo>
                <a:lnTo>
                  <a:pt x="40476" y="65898"/>
                </a:lnTo>
                <a:lnTo>
                  <a:pt x="45766" y="57451"/>
                </a:lnTo>
                <a:lnTo>
                  <a:pt x="47633" y="40900"/>
                </a:lnTo>
                <a:lnTo>
                  <a:pt x="42220" y="32575"/>
                </a:lnTo>
                <a:close/>
              </a:path>
              <a:path w="47625" h="73659">
                <a:moveTo>
                  <a:pt x="27143" y="25349"/>
                </a:moveTo>
                <a:lnTo>
                  <a:pt x="19282" y="25349"/>
                </a:lnTo>
                <a:lnTo>
                  <a:pt x="13377" y="29070"/>
                </a:lnTo>
                <a:lnTo>
                  <a:pt x="9986" y="33553"/>
                </a:lnTo>
                <a:lnTo>
                  <a:pt x="16948" y="33553"/>
                </a:lnTo>
                <a:lnTo>
                  <a:pt x="18406" y="32575"/>
                </a:lnTo>
                <a:lnTo>
                  <a:pt x="42220" y="32575"/>
                </a:lnTo>
                <a:lnTo>
                  <a:pt x="40232" y="29517"/>
                </a:lnTo>
                <a:lnTo>
                  <a:pt x="27143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89087" y="9103927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90">
                <a:moveTo>
                  <a:pt x="19103" y="0"/>
                </a:moveTo>
                <a:lnTo>
                  <a:pt x="10827" y="4141"/>
                </a:lnTo>
                <a:lnTo>
                  <a:pt x="4546" y="13322"/>
                </a:lnTo>
                <a:lnTo>
                  <a:pt x="768" y="28283"/>
                </a:lnTo>
                <a:lnTo>
                  <a:pt x="0" y="49761"/>
                </a:lnTo>
                <a:lnTo>
                  <a:pt x="5307" y="62411"/>
                </a:lnTo>
                <a:lnTo>
                  <a:pt x="14846" y="69989"/>
                </a:lnTo>
                <a:lnTo>
                  <a:pt x="28836" y="72120"/>
                </a:lnTo>
                <a:lnTo>
                  <a:pt x="38653" y="65690"/>
                </a:lnTo>
                <a:lnTo>
                  <a:pt x="39413" y="64158"/>
                </a:lnTo>
                <a:lnTo>
                  <a:pt x="17520" y="64158"/>
                </a:lnTo>
                <a:lnTo>
                  <a:pt x="10749" y="54537"/>
                </a:lnTo>
                <a:lnTo>
                  <a:pt x="8282" y="36630"/>
                </a:lnTo>
                <a:lnTo>
                  <a:pt x="9984" y="21648"/>
                </a:lnTo>
                <a:lnTo>
                  <a:pt x="16345" y="11041"/>
                </a:lnTo>
                <a:lnTo>
                  <a:pt x="27678" y="8193"/>
                </a:lnTo>
                <a:lnTo>
                  <a:pt x="38401" y="8193"/>
                </a:lnTo>
                <a:lnTo>
                  <a:pt x="32688" y="2736"/>
                </a:lnTo>
                <a:lnTo>
                  <a:pt x="19103" y="0"/>
                </a:lnTo>
                <a:close/>
              </a:path>
              <a:path w="46989" h="72390">
                <a:moveTo>
                  <a:pt x="38401" y="8193"/>
                </a:moveTo>
                <a:lnTo>
                  <a:pt x="27678" y="8193"/>
                </a:lnTo>
                <a:lnTo>
                  <a:pt x="32933" y="14969"/>
                </a:lnTo>
                <a:lnTo>
                  <a:pt x="35635" y="28763"/>
                </a:lnTo>
                <a:lnTo>
                  <a:pt x="35722" y="50710"/>
                </a:lnTo>
                <a:lnTo>
                  <a:pt x="29619" y="61279"/>
                </a:lnTo>
                <a:lnTo>
                  <a:pt x="17520" y="64158"/>
                </a:lnTo>
                <a:lnTo>
                  <a:pt x="39413" y="64158"/>
                </a:lnTo>
                <a:lnTo>
                  <a:pt x="44762" y="53382"/>
                </a:lnTo>
                <a:lnTo>
                  <a:pt x="46864" y="35537"/>
                </a:lnTo>
                <a:lnTo>
                  <a:pt x="46138" y="24986"/>
                </a:lnTo>
                <a:lnTo>
                  <a:pt x="41607" y="11256"/>
                </a:lnTo>
                <a:lnTo>
                  <a:pt x="38401" y="819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66968" y="9100882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0"/>
                </a:lnTo>
                <a:lnTo>
                  <a:pt x="0" y="40457"/>
                </a:lnTo>
                <a:lnTo>
                  <a:pt x="3146" y="55715"/>
                </a:lnTo>
                <a:lnTo>
                  <a:pt x="10861" y="66840"/>
                </a:lnTo>
                <a:lnTo>
                  <a:pt x="22236" y="73648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7" y="67194"/>
                </a:lnTo>
                <a:lnTo>
                  <a:pt x="19508" y="61455"/>
                </a:lnTo>
                <a:lnTo>
                  <a:pt x="12547" y="50183"/>
                </a:lnTo>
                <a:lnTo>
                  <a:pt x="10284" y="33406"/>
                </a:lnTo>
                <a:lnTo>
                  <a:pt x="14978" y="19592"/>
                </a:lnTo>
                <a:lnTo>
                  <a:pt x="24789" y="10966"/>
                </a:lnTo>
                <a:lnTo>
                  <a:pt x="38757" y="7988"/>
                </a:lnTo>
                <a:lnTo>
                  <a:pt x="54533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4" h="76200">
                <a:moveTo>
                  <a:pt x="54533" y="7988"/>
                </a:moveTo>
                <a:lnTo>
                  <a:pt x="44879" y="7988"/>
                </a:lnTo>
                <a:lnTo>
                  <a:pt x="50022" y="9283"/>
                </a:lnTo>
                <a:lnTo>
                  <a:pt x="53629" y="11036"/>
                </a:lnTo>
                <a:lnTo>
                  <a:pt x="5453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47729" y="949853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86546" y="9535686"/>
            <a:ext cx="38735" cy="63500"/>
          </a:xfrm>
          <a:custGeom>
            <a:avLst/>
            <a:gdLst/>
            <a:ahLst/>
            <a:cxnLst/>
            <a:rect l="l" t="t" r="r" b="b"/>
            <a:pathLst>
              <a:path w="38735" h="63500">
                <a:moveTo>
                  <a:pt x="2260" y="52844"/>
                </a:moveTo>
                <a:lnTo>
                  <a:pt x="0" y="59270"/>
                </a:lnTo>
                <a:lnTo>
                  <a:pt x="3022" y="61239"/>
                </a:lnTo>
                <a:lnTo>
                  <a:pt x="9055" y="63411"/>
                </a:lnTo>
                <a:lnTo>
                  <a:pt x="21051" y="63036"/>
                </a:lnTo>
                <a:lnTo>
                  <a:pt x="33709" y="56718"/>
                </a:lnTo>
                <a:lnTo>
                  <a:pt x="10096" y="56718"/>
                </a:lnTo>
                <a:lnTo>
                  <a:pt x="4622" y="54356"/>
                </a:lnTo>
                <a:lnTo>
                  <a:pt x="2260" y="52844"/>
                </a:lnTo>
                <a:close/>
              </a:path>
              <a:path w="38735" h="63500">
                <a:moveTo>
                  <a:pt x="35594" y="6692"/>
                </a:moveTo>
                <a:lnTo>
                  <a:pt x="24447" y="6692"/>
                </a:lnTo>
                <a:lnTo>
                  <a:pt x="27558" y="11036"/>
                </a:lnTo>
                <a:lnTo>
                  <a:pt x="27558" y="23215"/>
                </a:lnTo>
                <a:lnTo>
                  <a:pt x="19913" y="26327"/>
                </a:lnTo>
                <a:lnTo>
                  <a:pt x="9245" y="26327"/>
                </a:lnTo>
                <a:lnTo>
                  <a:pt x="9245" y="32550"/>
                </a:lnTo>
                <a:lnTo>
                  <a:pt x="21894" y="32550"/>
                </a:lnTo>
                <a:lnTo>
                  <a:pt x="29629" y="36233"/>
                </a:lnTo>
                <a:lnTo>
                  <a:pt x="29819" y="49923"/>
                </a:lnTo>
                <a:lnTo>
                  <a:pt x="26517" y="56718"/>
                </a:lnTo>
                <a:lnTo>
                  <a:pt x="33709" y="56718"/>
                </a:lnTo>
                <a:lnTo>
                  <a:pt x="33951" y="56597"/>
                </a:lnTo>
                <a:lnTo>
                  <a:pt x="38315" y="45021"/>
                </a:lnTo>
                <a:lnTo>
                  <a:pt x="38315" y="36423"/>
                </a:lnTo>
                <a:lnTo>
                  <a:pt x="32181" y="30772"/>
                </a:lnTo>
                <a:lnTo>
                  <a:pt x="24625" y="29260"/>
                </a:lnTo>
                <a:lnTo>
                  <a:pt x="24625" y="29070"/>
                </a:lnTo>
                <a:lnTo>
                  <a:pt x="32181" y="26327"/>
                </a:lnTo>
                <a:lnTo>
                  <a:pt x="35953" y="20942"/>
                </a:lnTo>
                <a:lnTo>
                  <a:pt x="35953" y="7162"/>
                </a:lnTo>
                <a:lnTo>
                  <a:pt x="35594" y="6692"/>
                </a:lnTo>
                <a:close/>
              </a:path>
              <a:path w="38735" h="63500">
                <a:moveTo>
                  <a:pt x="30479" y="0"/>
                </a:moveTo>
                <a:lnTo>
                  <a:pt x="11798" y="0"/>
                </a:lnTo>
                <a:lnTo>
                  <a:pt x="5562" y="2349"/>
                </a:lnTo>
                <a:lnTo>
                  <a:pt x="2362" y="4711"/>
                </a:lnTo>
                <a:lnTo>
                  <a:pt x="4533" y="10756"/>
                </a:lnTo>
                <a:lnTo>
                  <a:pt x="7175" y="8864"/>
                </a:lnTo>
                <a:lnTo>
                  <a:pt x="11887" y="6692"/>
                </a:lnTo>
                <a:lnTo>
                  <a:pt x="35594" y="6692"/>
                </a:lnTo>
                <a:lnTo>
                  <a:pt x="304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57936" y="9531059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34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09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09">
                <a:moveTo>
                  <a:pt x="35852" y="21336"/>
                </a:moveTo>
                <a:lnTo>
                  <a:pt x="25857" y="21336"/>
                </a:lnTo>
                <a:lnTo>
                  <a:pt x="12446" y="37096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3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96744" y="9534452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0" y="54178"/>
                </a:lnTo>
                <a:lnTo>
                  <a:pt x="20955" y="54178"/>
                </a:lnTo>
                <a:lnTo>
                  <a:pt x="19786" y="47853"/>
                </a:lnTo>
                <a:lnTo>
                  <a:pt x="18056" y="39827"/>
                </a:lnTo>
                <a:lnTo>
                  <a:pt x="16209" y="32092"/>
                </a:lnTo>
                <a:lnTo>
                  <a:pt x="8686" y="0"/>
                </a:lnTo>
                <a:close/>
              </a:path>
              <a:path w="78104" h="64134">
                <a:moveTo>
                  <a:pt x="45743" y="9728"/>
                </a:moveTo>
                <a:lnTo>
                  <a:pt x="38887" y="9728"/>
                </a:lnTo>
                <a:lnTo>
                  <a:pt x="39725" y="16141"/>
                </a:lnTo>
                <a:lnTo>
                  <a:pt x="41046" y="22364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27"/>
                </a:lnTo>
                <a:lnTo>
                  <a:pt x="45743" y="9728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53"/>
                </a:lnTo>
                <a:lnTo>
                  <a:pt x="21145" y="54178"/>
                </a:lnTo>
                <a:lnTo>
                  <a:pt x="27310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6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47454" y="9534520"/>
            <a:ext cx="971168" cy="75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8222" y="939576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31"/>
                </a:lnTo>
                <a:lnTo>
                  <a:pt x="1753" y="19856"/>
                </a:lnTo>
                <a:lnTo>
                  <a:pt x="0" y="39590"/>
                </a:lnTo>
                <a:lnTo>
                  <a:pt x="4028" y="54478"/>
                </a:lnTo>
                <a:lnTo>
                  <a:pt x="12443" y="63615"/>
                </a:lnTo>
                <a:lnTo>
                  <a:pt x="25128" y="66587"/>
                </a:lnTo>
                <a:lnTo>
                  <a:pt x="35622" y="61324"/>
                </a:lnTo>
                <a:lnTo>
                  <a:pt x="36775" y="59273"/>
                </a:lnTo>
                <a:lnTo>
                  <a:pt x="18423" y="59273"/>
                </a:lnTo>
                <a:lnTo>
                  <a:pt x="11230" y="50665"/>
                </a:lnTo>
                <a:lnTo>
                  <a:pt x="8586" y="33056"/>
                </a:lnTo>
                <a:lnTo>
                  <a:pt x="9181" y="23766"/>
                </a:lnTo>
                <a:lnTo>
                  <a:pt x="14145" y="10184"/>
                </a:lnTo>
                <a:lnTo>
                  <a:pt x="23413" y="5613"/>
                </a:lnTo>
                <a:lnTo>
                  <a:pt x="34463" y="5613"/>
                </a:lnTo>
                <a:lnTo>
                  <a:pt x="30139" y="1974"/>
                </a:lnTo>
                <a:lnTo>
                  <a:pt x="15361" y="0"/>
                </a:lnTo>
                <a:close/>
              </a:path>
              <a:path w="44450" h="66675">
                <a:moveTo>
                  <a:pt x="34463" y="5613"/>
                </a:moveTo>
                <a:lnTo>
                  <a:pt x="23413" y="5613"/>
                </a:lnTo>
                <a:lnTo>
                  <a:pt x="30207" y="10094"/>
                </a:lnTo>
                <a:lnTo>
                  <a:pt x="33977" y="22215"/>
                </a:lnTo>
                <a:lnTo>
                  <a:pt x="34757" y="43023"/>
                </a:lnTo>
                <a:lnTo>
                  <a:pt x="29619" y="55316"/>
                </a:lnTo>
                <a:lnTo>
                  <a:pt x="18423" y="59273"/>
                </a:lnTo>
                <a:lnTo>
                  <a:pt x="36775" y="59273"/>
                </a:lnTo>
                <a:lnTo>
                  <a:pt x="42168" y="49677"/>
                </a:lnTo>
                <a:lnTo>
                  <a:pt x="44426" y="32040"/>
                </a:lnTo>
                <a:lnTo>
                  <a:pt x="43800" y="22661"/>
                </a:lnTo>
                <a:lnTo>
                  <a:pt x="39384" y="9754"/>
                </a:lnTo>
                <a:lnTo>
                  <a:pt x="34463" y="56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9174" y="939196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15"/>
                </a:lnTo>
                <a:lnTo>
                  <a:pt x="5486" y="26796"/>
                </a:lnTo>
                <a:lnTo>
                  <a:pt x="20408" y="26796"/>
                </a:lnTo>
                <a:lnTo>
                  <a:pt x="26265" y="22021"/>
                </a:lnTo>
                <a:lnTo>
                  <a:pt x="9042" y="22021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2" y="18376"/>
                </a:lnTo>
                <a:lnTo>
                  <a:pt x="18072" y="22021"/>
                </a:lnTo>
                <a:lnTo>
                  <a:pt x="26265" y="22021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52755" y="925276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10919" y="9394576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62405" y="9394649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1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66"/>
                </a:lnTo>
                <a:lnTo>
                  <a:pt x="0" y="50299"/>
                </a:lnTo>
                <a:lnTo>
                  <a:pt x="1300" y="56539"/>
                </a:lnTo>
                <a:lnTo>
                  <a:pt x="9901" y="64767"/>
                </a:lnTo>
                <a:lnTo>
                  <a:pt x="27231" y="67727"/>
                </a:lnTo>
                <a:lnTo>
                  <a:pt x="39114" y="61666"/>
                </a:lnTo>
                <a:lnTo>
                  <a:pt x="13906" y="61666"/>
                </a:lnTo>
                <a:lnTo>
                  <a:pt x="8826" y="55785"/>
                </a:lnTo>
                <a:lnTo>
                  <a:pt x="9075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588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46" y="38005"/>
                </a:lnTo>
                <a:lnTo>
                  <a:pt x="35534" y="41866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4" y="61666"/>
                </a:lnTo>
                <a:lnTo>
                  <a:pt x="39666" y="61384"/>
                </a:lnTo>
                <a:lnTo>
                  <a:pt x="44519" y="49080"/>
                </a:lnTo>
                <a:lnTo>
                  <a:pt x="44564" y="40965"/>
                </a:lnTo>
                <a:lnTo>
                  <a:pt x="39763" y="35465"/>
                </a:lnTo>
                <a:close/>
              </a:path>
              <a:path w="45085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588" y="29077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14773" y="939595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78" y="23772"/>
                </a:lnTo>
                <a:lnTo>
                  <a:pt x="14138" y="10184"/>
                </a:lnTo>
                <a:lnTo>
                  <a:pt x="23405" y="5612"/>
                </a:lnTo>
                <a:lnTo>
                  <a:pt x="34460" y="5612"/>
                </a:lnTo>
                <a:lnTo>
                  <a:pt x="30136" y="1974"/>
                </a:lnTo>
                <a:lnTo>
                  <a:pt x="15357" y="0"/>
                </a:lnTo>
                <a:close/>
              </a:path>
              <a:path w="44450" h="66675">
                <a:moveTo>
                  <a:pt x="34460" y="5612"/>
                </a:moveTo>
                <a:lnTo>
                  <a:pt x="23405" y="5612"/>
                </a:lnTo>
                <a:lnTo>
                  <a:pt x="30203" y="10086"/>
                </a:lnTo>
                <a:lnTo>
                  <a:pt x="33975" y="22201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9"/>
                </a:lnTo>
                <a:lnTo>
                  <a:pt x="39382" y="9754"/>
                </a:lnTo>
                <a:lnTo>
                  <a:pt x="34460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82090" y="939570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37087" y="9394576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98" y="61023"/>
                </a:lnTo>
                <a:lnTo>
                  <a:pt x="10740" y="61023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26"/>
                </a:lnTo>
                <a:lnTo>
                  <a:pt x="23427" y="35026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23"/>
                </a:lnTo>
                <a:lnTo>
                  <a:pt x="35598" y="61023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88823" y="939595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7" y="23771"/>
                </a:lnTo>
                <a:lnTo>
                  <a:pt x="14137" y="10183"/>
                </a:lnTo>
                <a:lnTo>
                  <a:pt x="23404" y="5611"/>
                </a:lnTo>
                <a:lnTo>
                  <a:pt x="34459" y="5611"/>
                </a:lnTo>
                <a:lnTo>
                  <a:pt x="30136" y="1974"/>
                </a:lnTo>
                <a:lnTo>
                  <a:pt x="15353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4" y="5611"/>
                </a:lnTo>
                <a:lnTo>
                  <a:pt x="30202" y="10084"/>
                </a:lnTo>
                <a:lnTo>
                  <a:pt x="33974" y="22199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8"/>
                </a:lnTo>
                <a:lnTo>
                  <a:pt x="39383" y="9754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37741" y="9412553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8"/>
                </a:lnTo>
                <a:lnTo>
                  <a:pt x="9855" y="49148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8"/>
                </a:lnTo>
                <a:lnTo>
                  <a:pt x="44983" y="49148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88371" y="9394576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98" y="61023"/>
                </a:lnTo>
                <a:lnTo>
                  <a:pt x="10740" y="61023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26"/>
                </a:lnTo>
                <a:lnTo>
                  <a:pt x="23427" y="35026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23"/>
                </a:lnTo>
                <a:lnTo>
                  <a:pt x="35598" y="61023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39858" y="9394649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1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66"/>
                </a:lnTo>
                <a:lnTo>
                  <a:pt x="0" y="50299"/>
                </a:lnTo>
                <a:lnTo>
                  <a:pt x="1303" y="56545"/>
                </a:lnTo>
                <a:lnTo>
                  <a:pt x="9907" y="64769"/>
                </a:lnTo>
                <a:lnTo>
                  <a:pt x="27242" y="67725"/>
                </a:lnTo>
                <a:lnTo>
                  <a:pt x="39118" y="61666"/>
                </a:lnTo>
                <a:lnTo>
                  <a:pt x="13906" y="61666"/>
                </a:lnTo>
                <a:lnTo>
                  <a:pt x="8839" y="55785"/>
                </a:lnTo>
                <a:lnTo>
                  <a:pt x="9078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588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59" y="38005"/>
                </a:lnTo>
                <a:lnTo>
                  <a:pt x="35534" y="41866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8" y="61666"/>
                </a:lnTo>
                <a:lnTo>
                  <a:pt x="39676" y="61381"/>
                </a:lnTo>
                <a:lnTo>
                  <a:pt x="44531" y="49080"/>
                </a:lnTo>
                <a:lnTo>
                  <a:pt x="44577" y="40965"/>
                </a:lnTo>
                <a:lnTo>
                  <a:pt x="39763" y="35465"/>
                </a:lnTo>
                <a:close/>
              </a:path>
              <a:path w="45085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588" y="29077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92233" y="939595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6" y="23772"/>
                </a:lnTo>
                <a:lnTo>
                  <a:pt x="14131" y="10184"/>
                </a:lnTo>
                <a:lnTo>
                  <a:pt x="23391" y="5612"/>
                </a:lnTo>
                <a:lnTo>
                  <a:pt x="34454" y="5612"/>
                </a:lnTo>
                <a:lnTo>
                  <a:pt x="30129" y="1974"/>
                </a:lnTo>
                <a:lnTo>
                  <a:pt x="15350" y="0"/>
                </a:lnTo>
                <a:close/>
              </a:path>
              <a:path w="44450" h="66675">
                <a:moveTo>
                  <a:pt x="34454" y="5612"/>
                </a:moveTo>
                <a:lnTo>
                  <a:pt x="23391" y="5612"/>
                </a:lnTo>
                <a:lnTo>
                  <a:pt x="30189" y="10084"/>
                </a:lnTo>
                <a:lnTo>
                  <a:pt x="33962" y="22199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6"/>
                </a:lnTo>
                <a:lnTo>
                  <a:pt x="39379" y="9753"/>
                </a:lnTo>
                <a:lnTo>
                  <a:pt x="34454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64143" y="9394576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15631" y="9394649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1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66"/>
                </a:lnTo>
                <a:lnTo>
                  <a:pt x="0" y="50299"/>
                </a:lnTo>
                <a:lnTo>
                  <a:pt x="1300" y="56539"/>
                </a:lnTo>
                <a:lnTo>
                  <a:pt x="9901" y="64767"/>
                </a:lnTo>
                <a:lnTo>
                  <a:pt x="27231" y="67727"/>
                </a:lnTo>
                <a:lnTo>
                  <a:pt x="39114" y="61666"/>
                </a:lnTo>
                <a:lnTo>
                  <a:pt x="13906" y="61666"/>
                </a:lnTo>
                <a:lnTo>
                  <a:pt x="8826" y="55785"/>
                </a:lnTo>
                <a:lnTo>
                  <a:pt x="9075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7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588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4" h="67945">
                <a:moveTo>
                  <a:pt x="39763" y="35465"/>
                </a:moveTo>
                <a:lnTo>
                  <a:pt x="21018" y="35465"/>
                </a:lnTo>
                <a:lnTo>
                  <a:pt x="29946" y="38005"/>
                </a:lnTo>
                <a:lnTo>
                  <a:pt x="35534" y="41866"/>
                </a:lnTo>
                <a:lnTo>
                  <a:pt x="35534" y="56700"/>
                </a:lnTo>
                <a:lnTo>
                  <a:pt x="30353" y="61666"/>
                </a:lnTo>
                <a:lnTo>
                  <a:pt x="39114" y="61666"/>
                </a:lnTo>
                <a:lnTo>
                  <a:pt x="39666" y="61384"/>
                </a:lnTo>
                <a:lnTo>
                  <a:pt x="44519" y="49080"/>
                </a:lnTo>
                <a:lnTo>
                  <a:pt x="44564" y="40965"/>
                </a:lnTo>
                <a:lnTo>
                  <a:pt x="39763" y="35465"/>
                </a:lnTo>
                <a:close/>
              </a:path>
              <a:path w="45084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588" y="29077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967999" y="939595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78" y="23772"/>
                </a:lnTo>
                <a:lnTo>
                  <a:pt x="14138" y="10184"/>
                </a:lnTo>
                <a:lnTo>
                  <a:pt x="23405" y="5612"/>
                </a:lnTo>
                <a:lnTo>
                  <a:pt x="34460" y="5612"/>
                </a:lnTo>
                <a:lnTo>
                  <a:pt x="30136" y="1974"/>
                </a:lnTo>
                <a:lnTo>
                  <a:pt x="15357" y="0"/>
                </a:lnTo>
                <a:close/>
              </a:path>
              <a:path w="44450" h="66675">
                <a:moveTo>
                  <a:pt x="34460" y="5612"/>
                </a:moveTo>
                <a:lnTo>
                  <a:pt x="23405" y="5612"/>
                </a:lnTo>
                <a:lnTo>
                  <a:pt x="30203" y="10086"/>
                </a:lnTo>
                <a:lnTo>
                  <a:pt x="33975" y="22201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9"/>
                </a:lnTo>
                <a:lnTo>
                  <a:pt x="39382" y="9754"/>
                </a:lnTo>
                <a:lnTo>
                  <a:pt x="34460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72555" y="925155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87946" y="9240316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19339" y="952450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44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9" y="91532"/>
                </a:lnTo>
                <a:lnTo>
                  <a:pt x="193888" y="72381"/>
                </a:lnTo>
                <a:lnTo>
                  <a:pt x="202402" y="45770"/>
                </a:lnTo>
                <a:lnTo>
                  <a:pt x="202380" y="44345"/>
                </a:lnTo>
                <a:lnTo>
                  <a:pt x="183238" y="8520"/>
                </a:lnTo>
                <a:lnTo>
                  <a:pt x="15664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69128" y="95304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69128" y="954363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69128" y="95568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69128" y="95700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69128" y="95831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69128" y="95963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69128" y="96095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370321" y="952964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70321" y="95428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70321" y="955602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70321" y="956921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70321" y="958239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70321" y="959559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70321" y="96087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81747" y="9545635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13405" y="9562113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0"/>
                </a:lnTo>
                <a:lnTo>
                  <a:pt x="27941" y="25780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0"/>
                </a:moveTo>
                <a:lnTo>
                  <a:pt x="15443" y="25780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0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8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21744" y="9568307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983590" y="853417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020152" y="855800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15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006986" y="858898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47"/>
                </a:lnTo>
                <a:lnTo>
                  <a:pt x="26365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37964" y="8699913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195"/>
                </a:lnTo>
                <a:lnTo>
                  <a:pt x="22847" y="26416"/>
                </a:lnTo>
                <a:lnTo>
                  <a:pt x="22847" y="20408"/>
                </a:lnTo>
                <a:lnTo>
                  <a:pt x="122415" y="20408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149810" y="857291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7"/>
                </a:moveTo>
                <a:lnTo>
                  <a:pt x="0" y="99567"/>
                </a:lnTo>
                <a:lnTo>
                  <a:pt x="13195" y="122415"/>
                </a:lnTo>
                <a:lnTo>
                  <a:pt x="26365" y="99567"/>
                </a:lnTo>
                <a:close/>
              </a:path>
              <a:path w="26670" h="122554">
                <a:moveTo>
                  <a:pt x="20408" y="0"/>
                </a:moveTo>
                <a:lnTo>
                  <a:pt x="5956" y="0"/>
                </a:lnTo>
                <a:lnTo>
                  <a:pt x="5956" y="99567"/>
                </a:lnTo>
                <a:lnTo>
                  <a:pt x="20408" y="99567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120466" y="8924902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122475" y="8968858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74987" y="8917561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74985" y="8917561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75359" y="8957856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974987" y="8796073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20">
                <a:moveTo>
                  <a:pt x="0" y="121488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121712" y="8980006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938848" y="8795753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1"/>
                </a:moveTo>
                <a:lnTo>
                  <a:pt x="257416" y="250571"/>
                </a:lnTo>
                <a:lnTo>
                  <a:pt x="257416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041057" y="8866637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4" h="67309">
                <a:moveTo>
                  <a:pt x="140093" y="67221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017715" y="8811969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5">
                <a:moveTo>
                  <a:pt x="7918" y="0"/>
                </a:moveTo>
                <a:lnTo>
                  <a:pt x="2999" y="6832"/>
                </a:lnTo>
                <a:lnTo>
                  <a:pt x="159" y="20797"/>
                </a:lnTo>
                <a:lnTo>
                  <a:pt x="0" y="43394"/>
                </a:lnTo>
                <a:lnTo>
                  <a:pt x="6211" y="53609"/>
                </a:lnTo>
                <a:lnTo>
                  <a:pt x="17688" y="55972"/>
                </a:lnTo>
                <a:lnTo>
                  <a:pt x="20287" y="51792"/>
                </a:lnTo>
                <a:lnTo>
                  <a:pt x="7117" y="51792"/>
                </a:lnTo>
                <a:lnTo>
                  <a:pt x="3846" y="43394"/>
                </a:lnTo>
                <a:lnTo>
                  <a:pt x="3828" y="12904"/>
                </a:lnTo>
                <a:lnTo>
                  <a:pt x="7371" y="4637"/>
                </a:lnTo>
                <a:lnTo>
                  <a:pt x="19996" y="4637"/>
                </a:lnTo>
                <a:lnTo>
                  <a:pt x="19158" y="3014"/>
                </a:lnTo>
                <a:lnTo>
                  <a:pt x="7918" y="0"/>
                </a:lnTo>
                <a:close/>
              </a:path>
              <a:path w="26670" h="56515">
                <a:moveTo>
                  <a:pt x="19996" y="4637"/>
                </a:moveTo>
                <a:lnTo>
                  <a:pt x="17976" y="4637"/>
                </a:lnTo>
                <a:lnTo>
                  <a:pt x="20566" y="13882"/>
                </a:lnTo>
                <a:lnTo>
                  <a:pt x="20566" y="42559"/>
                </a:lnTo>
                <a:lnTo>
                  <a:pt x="17849" y="51792"/>
                </a:lnTo>
                <a:lnTo>
                  <a:pt x="20287" y="51792"/>
                </a:lnTo>
                <a:lnTo>
                  <a:pt x="23949" y="45903"/>
                </a:lnTo>
                <a:lnTo>
                  <a:pt x="26129" y="27611"/>
                </a:lnTo>
                <a:lnTo>
                  <a:pt x="24881" y="14104"/>
                </a:lnTo>
                <a:lnTo>
                  <a:pt x="19996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047897" y="8808516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40"/>
                </a:lnTo>
                <a:lnTo>
                  <a:pt x="16045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5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45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047837" y="8598565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52603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82" y="67398"/>
                </a:lnTo>
                <a:lnTo>
                  <a:pt x="79584" y="67398"/>
                </a:lnTo>
                <a:lnTo>
                  <a:pt x="73702" y="52705"/>
                </a:lnTo>
                <a:lnTo>
                  <a:pt x="31292" y="52705"/>
                </a:lnTo>
                <a:lnTo>
                  <a:pt x="43078" y="20345"/>
                </a:lnTo>
                <a:lnTo>
                  <a:pt x="60748" y="20345"/>
                </a:lnTo>
                <a:lnTo>
                  <a:pt x="52603" y="0"/>
                </a:lnTo>
                <a:close/>
              </a:path>
              <a:path w="87629" h="87629">
                <a:moveTo>
                  <a:pt x="79584" y="67398"/>
                </a:moveTo>
                <a:lnTo>
                  <a:pt x="60731" y="67398"/>
                </a:lnTo>
                <a:lnTo>
                  <a:pt x="68351" y="87210"/>
                </a:lnTo>
                <a:lnTo>
                  <a:pt x="87515" y="87210"/>
                </a:lnTo>
                <a:lnTo>
                  <a:pt x="79584" y="67398"/>
                </a:lnTo>
                <a:close/>
              </a:path>
              <a:path w="87629" h="87629">
                <a:moveTo>
                  <a:pt x="60748" y="20345"/>
                </a:moveTo>
                <a:lnTo>
                  <a:pt x="43078" y="20345"/>
                </a:lnTo>
                <a:lnTo>
                  <a:pt x="55092" y="52705"/>
                </a:lnTo>
                <a:lnTo>
                  <a:pt x="73702" y="52705"/>
                </a:lnTo>
                <a:lnTo>
                  <a:pt x="6074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737027" y="664778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37024" y="693579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37024" y="707978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37024" y="722377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70374" y="6682789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34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53"/>
                </a:lnTo>
                <a:lnTo>
                  <a:pt x="16079" y="74844"/>
                </a:lnTo>
                <a:lnTo>
                  <a:pt x="30540" y="73045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09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18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75"/>
                </a:lnTo>
                <a:lnTo>
                  <a:pt x="11048" y="7632"/>
                </a:lnTo>
                <a:lnTo>
                  <a:pt x="13550" y="7315"/>
                </a:lnTo>
                <a:lnTo>
                  <a:pt x="40257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50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57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50"/>
                </a:lnTo>
                <a:lnTo>
                  <a:pt x="43726" y="12572"/>
                </a:lnTo>
                <a:lnTo>
                  <a:pt x="41427" y="8178"/>
                </a:lnTo>
                <a:lnTo>
                  <a:pt x="40257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27604" y="6683329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59">
                <a:moveTo>
                  <a:pt x="17272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08"/>
                </a:lnTo>
                <a:lnTo>
                  <a:pt x="12082" y="21000"/>
                </a:lnTo>
                <a:lnTo>
                  <a:pt x="12458" y="9499"/>
                </a:lnTo>
                <a:lnTo>
                  <a:pt x="20624" y="9499"/>
                </a:lnTo>
                <a:lnTo>
                  <a:pt x="17272" y="0"/>
                </a:lnTo>
                <a:close/>
              </a:path>
              <a:path w="75564" h="73659">
                <a:moveTo>
                  <a:pt x="71203" y="9499"/>
                </a:moveTo>
                <a:lnTo>
                  <a:pt x="62623" y="9499"/>
                </a:lnTo>
                <a:lnTo>
                  <a:pt x="62977" y="15420"/>
                </a:lnTo>
                <a:lnTo>
                  <a:pt x="63398" y="28356"/>
                </a:lnTo>
                <a:lnTo>
                  <a:pt x="64046" y="41313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499"/>
                </a:lnTo>
                <a:close/>
              </a:path>
              <a:path w="75564" h="73659">
                <a:moveTo>
                  <a:pt x="20624" y="9499"/>
                </a:moveTo>
                <a:lnTo>
                  <a:pt x="12458" y="9499"/>
                </a:lnTo>
                <a:lnTo>
                  <a:pt x="13679" y="13500"/>
                </a:lnTo>
                <a:lnTo>
                  <a:pt x="17073" y="25379"/>
                </a:lnTo>
                <a:lnTo>
                  <a:pt x="21209" y="38150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3" y="60439"/>
                </a:lnTo>
                <a:lnTo>
                  <a:pt x="37592" y="60439"/>
                </a:lnTo>
                <a:lnTo>
                  <a:pt x="37165" y="59991"/>
                </a:lnTo>
                <a:lnTo>
                  <a:pt x="33934" y="48324"/>
                </a:lnTo>
                <a:lnTo>
                  <a:pt x="29845" y="35623"/>
                </a:lnTo>
                <a:lnTo>
                  <a:pt x="20624" y="9499"/>
                </a:lnTo>
                <a:close/>
              </a:path>
              <a:path w="75564" h="73659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3" y="60439"/>
                </a:lnTo>
                <a:lnTo>
                  <a:pt x="54842" y="33315"/>
                </a:lnTo>
                <a:lnTo>
                  <a:pt x="59061" y="21000"/>
                </a:lnTo>
                <a:lnTo>
                  <a:pt x="62623" y="9499"/>
                </a:lnTo>
                <a:lnTo>
                  <a:pt x="71203" y="9499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915458" y="6683373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59">
                <a:moveTo>
                  <a:pt x="611" y="62043"/>
                </a:moveTo>
                <a:lnTo>
                  <a:pt x="1443" y="71616"/>
                </a:lnTo>
                <a:lnTo>
                  <a:pt x="11591" y="73312"/>
                </a:lnTo>
                <a:lnTo>
                  <a:pt x="29964" y="72311"/>
                </a:lnTo>
                <a:lnTo>
                  <a:pt x="36037" y="66844"/>
                </a:lnTo>
                <a:lnTo>
                  <a:pt x="11101" y="66844"/>
                </a:lnTo>
                <a:lnTo>
                  <a:pt x="4865" y="64659"/>
                </a:lnTo>
                <a:lnTo>
                  <a:pt x="611" y="62043"/>
                </a:lnTo>
                <a:close/>
              </a:path>
              <a:path w="42544" h="73659">
                <a:moveTo>
                  <a:pt x="31742" y="0"/>
                </a:moveTo>
                <a:lnTo>
                  <a:pt x="14095" y="219"/>
                </a:lnTo>
                <a:lnTo>
                  <a:pt x="3644" y="8063"/>
                </a:lnTo>
                <a:lnTo>
                  <a:pt x="0" y="22029"/>
                </a:lnTo>
                <a:lnTo>
                  <a:pt x="6118" y="32572"/>
                </a:lnTo>
                <a:lnTo>
                  <a:pt x="19191" y="39628"/>
                </a:lnTo>
                <a:lnTo>
                  <a:pt x="29135" y="43463"/>
                </a:lnTo>
                <a:lnTo>
                  <a:pt x="33072" y="47387"/>
                </a:lnTo>
                <a:lnTo>
                  <a:pt x="33072" y="61713"/>
                </a:lnTo>
                <a:lnTo>
                  <a:pt x="27383" y="66844"/>
                </a:lnTo>
                <a:lnTo>
                  <a:pt x="36037" y="66844"/>
                </a:lnTo>
                <a:lnTo>
                  <a:pt x="39550" y="63682"/>
                </a:lnTo>
                <a:lnTo>
                  <a:pt x="42554" y="49998"/>
                </a:lnTo>
                <a:lnTo>
                  <a:pt x="36941" y="39288"/>
                </a:lnTo>
                <a:lnTo>
                  <a:pt x="24004" y="31868"/>
                </a:lnTo>
                <a:lnTo>
                  <a:pt x="13844" y="27931"/>
                </a:lnTo>
                <a:lnTo>
                  <a:pt x="9349" y="24540"/>
                </a:lnTo>
                <a:lnTo>
                  <a:pt x="9349" y="12627"/>
                </a:lnTo>
                <a:lnTo>
                  <a:pt x="13184" y="6633"/>
                </a:lnTo>
                <a:lnTo>
                  <a:pt x="38235" y="6633"/>
                </a:lnTo>
                <a:lnTo>
                  <a:pt x="39521" y="2187"/>
                </a:lnTo>
                <a:lnTo>
                  <a:pt x="31742" y="0"/>
                </a:lnTo>
                <a:close/>
              </a:path>
              <a:path w="42544" h="73659">
                <a:moveTo>
                  <a:pt x="38235" y="6633"/>
                </a:moveTo>
                <a:lnTo>
                  <a:pt x="29910" y="6633"/>
                </a:lnTo>
                <a:lnTo>
                  <a:pt x="34825" y="8817"/>
                </a:lnTo>
                <a:lnTo>
                  <a:pt x="37225" y="10126"/>
                </a:lnTo>
                <a:lnTo>
                  <a:pt x="38235" y="6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964339" y="6683328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59">
                <a:moveTo>
                  <a:pt x="10820" y="0"/>
                </a:moveTo>
                <a:lnTo>
                  <a:pt x="0" y="0"/>
                </a:lnTo>
                <a:lnTo>
                  <a:pt x="23216" y="42290"/>
                </a:lnTo>
                <a:lnTo>
                  <a:pt x="23279" y="73672"/>
                </a:lnTo>
                <a:lnTo>
                  <a:pt x="32892" y="73672"/>
                </a:lnTo>
                <a:lnTo>
                  <a:pt x="32892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895"/>
                </a:lnTo>
                <a:lnTo>
                  <a:pt x="21196" y="20332"/>
                </a:lnTo>
                <a:lnTo>
                  <a:pt x="10820" y="0"/>
                </a:lnTo>
                <a:close/>
              </a:path>
              <a:path w="57785" h="73659">
                <a:moveTo>
                  <a:pt x="57594" y="0"/>
                </a:moveTo>
                <a:lnTo>
                  <a:pt x="46786" y="0"/>
                </a:lnTo>
                <a:lnTo>
                  <a:pt x="36182" y="20332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046798" y="6685954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69" h="71120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69" h="71120">
                <a:moveTo>
                  <a:pt x="42075" y="0"/>
                </a:moveTo>
                <a:lnTo>
                  <a:pt x="31699" y="0"/>
                </a:lnTo>
                <a:lnTo>
                  <a:pt x="0" y="45351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29"/>
                </a:lnTo>
                <a:lnTo>
                  <a:pt x="27101" y="19773"/>
                </a:lnTo>
                <a:lnTo>
                  <a:pt x="29070" y="16497"/>
                </a:lnTo>
                <a:lnTo>
                  <a:pt x="30822" y="13449"/>
                </a:lnTo>
                <a:lnTo>
                  <a:pt x="33007" y="9283"/>
                </a:lnTo>
                <a:lnTo>
                  <a:pt x="42075" y="9283"/>
                </a:lnTo>
                <a:lnTo>
                  <a:pt x="42075" y="0"/>
                </a:lnTo>
                <a:close/>
              </a:path>
              <a:path w="52069" h="71120">
                <a:moveTo>
                  <a:pt x="42075" y="9283"/>
                </a:moveTo>
                <a:lnTo>
                  <a:pt x="33337" y="9283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8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02825" y="6685954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69" h="71120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69" h="71120">
                <a:moveTo>
                  <a:pt x="42075" y="0"/>
                </a:moveTo>
                <a:lnTo>
                  <a:pt x="31699" y="0"/>
                </a:lnTo>
                <a:lnTo>
                  <a:pt x="0" y="45351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29"/>
                </a:lnTo>
                <a:lnTo>
                  <a:pt x="27101" y="19773"/>
                </a:lnTo>
                <a:lnTo>
                  <a:pt x="29070" y="16497"/>
                </a:lnTo>
                <a:lnTo>
                  <a:pt x="30822" y="13449"/>
                </a:lnTo>
                <a:lnTo>
                  <a:pt x="33007" y="9283"/>
                </a:lnTo>
                <a:lnTo>
                  <a:pt x="42075" y="9283"/>
                </a:lnTo>
                <a:lnTo>
                  <a:pt x="42075" y="0"/>
                </a:lnTo>
                <a:close/>
              </a:path>
              <a:path w="52069" h="71120">
                <a:moveTo>
                  <a:pt x="42075" y="9283"/>
                </a:moveTo>
                <a:lnTo>
                  <a:pt x="33337" y="9283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8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162483" y="6685158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90">
                <a:moveTo>
                  <a:pt x="19123" y="0"/>
                </a:moveTo>
                <a:lnTo>
                  <a:pt x="10844" y="4140"/>
                </a:lnTo>
                <a:lnTo>
                  <a:pt x="4558" y="13321"/>
                </a:lnTo>
                <a:lnTo>
                  <a:pt x="774" y="28280"/>
                </a:lnTo>
                <a:lnTo>
                  <a:pt x="0" y="49752"/>
                </a:lnTo>
                <a:lnTo>
                  <a:pt x="5299" y="62410"/>
                </a:lnTo>
                <a:lnTo>
                  <a:pt x="14837" y="69992"/>
                </a:lnTo>
                <a:lnTo>
                  <a:pt x="28830" y="72124"/>
                </a:lnTo>
                <a:lnTo>
                  <a:pt x="38653" y="65701"/>
                </a:lnTo>
                <a:lnTo>
                  <a:pt x="39412" y="64172"/>
                </a:lnTo>
                <a:lnTo>
                  <a:pt x="17524" y="64172"/>
                </a:lnTo>
                <a:lnTo>
                  <a:pt x="10751" y="54552"/>
                </a:lnTo>
                <a:lnTo>
                  <a:pt x="8280" y="36644"/>
                </a:lnTo>
                <a:lnTo>
                  <a:pt x="9986" y="21659"/>
                </a:lnTo>
                <a:lnTo>
                  <a:pt x="16351" y="11055"/>
                </a:lnTo>
                <a:lnTo>
                  <a:pt x="27680" y="8209"/>
                </a:lnTo>
                <a:lnTo>
                  <a:pt x="38417" y="8209"/>
                </a:lnTo>
                <a:lnTo>
                  <a:pt x="32701" y="2740"/>
                </a:lnTo>
                <a:lnTo>
                  <a:pt x="19123" y="0"/>
                </a:lnTo>
                <a:close/>
              </a:path>
              <a:path w="46989" h="72390">
                <a:moveTo>
                  <a:pt x="38417" y="8209"/>
                </a:moveTo>
                <a:lnTo>
                  <a:pt x="27680" y="8209"/>
                </a:lnTo>
                <a:lnTo>
                  <a:pt x="32938" y="14987"/>
                </a:lnTo>
                <a:lnTo>
                  <a:pt x="35644" y="28782"/>
                </a:lnTo>
                <a:lnTo>
                  <a:pt x="35732" y="50727"/>
                </a:lnTo>
                <a:lnTo>
                  <a:pt x="29627" y="61294"/>
                </a:lnTo>
                <a:lnTo>
                  <a:pt x="17524" y="64172"/>
                </a:lnTo>
                <a:lnTo>
                  <a:pt x="39412" y="64172"/>
                </a:lnTo>
                <a:lnTo>
                  <a:pt x="44761" y="53397"/>
                </a:lnTo>
                <a:lnTo>
                  <a:pt x="46863" y="35552"/>
                </a:lnTo>
                <a:lnTo>
                  <a:pt x="46138" y="25004"/>
                </a:lnTo>
                <a:lnTo>
                  <a:pt x="41613" y="11267"/>
                </a:lnTo>
                <a:lnTo>
                  <a:pt x="38417" y="82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240357" y="6682127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895"/>
                </a:lnTo>
                <a:lnTo>
                  <a:pt x="0" y="40469"/>
                </a:lnTo>
                <a:lnTo>
                  <a:pt x="3153" y="55724"/>
                </a:lnTo>
                <a:lnTo>
                  <a:pt x="10874" y="66844"/>
                </a:lnTo>
                <a:lnTo>
                  <a:pt x="22250" y="73650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06"/>
                </a:lnTo>
                <a:lnTo>
                  <a:pt x="55825" y="72466"/>
                </a:lnTo>
                <a:lnTo>
                  <a:pt x="54652" y="67970"/>
                </a:lnTo>
                <a:lnTo>
                  <a:pt x="44128" y="67970"/>
                </a:lnTo>
                <a:lnTo>
                  <a:pt x="30757" y="67182"/>
                </a:lnTo>
                <a:lnTo>
                  <a:pt x="19519" y="61446"/>
                </a:lnTo>
                <a:lnTo>
                  <a:pt x="12559" y="50175"/>
                </a:lnTo>
                <a:lnTo>
                  <a:pt x="10297" y="33392"/>
                </a:lnTo>
                <a:lnTo>
                  <a:pt x="14993" y="19577"/>
                </a:lnTo>
                <a:lnTo>
                  <a:pt x="24803" y="10952"/>
                </a:lnTo>
                <a:lnTo>
                  <a:pt x="38769" y="7975"/>
                </a:lnTo>
                <a:lnTo>
                  <a:pt x="54544" y="7975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8" y="67970"/>
                </a:lnTo>
                <a:lnTo>
                  <a:pt x="54652" y="67970"/>
                </a:lnTo>
                <a:lnTo>
                  <a:pt x="53857" y="64922"/>
                </a:lnTo>
                <a:close/>
              </a:path>
              <a:path w="56514" h="76200">
                <a:moveTo>
                  <a:pt x="54544" y="7975"/>
                </a:moveTo>
                <a:lnTo>
                  <a:pt x="44890" y="7975"/>
                </a:lnTo>
                <a:lnTo>
                  <a:pt x="50034" y="9283"/>
                </a:lnTo>
                <a:lnTo>
                  <a:pt x="53641" y="11036"/>
                </a:lnTo>
                <a:lnTo>
                  <a:pt x="54544" y="79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308046" y="6682784"/>
            <a:ext cx="60325" cy="74930"/>
          </a:xfrm>
          <a:custGeom>
            <a:avLst/>
            <a:gdLst/>
            <a:ahLst/>
            <a:cxnLst/>
            <a:rect l="l" t="t" r="r" b="b"/>
            <a:pathLst>
              <a:path w="60325" h="74929">
                <a:moveTo>
                  <a:pt x="20218" y="0"/>
                </a:moveTo>
                <a:lnTo>
                  <a:pt x="12687" y="0"/>
                </a:lnTo>
                <a:lnTo>
                  <a:pt x="5803" y="647"/>
                </a:lnTo>
                <a:lnTo>
                  <a:pt x="0" y="1524"/>
                </a:lnTo>
                <a:lnTo>
                  <a:pt x="0" y="73990"/>
                </a:lnTo>
                <a:lnTo>
                  <a:pt x="4813" y="74536"/>
                </a:lnTo>
                <a:lnTo>
                  <a:pt x="10490" y="74866"/>
                </a:lnTo>
                <a:lnTo>
                  <a:pt x="21696" y="74734"/>
                </a:lnTo>
                <a:lnTo>
                  <a:pt x="33434" y="72562"/>
                </a:lnTo>
                <a:lnTo>
                  <a:pt x="43719" y="67221"/>
                </a:lnTo>
                <a:lnTo>
                  <a:pt x="19126" y="67221"/>
                </a:lnTo>
                <a:lnTo>
                  <a:pt x="11912" y="67094"/>
                </a:lnTo>
                <a:lnTo>
                  <a:pt x="9512" y="66675"/>
                </a:lnTo>
                <a:lnTo>
                  <a:pt x="9512" y="8521"/>
                </a:lnTo>
                <a:lnTo>
                  <a:pt x="12026" y="7975"/>
                </a:lnTo>
                <a:lnTo>
                  <a:pt x="15735" y="7543"/>
                </a:lnTo>
                <a:lnTo>
                  <a:pt x="47376" y="7543"/>
                </a:lnTo>
                <a:lnTo>
                  <a:pt x="46106" y="6117"/>
                </a:lnTo>
                <a:lnTo>
                  <a:pt x="34982" y="1552"/>
                </a:lnTo>
                <a:lnTo>
                  <a:pt x="20218" y="0"/>
                </a:lnTo>
                <a:close/>
              </a:path>
              <a:path w="60325" h="74929">
                <a:moveTo>
                  <a:pt x="47376" y="7543"/>
                </a:moveTo>
                <a:lnTo>
                  <a:pt x="15735" y="7543"/>
                </a:lnTo>
                <a:lnTo>
                  <a:pt x="31389" y="8864"/>
                </a:lnTo>
                <a:lnTo>
                  <a:pt x="42025" y="15026"/>
                </a:lnTo>
                <a:lnTo>
                  <a:pt x="48193" y="26547"/>
                </a:lnTo>
                <a:lnTo>
                  <a:pt x="49853" y="43786"/>
                </a:lnTo>
                <a:lnTo>
                  <a:pt x="44607" y="56535"/>
                </a:lnTo>
                <a:lnTo>
                  <a:pt x="34282" y="64481"/>
                </a:lnTo>
                <a:lnTo>
                  <a:pt x="19126" y="67221"/>
                </a:lnTo>
                <a:lnTo>
                  <a:pt x="43719" y="67221"/>
                </a:lnTo>
                <a:lnTo>
                  <a:pt x="44508" y="66810"/>
                </a:lnTo>
                <a:lnTo>
                  <a:pt x="55590" y="56299"/>
                </a:lnTo>
                <a:lnTo>
                  <a:pt x="59030" y="44695"/>
                </a:lnTo>
                <a:lnTo>
                  <a:pt x="59822" y="28029"/>
                </a:lnTo>
                <a:lnTo>
                  <a:pt x="55472" y="16630"/>
                </a:lnTo>
                <a:lnTo>
                  <a:pt x="47376" y="75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77022" y="6683636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5">
                <a:moveTo>
                  <a:pt x="46781" y="0"/>
                </a:moveTo>
                <a:lnTo>
                  <a:pt x="7113" y="14712"/>
                </a:lnTo>
                <a:lnTo>
                  <a:pt x="0" y="44412"/>
                </a:lnTo>
                <a:lnTo>
                  <a:pt x="4131" y="56277"/>
                </a:lnTo>
                <a:lnTo>
                  <a:pt x="12592" y="66889"/>
                </a:lnTo>
                <a:lnTo>
                  <a:pt x="23788" y="72409"/>
                </a:lnTo>
                <a:lnTo>
                  <a:pt x="37216" y="74115"/>
                </a:lnTo>
                <a:lnTo>
                  <a:pt x="47160" y="74115"/>
                </a:lnTo>
                <a:lnTo>
                  <a:pt x="55580" y="71601"/>
                </a:lnTo>
                <a:lnTo>
                  <a:pt x="59834" y="70077"/>
                </a:lnTo>
                <a:lnTo>
                  <a:pt x="59834" y="66241"/>
                </a:lnTo>
                <a:lnTo>
                  <a:pt x="44099" y="66241"/>
                </a:lnTo>
                <a:lnTo>
                  <a:pt x="30490" y="65474"/>
                </a:lnTo>
                <a:lnTo>
                  <a:pt x="19308" y="59874"/>
                </a:lnTo>
                <a:lnTo>
                  <a:pt x="12136" y="48680"/>
                </a:lnTo>
                <a:lnTo>
                  <a:pt x="9736" y="31698"/>
                </a:lnTo>
                <a:lnTo>
                  <a:pt x="14555" y="18349"/>
                </a:lnTo>
                <a:lnTo>
                  <a:pt x="24638" y="9873"/>
                </a:lnTo>
                <a:lnTo>
                  <a:pt x="39070" y="6907"/>
                </a:lnTo>
                <a:lnTo>
                  <a:pt x="55549" y="6907"/>
                </a:lnTo>
                <a:lnTo>
                  <a:pt x="55881" y="1595"/>
                </a:lnTo>
                <a:lnTo>
                  <a:pt x="46781" y="0"/>
                </a:lnTo>
                <a:close/>
              </a:path>
              <a:path w="60325" h="74295">
                <a:moveTo>
                  <a:pt x="59834" y="34669"/>
                </a:moveTo>
                <a:lnTo>
                  <a:pt x="35565" y="34669"/>
                </a:lnTo>
                <a:lnTo>
                  <a:pt x="35565" y="42302"/>
                </a:lnTo>
                <a:lnTo>
                  <a:pt x="50551" y="42302"/>
                </a:lnTo>
                <a:lnTo>
                  <a:pt x="50551" y="64286"/>
                </a:lnTo>
                <a:lnTo>
                  <a:pt x="48366" y="65378"/>
                </a:lnTo>
                <a:lnTo>
                  <a:pt x="44099" y="66241"/>
                </a:lnTo>
                <a:lnTo>
                  <a:pt x="59834" y="66241"/>
                </a:lnTo>
                <a:lnTo>
                  <a:pt x="59834" y="34669"/>
                </a:lnTo>
                <a:close/>
              </a:path>
              <a:path w="60325" h="74295">
                <a:moveTo>
                  <a:pt x="55549" y="6907"/>
                </a:moveTo>
                <a:lnTo>
                  <a:pt x="46499" y="6907"/>
                </a:lnTo>
                <a:lnTo>
                  <a:pt x="51414" y="8329"/>
                </a:lnTo>
                <a:lnTo>
                  <a:pt x="55351" y="10069"/>
                </a:lnTo>
                <a:lnTo>
                  <a:pt x="55549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451343" y="6683330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5" h="73659">
                <a:moveTo>
                  <a:pt x="9512" y="0"/>
                </a:moveTo>
                <a:lnTo>
                  <a:pt x="0" y="0"/>
                </a:lnTo>
                <a:lnTo>
                  <a:pt x="0" y="73672"/>
                </a:lnTo>
                <a:lnTo>
                  <a:pt x="9512" y="73672"/>
                </a:lnTo>
                <a:lnTo>
                  <a:pt x="9512" y="39116"/>
                </a:lnTo>
                <a:lnTo>
                  <a:pt x="54762" y="39116"/>
                </a:lnTo>
                <a:lnTo>
                  <a:pt x="54762" y="30822"/>
                </a:lnTo>
                <a:lnTo>
                  <a:pt x="9512" y="30822"/>
                </a:lnTo>
                <a:lnTo>
                  <a:pt x="9512" y="0"/>
                </a:lnTo>
                <a:close/>
              </a:path>
              <a:path w="55245" h="73659">
                <a:moveTo>
                  <a:pt x="54762" y="39116"/>
                </a:moveTo>
                <a:lnTo>
                  <a:pt x="45148" y="39116"/>
                </a:lnTo>
                <a:lnTo>
                  <a:pt x="45148" y="73672"/>
                </a:lnTo>
                <a:lnTo>
                  <a:pt x="54762" y="73672"/>
                </a:lnTo>
                <a:lnTo>
                  <a:pt x="54762" y="39116"/>
                </a:lnTo>
                <a:close/>
              </a:path>
              <a:path w="55245" h="73659">
                <a:moveTo>
                  <a:pt x="54762" y="0"/>
                </a:moveTo>
                <a:lnTo>
                  <a:pt x="45148" y="0"/>
                </a:lnTo>
                <a:lnTo>
                  <a:pt x="45148" y="30822"/>
                </a:lnTo>
                <a:lnTo>
                  <a:pt x="54762" y="30822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737281" y="751194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8"/>
                </a:moveTo>
                <a:lnTo>
                  <a:pt x="0" y="144018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67745" y="7550155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334" y="44653"/>
                </a:moveTo>
                <a:lnTo>
                  <a:pt x="28498" y="44653"/>
                </a:lnTo>
                <a:lnTo>
                  <a:pt x="28498" y="61340"/>
                </a:lnTo>
                <a:lnTo>
                  <a:pt x="36334" y="61340"/>
                </a:lnTo>
                <a:lnTo>
                  <a:pt x="36334" y="44653"/>
                </a:lnTo>
                <a:close/>
              </a:path>
              <a:path w="45085" h="61595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53"/>
                </a:lnTo>
                <a:lnTo>
                  <a:pt x="44919" y="44653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47"/>
                </a:lnTo>
                <a:lnTo>
                  <a:pt x="23406" y="17094"/>
                </a:lnTo>
                <a:lnTo>
                  <a:pt x="25095" y="14262"/>
                </a:lnTo>
                <a:lnTo>
                  <a:pt x="26619" y="11607"/>
                </a:lnTo>
                <a:lnTo>
                  <a:pt x="28498" y="8026"/>
                </a:lnTo>
                <a:lnTo>
                  <a:pt x="36334" y="8026"/>
                </a:lnTo>
                <a:lnTo>
                  <a:pt x="36334" y="0"/>
                </a:lnTo>
                <a:close/>
              </a:path>
              <a:path w="45085" h="61595">
                <a:moveTo>
                  <a:pt x="36334" y="8026"/>
                </a:moveTo>
                <a:lnTo>
                  <a:pt x="28778" y="8026"/>
                </a:lnTo>
                <a:lnTo>
                  <a:pt x="28600" y="11239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141686" y="7544501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6992"/>
                </a:lnTo>
                <a:lnTo>
                  <a:pt x="8204" y="66992"/>
                </a:lnTo>
                <a:lnTo>
                  <a:pt x="8204" y="49834"/>
                </a:lnTo>
                <a:lnTo>
                  <a:pt x="12445" y="45110"/>
                </a:lnTo>
                <a:lnTo>
                  <a:pt x="21953" y="45110"/>
                </a:lnTo>
                <a:lnTo>
                  <a:pt x="19835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09">
                <a:moveTo>
                  <a:pt x="21953" y="45110"/>
                </a:moveTo>
                <a:lnTo>
                  <a:pt x="12445" y="45110"/>
                </a:lnTo>
                <a:lnTo>
                  <a:pt x="28206" y="66992"/>
                </a:lnTo>
                <a:lnTo>
                  <a:pt x="38315" y="66992"/>
                </a:lnTo>
                <a:lnTo>
                  <a:pt x="21953" y="45110"/>
                </a:lnTo>
                <a:close/>
              </a:path>
              <a:path w="38735" h="67309">
                <a:moveTo>
                  <a:pt x="35852" y="21335"/>
                </a:moveTo>
                <a:lnTo>
                  <a:pt x="25857" y="21335"/>
                </a:lnTo>
                <a:lnTo>
                  <a:pt x="12445" y="37083"/>
                </a:lnTo>
                <a:lnTo>
                  <a:pt x="9524" y="40678"/>
                </a:lnTo>
                <a:lnTo>
                  <a:pt x="8394" y="42278"/>
                </a:lnTo>
                <a:lnTo>
                  <a:pt x="19835" y="42278"/>
                </a:lnTo>
                <a:lnTo>
                  <a:pt x="18211" y="40106"/>
                </a:lnTo>
                <a:lnTo>
                  <a:pt x="35852" y="2133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80494" y="7547895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07" y="54178"/>
                </a:lnTo>
                <a:lnTo>
                  <a:pt x="20954" y="54178"/>
                </a:lnTo>
                <a:lnTo>
                  <a:pt x="19786" y="47853"/>
                </a:lnTo>
                <a:lnTo>
                  <a:pt x="18056" y="39827"/>
                </a:lnTo>
                <a:lnTo>
                  <a:pt x="16212" y="32092"/>
                </a:lnTo>
                <a:lnTo>
                  <a:pt x="8686" y="0"/>
                </a:lnTo>
                <a:close/>
              </a:path>
              <a:path w="78104" h="64134">
                <a:moveTo>
                  <a:pt x="45743" y="9728"/>
                </a:moveTo>
                <a:lnTo>
                  <a:pt x="38887" y="9728"/>
                </a:lnTo>
                <a:lnTo>
                  <a:pt x="39725" y="16141"/>
                </a:lnTo>
                <a:lnTo>
                  <a:pt x="41046" y="22364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27"/>
                </a:lnTo>
                <a:lnTo>
                  <a:pt x="45743" y="9728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53"/>
                </a:lnTo>
                <a:lnTo>
                  <a:pt x="21145" y="54178"/>
                </a:lnTo>
                <a:lnTo>
                  <a:pt x="27307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6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966290" y="7550040"/>
            <a:ext cx="38735" cy="62865"/>
          </a:xfrm>
          <a:custGeom>
            <a:avLst/>
            <a:gdLst/>
            <a:ahLst/>
            <a:cxnLst/>
            <a:rect l="l" t="t" r="r" b="b"/>
            <a:pathLst>
              <a:path w="38735" h="62865">
                <a:moveTo>
                  <a:pt x="2082" y="52387"/>
                </a:moveTo>
                <a:lnTo>
                  <a:pt x="0" y="58724"/>
                </a:lnTo>
                <a:lnTo>
                  <a:pt x="2933" y="60617"/>
                </a:lnTo>
                <a:lnTo>
                  <a:pt x="8610" y="62509"/>
                </a:lnTo>
                <a:lnTo>
                  <a:pt x="22202" y="61650"/>
                </a:lnTo>
                <a:lnTo>
                  <a:pt x="31467" y="55803"/>
                </a:lnTo>
                <a:lnTo>
                  <a:pt x="9651" y="55803"/>
                </a:lnTo>
                <a:lnTo>
                  <a:pt x="4648" y="53898"/>
                </a:lnTo>
                <a:lnTo>
                  <a:pt x="2082" y="52387"/>
                </a:lnTo>
                <a:close/>
              </a:path>
              <a:path w="38735" h="62865">
                <a:moveTo>
                  <a:pt x="34525" y="28841"/>
                </a:moveTo>
                <a:lnTo>
                  <a:pt x="24409" y="28841"/>
                </a:lnTo>
                <a:lnTo>
                  <a:pt x="29705" y="34518"/>
                </a:lnTo>
                <a:lnTo>
                  <a:pt x="29794" y="50685"/>
                </a:lnTo>
                <a:lnTo>
                  <a:pt x="23088" y="55803"/>
                </a:lnTo>
                <a:lnTo>
                  <a:pt x="31467" y="55803"/>
                </a:lnTo>
                <a:lnTo>
                  <a:pt x="33817" y="54320"/>
                </a:lnTo>
                <a:lnTo>
                  <a:pt x="38214" y="41516"/>
                </a:lnTo>
                <a:lnTo>
                  <a:pt x="38214" y="33756"/>
                </a:lnTo>
                <a:lnTo>
                  <a:pt x="34525" y="28841"/>
                </a:lnTo>
                <a:close/>
              </a:path>
              <a:path w="38735" h="62865">
                <a:moveTo>
                  <a:pt x="36982" y="0"/>
                </a:moveTo>
                <a:lnTo>
                  <a:pt x="7569" y="0"/>
                </a:lnTo>
                <a:lnTo>
                  <a:pt x="3606" y="29502"/>
                </a:lnTo>
                <a:lnTo>
                  <a:pt x="5867" y="29222"/>
                </a:lnTo>
                <a:lnTo>
                  <a:pt x="8610" y="28841"/>
                </a:lnTo>
                <a:lnTo>
                  <a:pt x="34525" y="28841"/>
                </a:lnTo>
                <a:lnTo>
                  <a:pt x="34239" y="28460"/>
                </a:lnTo>
                <a:lnTo>
                  <a:pt x="29413" y="25730"/>
                </a:lnTo>
                <a:lnTo>
                  <a:pt x="25628" y="23456"/>
                </a:lnTo>
                <a:lnTo>
                  <a:pt x="22575" y="22783"/>
                </a:lnTo>
                <a:lnTo>
                  <a:pt x="11163" y="22783"/>
                </a:lnTo>
                <a:lnTo>
                  <a:pt x="13525" y="6997"/>
                </a:lnTo>
                <a:lnTo>
                  <a:pt x="36982" y="6997"/>
                </a:lnTo>
                <a:lnTo>
                  <a:pt x="36982" y="0"/>
                </a:lnTo>
                <a:close/>
              </a:path>
              <a:path w="38735" h="62865">
                <a:moveTo>
                  <a:pt x="20904" y="22415"/>
                </a:moveTo>
                <a:lnTo>
                  <a:pt x="13906" y="22415"/>
                </a:lnTo>
                <a:lnTo>
                  <a:pt x="12585" y="22605"/>
                </a:lnTo>
                <a:lnTo>
                  <a:pt x="11163" y="22783"/>
                </a:lnTo>
                <a:lnTo>
                  <a:pt x="22575" y="22783"/>
                </a:lnTo>
                <a:lnTo>
                  <a:pt x="20904" y="224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15047" y="7549000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70" h="62865">
                <a:moveTo>
                  <a:pt x="33669" y="6908"/>
                </a:moveTo>
                <a:lnTo>
                  <a:pt x="26390" y="6908"/>
                </a:lnTo>
                <a:lnTo>
                  <a:pt x="29413" y="12661"/>
                </a:lnTo>
                <a:lnTo>
                  <a:pt x="29378" y="19870"/>
                </a:lnTo>
                <a:lnTo>
                  <a:pt x="26574" y="28697"/>
                </a:lnTo>
                <a:lnTo>
                  <a:pt x="19062" y="38542"/>
                </a:lnTo>
                <a:lnTo>
                  <a:pt x="6527" y="51066"/>
                </a:lnTo>
                <a:lnTo>
                  <a:pt x="0" y="57403"/>
                </a:lnTo>
                <a:lnTo>
                  <a:pt x="0" y="62509"/>
                </a:lnTo>
                <a:lnTo>
                  <a:pt x="39243" y="62509"/>
                </a:lnTo>
                <a:lnTo>
                  <a:pt x="39243" y="55600"/>
                </a:lnTo>
                <a:lnTo>
                  <a:pt x="11633" y="55600"/>
                </a:lnTo>
                <a:lnTo>
                  <a:pt x="11633" y="55410"/>
                </a:lnTo>
                <a:lnTo>
                  <a:pt x="18089" y="49384"/>
                </a:lnTo>
                <a:lnTo>
                  <a:pt x="28542" y="38393"/>
                </a:lnTo>
                <a:lnTo>
                  <a:pt x="35317" y="28098"/>
                </a:lnTo>
                <a:lnTo>
                  <a:pt x="37724" y="17307"/>
                </a:lnTo>
                <a:lnTo>
                  <a:pt x="33669" y="6908"/>
                </a:lnTo>
                <a:close/>
              </a:path>
              <a:path w="39370" h="62865">
                <a:moveTo>
                  <a:pt x="18910" y="0"/>
                </a:moveTo>
                <a:lnTo>
                  <a:pt x="11823" y="0"/>
                </a:lnTo>
                <a:lnTo>
                  <a:pt x="5765" y="2641"/>
                </a:lnTo>
                <a:lnTo>
                  <a:pt x="1511" y="6235"/>
                </a:lnTo>
                <a:lnTo>
                  <a:pt x="4165" y="12103"/>
                </a:lnTo>
                <a:lnTo>
                  <a:pt x="6997" y="9740"/>
                </a:lnTo>
                <a:lnTo>
                  <a:pt x="11633" y="6908"/>
                </a:lnTo>
                <a:lnTo>
                  <a:pt x="33669" y="6908"/>
                </a:lnTo>
                <a:lnTo>
                  <a:pt x="33091" y="5425"/>
                </a:lnTo>
                <a:lnTo>
                  <a:pt x="1891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065256" y="7549184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70" h="63500">
                <a:moveTo>
                  <a:pt x="16185" y="0"/>
                </a:moveTo>
                <a:lnTo>
                  <a:pt x="8640" y="3371"/>
                </a:lnTo>
                <a:lnTo>
                  <a:pt x="3046" y="11894"/>
                </a:lnTo>
                <a:lnTo>
                  <a:pt x="0" y="26701"/>
                </a:lnTo>
                <a:lnTo>
                  <a:pt x="99" y="48925"/>
                </a:lnTo>
                <a:lnTo>
                  <a:pt x="7376" y="59669"/>
                </a:lnTo>
                <a:lnTo>
                  <a:pt x="18505" y="63349"/>
                </a:lnTo>
                <a:lnTo>
                  <a:pt x="29688" y="59310"/>
                </a:lnTo>
                <a:lnTo>
                  <a:pt x="31354" y="56702"/>
                </a:lnTo>
                <a:lnTo>
                  <a:pt x="16182" y="56702"/>
                </a:lnTo>
                <a:lnTo>
                  <a:pt x="8556" y="49160"/>
                </a:lnTo>
                <a:lnTo>
                  <a:pt x="5732" y="31878"/>
                </a:lnTo>
                <a:lnTo>
                  <a:pt x="6608" y="21576"/>
                </a:lnTo>
                <a:lnTo>
                  <a:pt x="12289" y="10583"/>
                </a:lnTo>
                <a:lnTo>
                  <a:pt x="23932" y="8177"/>
                </a:lnTo>
                <a:lnTo>
                  <a:pt x="32355" y="8177"/>
                </a:lnTo>
                <a:lnTo>
                  <a:pt x="28860" y="3463"/>
                </a:lnTo>
                <a:lnTo>
                  <a:pt x="16185" y="0"/>
                </a:lnTo>
                <a:close/>
              </a:path>
              <a:path w="39370" h="63500">
                <a:moveTo>
                  <a:pt x="32355" y="8177"/>
                </a:moveTo>
                <a:lnTo>
                  <a:pt x="23932" y="8177"/>
                </a:lnTo>
                <a:lnTo>
                  <a:pt x="29057" y="18354"/>
                </a:lnTo>
                <a:lnTo>
                  <a:pt x="30526" y="37750"/>
                </a:lnTo>
                <a:lnTo>
                  <a:pt x="26342" y="51769"/>
                </a:lnTo>
                <a:lnTo>
                  <a:pt x="16182" y="56702"/>
                </a:lnTo>
                <a:lnTo>
                  <a:pt x="31354" y="56702"/>
                </a:lnTo>
                <a:lnTo>
                  <a:pt x="36687" y="48352"/>
                </a:lnTo>
                <a:lnTo>
                  <a:pt x="39108" y="30938"/>
                </a:lnTo>
                <a:lnTo>
                  <a:pt x="39101" y="29901"/>
                </a:lnTo>
                <a:lnTo>
                  <a:pt x="36441" y="13687"/>
                </a:lnTo>
                <a:lnTo>
                  <a:pt x="32355" y="81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13724" y="7549184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70" h="63500">
                <a:moveTo>
                  <a:pt x="16185" y="0"/>
                </a:moveTo>
                <a:lnTo>
                  <a:pt x="8640" y="3371"/>
                </a:lnTo>
                <a:lnTo>
                  <a:pt x="3046" y="11894"/>
                </a:lnTo>
                <a:lnTo>
                  <a:pt x="0" y="26701"/>
                </a:lnTo>
                <a:lnTo>
                  <a:pt x="99" y="48925"/>
                </a:lnTo>
                <a:lnTo>
                  <a:pt x="7376" y="59669"/>
                </a:lnTo>
                <a:lnTo>
                  <a:pt x="18505" y="63349"/>
                </a:lnTo>
                <a:lnTo>
                  <a:pt x="29688" y="59310"/>
                </a:lnTo>
                <a:lnTo>
                  <a:pt x="31354" y="56702"/>
                </a:lnTo>
                <a:lnTo>
                  <a:pt x="16182" y="56702"/>
                </a:lnTo>
                <a:lnTo>
                  <a:pt x="8556" y="49160"/>
                </a:lnTo>
                <a:lnTo>
                  <a:pt x="5732" y="31878"/>
                </a:lnTo>
                <a:lnTo>
                  <a:pt x="6608" y="21576"/>
                </a:lnTo>
                <a:lnTo>
                  <a:pt x="12289" y="10583"/>
                </a:lnTo>
                <a:lnTo>
                  <a:pt x="23932" y="8177"/>
                </a:lnTo>
                <a:lnTo>
                  <a:pt x="32355" y="8177"/>
                </a:lnTo>
                <a:lnTo>
                  <a:pt x="28860" y="3463"/>
                </a:lnTo>
                <a:lnTo>
                  <a:pt x="16185" y="0"/>
                </a:lnTo>
                <a:close/>
              </a:path>
              <a:path w="39370" h="63500">
                <a:moveTo>
                  <a:pt x="32355" y="8177"/>
                </a:moveTo>
                <a:lnTo>
                  <a:pt x="23932" y="8177"/>
                </a:lnTo>
                <a:lnTo>
                  <a:pt x="29057" y="18354"/>
                </a:lnTo>
                <a:lnTo>
                  <a:pt x="30526" y="37750"/>
                </a:lnTo>
                <a:lnTo>
                  <a:pt x="26342" y="51769"/>
                </a:lnTo>
                <a:lnTo>
                  <a:pt x="16182" y="56702"/>
                </a:lnTo>
                <a:lnTo>
                  <a:pt x="31354" y="56702"/>
                </a:lnTo>
                <a:lnTo>
                  <a:pt x="36687" y="48352"/>
                </a:lnTo>
                <a:lnTo>
                  <a:pt x="39108" y="30938"/>
                </a:lnTo>
                <a:lnTo>
                  <a:pt x="39101" y="29901"/>
                </a:lnTo>
                <a:lnTo>
                  <a:pt x="36441" y="13687"/>
                </a:lnTo>
                <a:lnTo>
                  <a:pt x="32355" y="81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56956" y="7565732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10" h="46354">
                <a:moveTo>
                  <a:pt x="10020" y="0"/>
                </a:moveTo>
                <a:lnTo>
                  <a:pt x="761" y="0"/>
                </a:lnTo>
                <a:lnTo>
                  <a:pt x="16268" y="22428"/>
                </a:lnTo>
                <a:lnTo>
                  <a:pt x="0" y="45770"/>
                </a:lnTo>
                <a:lnTo>
                  <a:pt x="9169" y="45770"/>
                </a:lnTo>
                <a:lnTo>
                  <a:pt x="15798" y="35471"/>
                </a:lnTo>
                <a:lnTo>
                  <a:pt x="17487" y="32727"/>
                </a:lnTo>
                <a:lnTo>
                  <a:pt x="19100" y="30264"/>
                </a:lnTo>
                <a:lnTo>
                  <a:pt x="20612" y="27533"/>
                </a:lnTo>
                <a:lnTo>
                  <a:pt x="29490" y="27533"/>
                </a:lnTo>
                <a:lnTo>
                  <a:pt x="25819" y="22136"/>
                </a:lnTo>
                <a:lnTo>
                  <a:pt x="29221" y="17310"/>
                </a:lnTo>
                <a:lnTo>
                  <a:pt x="21183" y="17310"/>
                </a:lnTo>
                <a:lnTo>
                  <a:pt x="19556" y="14566"/>
                </a:lnTo>
                <a:lnTo>
                  <a:pt x="18249" y="12407"/>
                </a:lnTo>
                <a:lnTo>
                  <a:pt x="10020" y="0"/>
                </a:lnTo>
                <a:close/>
              </a:path>
              <a:path w="41910" h="46354">
                <a:moveTo>
                  <a:pt x="29490" y="27533"/>
                </a:moveTo>
                <a:lnTo>
                  <a:pt x="20802" y="27533"/>
                </a:lnTo>
                <a:lnTo>
                  <a:pt x="23926" y="32816"/>
                </a:lnTo>
                <a:lnTo>
                  <a:pt x="25717" y="35471"/>
                </a:lnTo>
                <a:lnTo>
                  <a:pt x="32435" y="45770"/>
                </a:lnTo>
                <a:lnTo>
                  <a:pt x="41897" y="45770"/>
                </a:lnTo>
                <a:lnTo>
                  <a:pt x="29490" y="27533"/>
                </a:lnTo>
                <a:close/>
              </a:path>
              <a:path w="41910" h="46354">
                <a:moveTo>
                  <a:pt x="41427" y="0"/>
                </a:moveTo>
                <a:lnTo>
                  <a:pt x="32435" y="0"/>
                </a:lnTo>
                <a:lnTo>
                  <a:pt x="26009" y="9753"/>
                </a:lnTo>
                <a:lnTo>
                  <a:pt x="24498" y="12204"/>
                </a:lnTo>
                <a:lnTo>
                  <a:pt x="22881" y="14757"/>
                </a:lnTo>
                <a:lnTo>
                  <a:pt x="21462" y="17310"/>
                </a:lnTo>
                <a:lnTo>
                  <a:pt x="29221" y="17310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01361" y="7550040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410" y="44742"/>
                </a:moveTo>
                <a:lnTo>
                  <a:pt x="28562" y="44742"/>
                </a:lnTo>
                <a:lnTo>
                  <a:pt x="28562" y="61467"/>
                </a:lnTo>
                <a:lnTo>
                  <a:pt x="36410" y="61467"/>
                </a:lnTo>
                <a:lnTo>
                  <a:pt x="36410" y="44742"/>
                </a:lnTo>
                <a:close/>
              </a:path>
              <a:path w="45085" h="61595">
                <a:moveTo>
                  <a:pt x="36410" y="0"/>
                </a:moveTo>
                <a:lnTo>
                  <a:pt x="27432" y="0"/>
                </a:lnTo>
                <a:lnTo>
                  <a:pt x="0" y="39242"/>
                </a:lnTo>
                <a:lnTo>
                  <a:pt x="0" y="44742"/>
                </a:lnTo>
                <a:lnTo>
                  <a:pt x="45021" y="44742"/>
                </a:lnTo>
                <a:lnTo>
                  <a:pt x="45021" y="38201"/>
                </a:lnTo>
                <a:lnTo>
                  <a:pt x="8420" y="38201"/>
                </a:lnTo>
                <a:lnTo>
                  <a:pt x="8420" y="38011"/>
                </a:lnTo>
                <a:lnTo>
                  <a:pt x="23456" y="17119"/>
                </a:lnTo>
                <a:lnTo>
                  <a:pt x="25158" y="14274"/>
                </a:lnTo>
                <a:lnTo>
                  <a:pt x="26670" y="11620"/>
                </a:lnTo>
                <a:lnTo>
                  <a:pt x="28562" y="8039"/>
                </a:lnTo>
                <a:lnTo>
                  <a:pt x="36410" y="8039"/>
                </a:lnTo>
                <a:lnTo>
                  <a:pt x="36410" y="0"/>
                </a:lnTo>
                <a:close/>
              </a:path>
              <a:path w="45085" h="61595">
                <a:moveTo>
                  <a:pt x="36410" y="8039"/>
                </a:moveTo>
                <a:lnTo>
                  <a:pt x="28841" y="8039"/>
                </a:lnTo>
                <a:lnTo>
                  <a:pt x="28651" y="11252"/>
                </a:lnTo>
                <a:lnTo>
                  <a:pt x="28562" y="38201"/>
                </a:lnTo>
                <a:lnTo>
                  <a:pt x="36410" y="38201"/>
                </a:lnTo>
                <a:lnTo>
                  <a:pt x="36410" y="80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58250" y="7550048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4" h="61595">
                <a:moveTo>
                  <a:pt x="20523" y="7747"/>
                </a:moveTo>
                <a:lnTo>
                  <a:pt x="12484" y="7747"/>
                </a:lnTo>
                <a:lnTo>
                  <a:pt x="12484" y="61455"/>
                </a:lnTo>
                <a:lnTo>
                  <a:pt x="20523" y="61455"/>
                </a:lnTo>
                <a:lnTo>
                  <a:pt x="20523" y="7747"/>
                </a:lnTo>
                <a:close/>
              </a:path>
              <a:path w="20954" h="61595">
                <a:moveTo>
                  <a:pt x="20523" y="0"/>
                </a:moveTo>
                <a:lnTo>
                  <a:pt x="13423" y="0"/>
                </a:lnTo>
                <a:lnTo>
                  <a:pt x="0" y="7175"/>
                </a:lnTo>
                <a:lnTo>
                  <a:pt x="1612" y="13512"/>
                </a:lnTo>
                <a:lnTo>
                  <a:pt x="12293" y="7747"/>
                </a:lnTo>
                <a:lnTo>
                  <a:pt x="20523" y="7747"/>
                </a:lnTo>
                <a:lnTo>
                  <a:pt x="205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297635" y="7565732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10" h="46354">
                <a:moveTo>
                  <a:pt x="10033" y="0"/>
                </a:moveTo>
                <a:lnTo>
                  <a:pt x="762" y="0"/>
                </a:lnTo>
                <a:lnTo>
                  <a:pt x="16268" y="22428"/>
                </a:lnTo>
                <a:lnTo>
                  <a:pt x="0" y="45770"/>
                </a:lnTo>
                <a:lnTo>
                  <a:pt x="9182" y="45770"/>
                </a:lnTo>
                <a:lnTo>
                  <a:pt x="15798" y="35471"/>
                </a:lnTo>
                <a:lnTo>
                  <a:pt x="17500" y="32727"/>
                </a:lnTo>
                <a:lnTo>
                  <a:pt x="19113" y="30264"/>
                </a:lnTo>
                <a:lnTo>
                  <a:pt x="20624" y="27533"/>
                </a:lnTo>
                <a:lnTo>
                  <a:pt x="29490" y="27533"/>
                </a:lnTo>
                <a:lnTo>
                  <a:pt x="25819" y="22136"/>
                </a:lnTo>
                <a:lnTo>
                  <a:pt x="29221" y="17310"/>
                </a:lnTo>
                <a:lnTo>
                  <a:pt x="21183" y="17310"/>
                </a:lnTo>
                <a:lnTo>
                  <a:pt x="19556" y="14566"/>
                </a:lnTo>
                <a:lnTo>
                  <a:pt x="18249" y="12407"/>
                </a:lnTo>
                <a:lnTo>
                  <a:pt x="10033" y="0"/>
                </a:lnTo>
                <a:close/>
              </a:path>
              <a:path w="41910" h="46354">
                <a:moveTo>
                  <a:pt x="29490" y="27533"/>
                </a:moveTo>
                <a:lnTo>
                  <a:pt x="20815" y="27533"/>
                </a:lnTo>
                <a:lnTo>
                  <a:pt x="23926" y="32816"/>
                </a:lnTo>
                <a:lnTo>
                  <a:pt x="25730" y="35471"/>
                </a:lnTo>
                <a:lnTo>
                  <a:pt x="32448" y="45770"/>
                </a:lnTo>
                <a:lnTo>
                  <a:pt x="41897" y="45770"/>
                </a:lnTo>
                <a:lnTo>
                  <a:pt x="29490" y="27533"/>
                </a:lnTo>
                <a:close/>
              </a:path>
              <a:path w="41910" h="46354">
                <a:moveTo>
                  <a:pt x="41427" y="0"/>
                </a:moveTo>
                <a:lnTo>
                  <a:pt x="32448" y="0"/>
                </a:lnTo>
                <a:lnTo>
                  <a:pt x="26009" y="9753"/>
                </a:lnTo>
                <a:lnTo>
                  <a:pt x="24498" y="12204"/>
                </a:lnTo>
                <a:lnTo>
                  <a:pt x="22987" y="14566"/>
                </a:lnTo>
                <a:lnTo>
                  <a:pt x="21475" y="17310"/>
                </a:lnTo>
                <a:lnTo>
                  <a:pt x="29221" y="17310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50468" y="7550048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4" h="61595">
                <a:moveTo>
                  <a:pt x="20523" y="7747"/>
                </a:moveTo>
                <a:lnTo>
                  <a:pt x="12484" y="7747"/>
                </a:lnTo>
                <a:lnTo>
                  <a:pt x="12484" y="61455"/>
                </a:lnTo>
                <a:lnTo>
                  <a:pt x="20523" y="61455"/>
                </a:lnTo>
                <a:lnTo>
                  <a:pt x="20523" y="7747"/>
                </a:lnTo>
                <a:close/>
              </a:path>
              <a:path w="20954" h="61595">
                <a:moveTo>
                  <a:pt x="20523" y="0"/>
                </a:moveTo>
                <a:lnTo>
                  <a:pt x="13436" y="0"/>
                </a:lnTo>
                <a:lnTo>
                  <a:pt x="0" y="7175"/>
                </a:lnTo>
                <a:lnTo>
                  <a:pt x="1612" y="13512"/>
                </a:lnTo>
                <a:lnTo>
                  <a:pt x="12293" y="7747"/>
                </a:lnTo>
                <a:lnTo>
                  <a:pt x="20523" y="7747"/>
                </a:lnTo>
                <a:lnTo>
                  <a:pt x="205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90616" y="7599597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39" h="24129">
                <a:moveTo>
                  <a:pt x="14947" y="0"/>
                </a:moveTo>
                <a:lnTo>
                  <a:pt x="5676" y="939"/>
                </a:lnTo>
                <a:lnTo>
                  <a:pt x="4635" y="7848"/>
                </a:lnTo>
                <a:lnTo>
                  <a:pt x="2082" y="17970"/>
                </a:lnTo>
                <a:lnTo>
                  <a:pt x="0" y="23545"/>
                </a:lnTo>
                <a:lnTo>
                  <a:pt x="5956" y="22974"/>
                </a:lnTo>
                <a:lnTo>
                  <a:pt x="8610" y="18529"/>
                </a:lnTo>
                <a:lnTo>
                  <a:pt x="12763" y="8026"/>
                </a:lnTo>
                <a:lnTo>
                  <a:pt x="149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12626" y="7549000"/>
            <a:ext cx="38735" cy="64135"/>
          </a:xfrm>
          <a:custGeom>
            <a:avLst/>
            <a:gdLst/>
            <a:ahLst/>
            <a:cxnLst/>
            <a:rect l="l" t="t" r="r" b="b"/>
            <a:pathLst>
              <a:path w="38735" h="64134">
                <a:moveTo>
                  <a:pt x="2273" y="52959"/>
                </a:moveTo>
                <a:lnTo>
                  <a:pt x="0" y="59397"/>
                </a:lnTo>
                <a:lnTo>
                  <a:pt x="3035" y="61379"/>
                </a:lnTo>
                <a:lnTo>
                  <a:pt x="9080" y="63550"/>
                </a:lnTo>
                <a:lnTo>
                  <a:pt x="21186" y="63162"/>
                </a:lnTo>
                <a:lnTo>
                  <a:pt x="33752" y="56845"/>
                </a:lnTo>
                <a:lnTo>
                  <a:pt x="10121" y="56845"/>
                </a:lnTo>
                <a:lnTo>
                  <a:pt x="4648" y="54470"/>
                </a:lnTo>
                <a:lnTo>
                  <a:pt x="2273" y="52959"/>
                </a:lnTo>
                <a:close/>
              </a:path>
              <a:path w="38735" h="64134">
                <a:moveTo>
                  <a:pt x="35674" y="6705"/>
                </a:moveTo>
                <a:lnTo>
                  <a:pt x="24498" y="6705"/>
                </a:lnTo>
                <a:lnTo>
                  <a:pt x="27622" y="11061"/>
                </a:lnTo>
                <a:lnTo>
                  <a:pt x="27622" y="23253"/>
                </a:lnTo>
                <a:lnTo>
                  <a:pt x="19964" y="26377"/>
                </a:lnTo>
                <a:lnTo>
                  <a:pt x="9270" y="26377"/>
                </a:lnTo>
                <a:lnTo>
                  <a:pt x="9270" y="32626"/>
                </a:lnTo>
                <a:lnTo>
                  <a:pt x="21945" y="32626"/>
                </a:lnTo>
                <a:lnTo>
                  <a:pt x="29705" y="36309"/>
                </a:lnTo>
                <a:lnTo>
                  <a:pt x="29895" y="50025"/>
                </a:lnTo>
                <a:lnTo>
                  <a:pt x="26581" y="56845"/>
                </a:lnTo>
                <a:lnTo>
                  <a:pt x="33752" y="56845"/>
                </a:lnTo>
                <a:lnTo>
                  <a:pt x="34053" y="56693"/>
                </a:lnTo>
                <a:lnTo>
                  <a:pt x="38404" y="45110"/>
                </a:lnTo>
                <a:lnTo>
                  <a:pt x="38404" y="36499"/>
                </a:lnTo>
                <a:lnTo>
                  <a:pt x="32257" y="30822"/>
                </a:lnTo>
                <a:lnTo>
                  <a:pt x="24688" y="29311"/>
                </a:lnTo>
                <a:lnTo>
                  <a:pt x="24688" y="29133"/>
                </a:lnTo>
                <a:lnTo>
                  <a:pt x="32257" y="26377"/>
                </a:lnTo>
                <a:lnTo>
                  <a:pt x="36042" y="20993"/>
                </a:lnTo>
                <a:lnTo>
                  <a:pt x="36042" y="7188"/>
                </a:lnTo>
                <a:lnTo>
                  <a:pt x="35674" y="6705"/>
                </a:lnTo>
                <a:close/>
              </a:path>
              <a:path w="38735" h="64134">
                <a:moveTo>
                  <a:pt x="30556" y="0"/>
                </a:moveTo>
                <a:lnTo>
                  <a:pt x="11823" y="0"/>
                </a:lnTo>
                <a:lnTo>
                  <a:pt x="5587" y="2374"/>
                </a:lnTo>
                <a:lnTo>
                  <a:pt x="2374" y="4724"/>
                </a:lnTo>
                <a:lnTo>
                  <a:pt x="4546" y="10782"/>
                </a:lnTo>
                <a:lnTo>
                  <a:pt x="7200" y="8890"/>
                </a:lnTo>
                <a:lnTo>
                  <a:pt x="11925" y="6705"/>
                </a:lnTo>
                <a:lnTo>
                  <a:pt x="35674" y="6705"/>
                </a:lnTo>
                <a:lnTo>
                  <a:pt x="305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63650" y="7564685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39" h="46990">
                <a:moveTo>
                  <a:pt x="7277" y="1041"/>
                </a:moveTo>
                <a:lnTo>
                  <a:pt x="0" y="1041"/>
                </a:lnTo>
                <a:lnTo>
                  <a:pt x="277" y="4648"/>
                </a:lnTo>
                <a:lnTo>
                  <a:pt x="380" y="46824"/>
                </a:lnTo>
                <a:lnTo>
                  <a:pt x="8521" y="46824"/>
                </a:lnTo>
                <a:lnTo>
                  <a:pt x="8616" y="17030"/>
                </a:lnTo>
                <a:lnTo>
                  <a:pt x="8699" y="16370"/>
                </a:lnTo>
                <a:lnTo>
                  <a:pt x="9182" y="15138"/>
                </a:lnTo>
                <a:lnTo>
                  <a:pt x="10502" y="10985"/>
                </a:lnTo>
                <a:lnTo>
                  <a:pt x="12840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39" h="46990">
                <a:moveTo>
                  <a:pt x="34410" y="6832"/>
                </a:moveTo>
                <a:lnTo>
                  <a:pt x="25819" y="6832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4" y="16370"/>
                </a:lnTo>
                <a:lnTo>
                  <a:pt x="37452" y="15519"/>
                </a:lnTo>
                <a:lnTo>
                  <a:pt x="39255" y="10325"/>
                </a:lnTo>
                <a:lnTo>
                  <a:pt x="40461" y="9182"/>
                </a:lnTo>
                <a:lnTo>
                  <a:pt x="35280" y="9182"/>
                </a:lnTo>
                <a:lnTo>
                  <a:pt x="34410" y="6832"/>
                </a:lnTo>
                <a:close/>
              </a:path>
              <a:path w="66039" h="46990">
                <a:moveTo>
                  <a:pt x="65735" y="6832"/>
                </a:moveTo>
                <a:lnTo>
                  <a:pt x="54381" y="6832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32"/>
                </a:lnTo>
                <a:close/>
              </a:path>
              <a:path w="66039" h="46990">
                <a:moveTo>
                  <a:pt x="56743" y="0"/>
                </a:moveTo>
                <a:lnTo>
                  <a:pt x="46342" y="0"/>
                </a:lnTo>
                <a:lnTo>
                  <a:pt x="43319" y="1142"/>
                </a:lnTo>
                <a:lnTo>
                  <a:pt x="38684" y="4648"/>
                </a:lnTo>
                <a:lnTo>
                  <a:pt x="36893" y="6629"/>
                </a:lnTo>
                <a:lnTo>
                  <a:pt x="35471" y="9182"/>
                </a:lnTo>
                <a:lnTo>
                  <a:pt x="40461" y="9182"/>
                </a:lnTo>
                <a:lnTo>
                  <a:pt x="42938" y="6832"/>
                </a:lnTo>
                <a:lnTo>
                  <a:pt x="65735" y="6832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39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40" y="8420"/>
                </a:lnTo>
                <a:lnTo>
                  <a:pt x="14287" y="6832"/>
                </a:lnTo>
                <a:lnTo>
                  <a:pt x="34410" y="6832"/>
                </a:lnTo>
                <a:lnTo>
                  <a:pt x="33286" y="3797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42454" y="7564685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39" h="46990">
                <a:moveTo>
                  <a:pt x="7277" y="1041"/>
                </a:moveTo>
                <a:lnTo>
                  <a:pt x="0" y="1041"/>
                </a:lnTo>
                <a:lnTo>
                  <a:pt x="277" y="4648"/>
                </a:lnTo>
                <a:lnTo>
                  <a:pt x="380" y="46824"/>
                </a:lnTo>
                <a:lnTo>
                  <a:pt x="8521" y="46824"/>
                </a:lnTo>
                <a:lnTo>
                  <a:pt x="8616" y="17030"/>
                </a:lnTo>
                <a:lnTo>
                  <a:pt x="8699" y="16370"/>
                </a:lnTo>
                <a:lnTo>
                  <a:pt x="9182" y="15138"/>
                </a:lnTo>
                <a:lnTo>
                  <a:pt x="10502" y="10985"/>
                </a:lnTo>
                <a:lnTo>
                  <a:pt x="12840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39" h="46990">
                <a:moveTo>
                  <a:pt x="34410" y="6832"/>
                </a:moveTo>
                <a:lnTo>
                  <a:pt x="25819" y="6832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4" y="16370"/>
                </a:lnTo>
                <a:lnTo>
                  <a:pt x="37452" y="15519"/>
                </a:lnTo>
                <a:lnTo>
                  <a:pt x="39255" y="10325"/>
                </a:lnTo>
                <a:lnTo>
                  <a:pt x="40461" y="9182"/>
                </a:lnTo>
                <a:lnTo>
                  <a:pt x="35280" y="9182"/>
                </a:lnTo>
                <a:lnTo>
                  <a:pt x="34410" y="6832"/>
                </a:lnTo>
                <a:close/>
              </a:path>
              <a:path w="66039" h="46990">
                <a:moveTo>
                  <a:pt x="65735" y="6832"/>
                </a:moveTo>
                <a:lnTo>
                  <a:pt x="54381" y="6832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32"/>
                </a:lnTo>
                <a:close/>
              </a:path>
              <a:path w="66039" h="46990">
                <a:moveTo>
                  <a:pt x="56743" y="0"/>
                </a:moveTo>
                <a:lnTo>
                  <a:pt x="46342" y="0"/>
                </a:lnTo>
                <a:lnTo>
                  <a:pt x="43319" y="1142"/>
                </a:lnTo>
                <a:lnTo>
                  <a:pt x="38684" y="4648"/>
                </a:lnTo>
                <a:lnTo>
                  <a:pt x="36893" y="6629"/>
                </a:lnTo>
                <a:lnTo>
                  <a:pt x="35471" y="9182"/>
                </a:lnTo>
                <a:lnTo>
                  <a:pt x="40461" y="9182"/>
                </a:lnTo>
                <a:lnTo>
                  <a:pt x="42938" y="6832"/>
                </a:lnTo>
                <a:lnTo>
                  <a:pt x="65735" y="6832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39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40" y="8420"/>
                </a:lnTo>
                <a:lnTo>
                  <a:pt x="14287" y="6832"/>
                </a:lnTo>
                <a:lnTo>
                  <a:pt x="34410" y="6832"/>
                </a:lnTo>
                <a:lnTo>
                  <a:pt x="33286" y="3797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17790" y="697701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868741" y="697319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905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47"/>
                </a:lnTo>
                <a:lnTo>
                  <a:pt x="8229" y="4787"/>
                </a:lnTo>
                <a:lnTo>
                  <a:pt x="25797" y="4787"/>
                </a:lnTo>
                <a:lnTo>
                  <a:pt x="21945" y="0"/>
                </a:lnTo>
                <a:close/>
              </a:path>
              <a:path w="27305" h="27304">
                <a:moveTo>
                  <a:pt x="25797" y="4787"/>
                </a:moveTo>
                <a:lnTo>
                  <a:pt x="19303" y="4787"/>
                </a:lnTo>
                <a:lnTo>
                  <a:pt x="21431" y="9347"/>
                </a:lnTo>
                <a:lnTo>
                  <a:pt x="21433" y="18376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97" y="47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17841" y="7134789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5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5" h="54609">
                <a:moveTo>
                  <a:pt x="52400" y="23876"/>
                </a:moveTo>
                <a:lnTo>
                  <a:pt x="0" y="23876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76"/>
                </a:lnTo>
                <a:close/>
              </a:path>
              <a:path w="52705" h="54609">
                <a:moveTo>
                  <a:pt x="29451" y="0"/>
                </a:moveTo>
                <a:lnTo>
                  <a:pt x="22948" y="0"/>
                </a:lnTo>
                <a:lnTo>
                  <a:pt x="22948" y="23876"/>
                </a:lnTo>
                <a:lnTo>
                  <a:pt x="29451" y="23876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875856" y="712281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41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90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31130" y="712280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7" y="56260"/>
                </a:moveTo>
                <a:lnTo>
                  <a:pt x="0" y="63320"/>
                </a:lnTo>
                <a:lnTo>
                  <a:pt x="7984" y="65729"/>
                </a:lnTo>
                <a:lnTo>
                  <a:pt x="25491" y="65565"/>
                </a:lnTo>
                <a:lnTo>
                  <a:pt x="33242" y="59918"/>
                </a:lnTo>
                <a:lnTo>
                  <a:pt x="9943" y="59918"/>
                </a:lnTo>
                <a:lnTo>
                  <a:pt x="4571" y="57886"/>
                </a:lnTo>
                <a:lnTo>
                  <a:pt x="1827" y="56260"/>
                </a:lnTo>
                <a:close/>
              </a:path>
              <a:path w="40639" h="66040">
                <a:moveTo>
                  <a:pt x="36651" y="30975"/>
                </a:moveTo>
                <a:lnTo>
                  <a:pt x="25792" y="30975"/>
                </a:lnTo>
                <a:lnTo>
                  <a:pt x="31469" y="37071"/>
                </a:lnTo>
                <a:lnTo>
                  <a:pt x="31584" y="54432"/>
                </a:lnTo>
                <a:lnTo>
                  <a:pt x="24370" y="59918"/>
                </a:lnTo>
                <a:lnTo>
                  <a:pt x="33242" y="59918"/>
                </a:lnTo>
                <a:lnTo>
                  <a:pt x="36489" y="57552"/>
                </a:lnTo>
                <a:lnTo>
                  <a:pt x="40613" y="44589"/>
                </a:lnTo>
                <a:lnTo>
                  <a:pt x="40613" y="36258"/>
                </a:lnTo>
                <a:lnTo>
                  <a:pt x="36651" y="30975"/>
                </a:lnTo>
                <a:close/>
              </a:path>
              <a:path w="40639" h="66040">
                <a:moveTo>
                  <a:pt x="39292" y="0"/>
                </a:moveTo>
                <a:lnTo>
                  <a:pt x="7720" y="0"/>
                </a:lnTo>
                <a:lnTo>
                  <a:pt x="3453" y="31686"/>
                </a:lnTo>
                <a:lnTo>
                  <a:pt x="5891" y="31381"/>
                </a:lnTo>
                <a:lnTo>
                  <a:pt x="8838" y="30975"/>
                </a:lnTo>
                <a:lnTo>
                  <a:pt x="36651" y="30975"/>
                </a:lnTo>
                <a:lnTo>
                  <a:pt x="36346" y="30568"/>
                </a:lnTo>
                <a:lnTo>
                  <a:pt x="31164" y="27622"/>
                </a:lnTo>
                <a:lnTo>
                  <a:pt x="27113" y="25196"/>
                </a:lnTo>
                <a:lnTo>
                  <a:pt x="23823" y="24472"/>
                </a:lnTo>
                <a:lnTo>
                  <a:pt x="11568" y="24472"/>
                </a:lnTo>
                <a:lnTo>
                  <a:pt x="14108" y="7518"/>
                </a:lnTo>
                <a:lnTo>
                  <a:pt x="39292" y="7518"/>
                </a:lnTo>
                <a:lnTo>
                  <a:pt x="39292" y="0"/>
                </a:lnTo>
                <a:close/>
              </a:path>
              <a:path w="40639" h="66040">
                <a:moveTo>
                  <a:pt x="22033" y="24079"/>
                </a:moveTo>
                <a:lnTo>
                  <a:pt x="14515" y="24079"/>
                </a:lnTo>
                <a:lnTo>
                  <a:pt x="11568" y="24472"/>
                </a:lnTo>
                <a:lnTo>
                  <a:pt x="23823" y="24472"/>
                </a:lnTo>
                <a:lnTo>
                  <a:pt x="22033" y="240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81417" y="711924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905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47"/>
                </a:lnTo>
                <a:lnTo>
                  <a:pt x="8229" y="4787"/>
                </a:lnTo>
                <a:lnTo>
                  <a:pt x="25797" y="4787"/>
                </a:lnTo>
                <a:lnTo>
                  <a:pt x="21945" y="0"/>
                </a:lnTo>
                <a:close/>
              </a:path>
              <a:path w="27305" h="27304">
                <a:moveTo>
                  <a:pt x="25797" y="4787"/>
                </a:moveTo>
                <a:lnTo>
                  <a:pt x="19303" y="4787"/>
                </a:lnTo>
                <a:lnTo>
                  <a:pt x="21431" y="9347"/>
                </a:lnTo>
                <a:lnTo>
                  <a:pt x="21433" y="18376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97" y="47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040147" y="711987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5">
                <a:moveTo>
                  <a:pt x="26390" y="0"/>
                </a:moveTo>
                <a:lnTo>
                  <a:pt x="10858" y="0"/>
                </a:lnTo>
                <a:lnTo>
                  <a:pt x="4457" y="495"/>
                </a:lnTo>
                <a:lnTo>
                  <a:pt x="0" y="1409"/>
                </a:lnTo>
                <a:lnTo>
                  <a:pt x="0" y="68935"/>
                </a:lnTo>
                <a:lnTo>
                  <a:pt x="8826" y="68935"/>
                </a:lnTo>
                <a:lnTo>
                  <a:pt x="8826" y="39281"/>
                </a:lnTo>
                <a:lnTo>
                  <a:pt x="35240" y="39281"/>
                </a:lnTo>
                <a:lnTo>
                  <a:pt x="34518" y="38163"/>
                </a:lnTo>
                <a:lnTo>
                  <a:pt x="29235" y="36347"/>
                </a:lnTo>
                <a:lnTo>
                  <a:pt x="29235" y="36029"/>
                </a:lnTo>
                <a:lnTo>
                  <a:pt x="36448" y="33604"/>
                </a:lnTo>
                <a:lnTo>
                  <a:pt x="37411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00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14"/>
                </a:lnTo>
                <a:lnTo>
                  <a:pt x="26390" y="0"/>
                </a:lnTo>
                <a:close/>
              </a:path>
              <a:path w="45085" h="69215">
                <a:moveTo>
                  <a:pt x="35240" y="39281"/>
                </a:moveTo>
                <a:lnTo>
                  <a:pt x="17157" y="39281"/>
                </a:lnTo>
                <a:lnTo>
                  <a:pt x="25171" y="39598"/>
                </a:lnTo>
                <a:lnTo>
                  <a:pt x="28828" y="43154"/>
                </a:lnTo>
                <a:lnTo>
                  <a:pt x="30860" y="52590"/>
                </a:lnTo>
                <a:lnTo>
                  <a:pt x="32791" y="61112"/>
                </a:lnTo>
                <a:lnTo>
                  <a:pt x="34315" y="67017"/>
                </a:lnTo>
                <a:lnTo>
                  <a:pt x="35432" y="68935"/>
                </a:lnTo>
                <a:lnTo>
                  <a:pt x="44564" y="68935"/>
                </a:lnTo>
                <a:lnTo>
                  <a:pt x="43154" y="66293"/>
                </a:lnTo>
                <a:lnTo>
                  <a:pt x="41528" y="59702"/>
                </a:lnTo>
                <a:lnTo>
                  <a:pt x="39293" y="50152"/>
                </a:lnTo>
                <a:lnTo>
                  <a:pt x="37668" y="43040"/>
                </a:lnTo>
                <a:lnTo>
                  <a:pt x="35240" y="39281"/>
                </a:lnTo>
                <a:close/>
              </a:path>
              <a:path w="45085" h="69215">
                <a:moveTo>
                  <a:pt x="38135" y="6794"/>
                </a:moveTo>
                <a:lnTo>
                  <a:pt x="13296" y="6794"/>
                </a:lnTo>
                <a:lnTo>
                  <a:pt x="26898" y="6896"/>
                </a:lnTo>
                <a:lnTo>
                  <a:pt x="33299" y="10756"/>
                </a:lnTo>
                <a:lnTo>
                  <a:pt x="33299" y="27406"/>
                </a:lnTo>
                <a:lnTo>
                  <a:pt x="27304" y="32588"/>
                </a:lnTo>
                <a:lnTo>
                  <a:pt x="37411" y="32588"/>
                </a:lnTo>
                <a:lnTo>
                  <a:pt x="42138" y="27597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16821" y="7304087"/>
            <a:ext cx="25400" cy="6985"/>
          </a:xfrm>
          <a:custGeom>
            <a:avLst/>
            <a:gdLst/>
            <a:ahLst/>
            <a:cxnLst/>
            <a:rect l="l" t="t" r="r" b="b"/>
            <a:pathLst>
              <a:path w="25400" h="6984">
                <a:moveTo>
                  <a:pt x="0" y="3301"/>
                </a:moveTo>
                <a:lnTo>
                  <a:pt x="25082" y="3301"/>
                </a:lnTo>
              </a:path>
            </a:pathLst>
          </a:custGeom>
          <a:ln w="787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46492" y="726886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41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90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901768" y="726885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7" y="56260"/>
                </a:moveTo>
                <a:lnTo>
                  <a:pt x="0" y="63320"/>
                </a:lnTo>
                <a:lnTo>
                  <a:pt x="7984" y="65729"/>
                </a:lnTo>
                <a:lnTo>
                  <a:pt x="25491" y="65565"/>
                </a:lnTo>
                <a:lnTo>
                  <a:pt x="33242" y="59918"/>
                </a:lnTo>
                <a:lnTo>
                  <a:pt x="9943" y="59918"/>
                </a:lnTo>
                <a:lnTo>
                  <a:pt x="4571" y="57886"/>
                </a:lnTo>
                <a:lnTo>
                  <a:pt x="1827" y="56260"/>
                </a:lnTo>
                <a:close/>
              </a:path>
              <a:path w="40639" h="66040">
                <a:moveTo>
                  <a:pt x="36663" y="30975"/>
                </a:moveTo>
                <a:lnTo>
                  <a:pt x="25792" y="30975"/>
                </a:lnTo>
                <a:lnTo>
                  <a:pt x="31482" y="37071"/>
                </a:lnTo>
                <a:lnTo>
                  <a:pt x="31584" y="54432"/>
                </a:lnTo>
                <a:lnTo>
                  <a:pt x="24370" y="59918"/>
                </a:lnTo>
                <a:lnTo>
                  <a:pt x="33242" y="59918"/>
                </a:lnTo>
                <a:lnTo>
                  <a:pt x="36489" y="57552"/>
                </a:lnTo>
                <a:lnTo>
                  <a:pt x="40613" y="44589"/>
                </a:lnTo>
                <a:lnTo>
                  <a:pt x="40613" y="36258"/>
                </a:lnTo>
                <a:lnTo>
                  <a:pt x="36663" y="30975"/>
                </a:lnTo>
                <a:close/>
              </a:path>
              <a:path w="40639" h="66040">
                <a:moveTo>
                  <a:pt x="39292" y="0"/>
                </a:moveTo>
                <a:lnTo>
                  <a:pt x="7720" y="0"/>
                </a:lnTo>
                <a:lnTo>
                  <a:pt x="3453" y="31686"/>
                </a:lnTo>
                <a:lnTo>
                  <a:pt x="5891" y="31381"/>
                </a:lnTo>
                <a:lnTo>
                  <a:pt x="8838" y="30975"/>
                </a:lnTo>
                <a:lnTo>
                  <a:pt x="36663" y="30975"/>
                </a:lnTo>
                <a:lnTo>
                  <a:pt x="36359" y="30568"/>
                </a:lnTo>
                <a:lnTo>
                  <a:pt x="31164" y="27622"/>
                </a:lnTo>
                <a:lnTo>
                  <a:pt x="27113" y="25196"/>
                </a:lnTo>
                <a:lnTo>
                  <a:pt x="23823" y="24472"/>
                </a:lnTo>
                <a:lnTo>
                  <a:pt x="11568" y="24472"/>
                </a:lnTo>
                <a:lnTo>
                  <a:pt x="14108" y="7518"/>
                </a:lnTo>
                <a:lnTo>
                  <a:pt x="39292" y="7518"/>
                </a:lnTo>
                <a:lnTo>
                  <a:pt x="39292" y="0"/>
                </a:lnTo>
                <a:close/>
              </a:path>
              <a:path w="40639" h="66040">
                <a:moveTo>
                  <a:pt x="22033" y="24079"/>
                </a:moveTo>
                <a:lnTo>
                  <a:pt x="14515" y="24079"/>
                </a:lnTo>
                <a:lnTo>
                  <a:pt x="11568" y="24472"/>
                </a:lnTo>
                <a:lnTo>
                  <a:pt x="23823" y="24472"/>
                </a:lnTo>
                <a:lnTo>
                  <a:pt x="22033" y="240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952068" y="726529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20" y="0"/>
                </a:moveTo>
                <a:lnTo>
                  <a:pt x="6083" y="0"/>
                </a:lnTo>
                <a:lnTo>
                  <a:pt x="0" y="5905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76"/>
                </a:lnTo>
                <a:lnTo>
                  <a:pt x="5575" y="9347"/>
                </a:lnTo>
                <a:lnTo>
                  <a:pt x="8216" y="4787"/>
                </a:lnTo>
                <a:lnTo>
                  <a:pt x="25781" y="4787"/>
                </a:lnTo>
                <a:lnTo>
                  <a:pt x="21920" y="0"/>
                </a:lnTo>
                <a:close/>
              </a:path>
              <a:path w="27305" h="27304">
                <a:moveTo>
                  <a:pt x="25781" y="4787"/>
                </a:moveTo>
                <a:lnTo>
                  <a:pt x="19291" y="4787"/>
                </a:lnTo>
                <a:lnTo>
                  <a:pt x="21418" y="9347"/>
                </a:lnTo>
                <a:lnTo>
                  <a:pt x="21420" y="18376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81" y="47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010773" y="7266414"/>
            <a:ext cx="38100" cy="68580"/>
          </a:xfrm>
          <a:custGeom>
            <a:avLst/>
            <a:gdLst/>
            <a:ahLst/>
            <a:cxnLst/>
            <a:rect l="l" t="t" r="r" b="b"/>
            <a:pathLst>
              <a:path w="38100" h="68579">
                <a:moveTo>
                  <a:pt x="8839" y="0"/>
                </a:moveTo>
                <a:lnTo>
                  <a:pt x="0" y="0"/>
                </a:lnTo>
                <a:lnTo>
                  <a:pt x="0" y="68453"/>
                </a:lnTo>
                <a:lnTo>
                  <a:pt x="38087" y="68453"/>
                </a:lnTo>
                <a:lnTo>
                  <a:pt x="38087" y="61048"/>
                </a:lnTo>
                <a:lnTo>
                  <a:pt x="8839" y="61048"/>
                </a:lnTo>
                <a:lnTo>
                  <a:pt x="88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17841" y="7426889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5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5" h="54609">
                <a:moveTo>
                  <a:pt x="52400" y="23876"/>
                </a:moveTo>
                <a:lnTo>
                  <a:pt x="0" y="23876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76"/>
                </a:lnTo>
                <a:close/>
              </a:path>
              <a:path w="52705" h="54609">
                <a:moveTo>
                  <a:pt x="29451" y="0"/>
                </a:moveTo>
                <a:lnTo>
                  <a:pt x="22948" y="0"/>
                </a:lnTo>
                <a:lnTo>
                  <a:pt x="22948" y="23876"/>
                </a:lnTo>
                <a:lnTo>
                  <a:pt x="29451" y="23876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78605" y="7413893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5" y="0"/>
                </a:moveTo>
                <a:lnTo>
                  <a:pt x="34115" y="114"/>
                </a:lnTo>
                <a:lnTo>
                  <a:pt x="31473" y="507"/>
                </a:lnTo>
                <a:lnTo>
                  <a:pt x="23142" y="1523"/>
                </a:lnTo>
                <a:lnTo>
                  <a:pt x="0" y="48093"/>
                </a:lnTo>
                <a:lnTo>
                  <a:pt x="5224" y="58589"/>
                </a:lnTo>
                <a:lnTo>
                  <a:pt x="15974" y="64686"/>
                </a:lnTo>
                <a:lnTo>
                  <a:pt x="33037" y="65429"/>
                </a:lnTo>
                <a:lnTo>
                  <a:pt x="36621" y="61226"/>
                </a:lnTo>
                <a:lnTo>
                  <a:pt x="13198" y="61226"/>
                </a:lnTo>
                <a:lnTo>
                  <a:pt x="8219" y="53212"/>
                </a:lnTo>
                <a:lnTo>
                  <a:pt x="8016" y="40716"/>
                </a:lnTo>
                <a:lnTo>
                  <a:pt x="8422" y="39395"/>
                </a:lnTo>
                <a:lnTo>
                  <a:pt x="9032" y="38379"/>
                </a:lnTo>
                <a:lnTo>
                  <a:pt x="11470" y="33616"/>
                </a:lnTo>
                <a:lnTo>
                  <a:pt x="15082" y="31178"/>
                </a:lnTo>
                <a:lnTo>
                  <a:pt x="8626" y="31178"/>
                </a:lnTo>
                <a:lnTo>
                  <a:pt x="10265" y="23987"/>
                </a:lnTo>
                <a:lnTo>
                  <a:pt x="17927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5" y="7315"/>
                </a:lnTo>
                <a:lnTo>
                  <a:pt x="37975" y="0"/>
                </a:lnTo>
                <a:close/>
              </a:path>
              <a:path w="44450" h="66040">
                <a:moveTo>
                  <a:pt x="38686" y="30264"/>
                </a:moveTo>
                <a:lnTo>
                  <a:pt x="30051" y="30264"/>
                </a:lnTo>
                <a:lnTo>
                  <a:pt x="35435" y="35953"/>
                </a:lnTo>
                <a:lnTo>
                  <a:pt x="35435" y="54825"/>
                </a:lnTo>
                <a:lnTo>
                  <a:pt x="30254" y="61226"/>
                </a:lnTo>
                <a:lnTo>
                  <a:pt x="36621" y="61226"/>
                </a:lnTo>
                <a:lnTo>
                  <a:pt x="41382" y="55644"/>
                </a:lnTo>
                <a:lnTo>
                  <a:pt x="44064" y="40114"/>
                </a:lnTo>
                <a:lnTo>
                  <a:pt x="38686" y="30264"/>
                </a:lnTo>
                <a:close/>
              </a:path>
              <a:path w="44450" h="66040">
                <a:moveTo>
                  <a:pt x="24564" y="23558"/>
                </a:moveTo>
                <a:lnTo>
                  <a:pt x="17262" y="23558"/>
                </a:lnTo>
                <a:lnTo>
                  <a:pt x="11775" y="27012"/>
                </a:lnTo>
                <a:lnTo>
                  <a:pt x="8626" y="31178"/>
                </a:lnTo>
                <a:lnTo>
                  <a:pt x="15082" y="31178"/>
                </a:lnTo>
                <a:lnTo>
                  <a:pt x="16436" y="30264"/>
                </a:lnTo>
                <a:lnTo>
                  <a:pt x="38686" y="30264"/>
                </a:lnTo>
                <a:lnTo>
                  <a:pt x="37462" y="28022"/>
                </a:lnTo>
                <a:lnTo>
                  <a:pt x="24564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930466" y="741516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981417" y="741134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905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47"/>
                </a:lnTo>
                <a:lnTo>
                  <a:pt x="8229" y="4787"/>
                </a:lnTo>
                <a:lnTo>
                  <a:pt x="25797" y="4787"/>
                </a:lnTo>
                <a:lnTo>
                  <a:pt x="21945" y="0"/>
                </a:lnTo>
                <a:close/>
              </a:path>
              <a:path w="27305" h="27304">
                <a:moveTo>
                  <a:pt x="25797" y="4787"/>
                </a:moveTo>
                <a:lnTo>
                  <a:pt x="19303" y="4787"/>
                </a:lnTo>
                <a:lnTo>
                  <a:pt x="21431" y="9347"/>
                </a:lnTo>
                <a:lnTo>
                  <a:pt x="21433" y="18376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97" y="47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040147" y="741197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5">
                <a:moveTo>
                  <a:pt x="26390" y="0"/>
                </a:moveTo>
                <a:lnTo>
                  <a:pt x="10858" y="0"/>
                </a:lnTo>
                <a:lnTo>
                  <a:pt x="4457" y="495"/>
                </a:lnTo>
                <a:lnTo>
                  <a:pt x="0" y="1409"/>
                </a:lnTo>
                <a:lnTo>
                  <a:pt x="0" y="68935"/>
                </a:lnTo>
                <a:lnTo>
                  <a:pt x="8826" y="68935"/>
                </a:lnTo>
                <a:lnTo>
                  <a:pt x="8826" y="39281"/>
                </a:lnTo>
                <a:lnTo>
                  <a:pt x="35240" y="39281"/>
                </a:lnTo>
                <a:lnTo>
                  <a:pt x="34518" y="38163"/>
                </a:lnTo>
                <a:lnTo>
                  <a:pt x="29235" y="36347"/>
                </a:lnTo>
                <a:lnTo>
                  <a:pt x="29235" y="36029"/>
                </a:lnTo>
                <a:lnTo>
                  <a:pt x="36448" y="33604"/>
                </a:lnTo>
                <a:lnTo>
                  <a:pt x="37411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00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14"/>
                </a:lnTo>
                <a:lnTo>
                  <a:pt x="26390" y="0"/>
                </a:lnTo>
                <a:close/>
              </a:path>
              <a:path w="45085" h="69215">
                <a:moveTo>
                  <a:pt x="35240" y="39281"/>
                </a:moveTo>
                <a:lnTo>
                  <a:pt x="17157" y="39281"/>
                </a:lnTo>
                <a:lnTo>
                  <a:pt x="25171" y="39598"/>
                </a:lnTo>
                <a:lnTo>
                  <a:pt x="28828" y="43154"/>
                </a:lnTo>
                <a:lnTo>
                  <a:pt x="30860" y="52590"/>
                </a:lnTo>
                <a:lnTo>
                  <a:pt x="32791" y="61112"/>
                </a:lnTo>
                <a:lnTo>
                  <a:pt x="34315" y="67017"/>
                </a:lnTo>
                <a:lnTo>
                  <a:pt x="35432" y="68935"/>
                </a:lnTo>
                <a:lnTo>
                  <a:pt x="44564" y="68935"/>
                </a:lnTo>
                <a:lnTo>
                  <a:pt x="43154" y="66293"/>
                </a:lnTo>
                <a:lnTo>
                  <a:pt x="41528" y="59702"/>
                </a:lnTo>
                <a:lnTo>
                  <a:pt x="39293" y="50152"/>
                </a:lnTo>
                <a:lnTo>
                  <a:pt x="37668" y="43040"/>
                </a:lnTo>
                <a:lnTo>
                  <a:pt x="35240" y="39281"/>
                </a:lnTo>
                <a:close/>
              </a:path>
              <a:path w="45085" h="69215">
                <a:moveTo>
                  <a:pt x="38135" y="6794"/>
                </a:moveTo>
                <a:lnTo>
                  <a:pt x="13296" y="6794"/>
                </a:lnTo>
                <a:lnTo>
                  <a:pt x="26898" y="6896"/>
                </a:lnTo>
                <a:lnTo>
                  <a:pt x="33299" y="10756"/>
                </a:lnTo>
                <a:lnTo>
                  <a:pt x="33299" y="27406"/>
                </a:lnTo>
                <a:lnTo>
                  <a:pt x="27304" y="32588"/>
                </a:lnTo>
                <a:lnTo>
                  <a:pt x="37411" y="32588"/>
                </a:lnTo>
                <a:lnTo>
                  <a:pt x="42138" y="27597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342314" y="6834006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70"/>
                </a:moveTo>
                <a:lnTo>
                  <a:pt x="60768" y="44606"/>
                </a:lnTo>
                <a:lnTo>
                  <a:pt x="52303" y="55405"/>
                </a:lnTo>
                <a:lnTo>
                  <a:pt x="39976" y="61705"/>
                </a:lnTo>
                <a:lnTo>
                  <a:pt x="23190" y="59869"/>
                </a:lnTo>
                <a:lnTo>
                  <a:pt x="10758" y="53570"/>
                </a:lnTo>
                <a:lnTo>
                  <a:pt x="2942" y="43867"/>
                </a:lnTo>
                <a:lnTo>
                  <a:pt x="0" y="31820"/>
                </a:lnTo>
                <a:lnTo>
                  <a:pt x="3035" y="17525"/>
                </a:lnTo>
                <a:lnTo>
                  <a:pt x="11241" y="6500"/>
                </a:lnTo>
                <a:lnTo>
                  <a:pt x="23226" y="0"/>
                </a:lnTo>
                <a:lnTo>
                  <a:pt x="40216" y="1675"/>
                </a:lnTo>
                <a:lnTo>
                  <a:pt x="52780" y="7765"/>
                </a:lnTo>
                <a:lnTo>
                  <a:pt x="60728" y="17238"/>
                </a:lnTo>
                <a:lnTo>
                  <a:pt x="63869" y="29059"/>
                </a:lnTo>
                <a:lnTo>
                  <a:pt x="63914" y="3077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297609" y="69769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349730" y="69769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404341" y="697719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297609" y="71229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352226" y="71232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404341" y="71232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300481" y="7267922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2" y="56857"/>
                </a:moveTo>
                <a:lnTo>
                  <a:pt x="0" y="63861"/>
                </a:lnTo>
                <a:lnTo>
                  <a:pt x="8048" y="66724"/>
                </a:lnTo>
                <a:lnTo>
                  <a:pt x="25039" y="67338"/>
                </a:lnTo>
                <a:lnTo>
                  <a:pt x="35586" y="61023"/>
                </a:lnTo>
                <a:lnTo>
                  <a:pt x="10744" y="61023"/>
                </a:lnTo>
                <a:lnTo>
                  <a:pt x="4852" y="58496"/>
                </a:lnTo>
                <a:lnTo>
                  <a:pt x="2312" y="56857"/>
                </a:lnTo>
                <a:close/>
              </a:path>
              <a:path w="41275" h="67945">
                <a:moveTo>
                  <a:pt x="38170" y="7213"/>
                </a:moveTo>
                <a:lnTo>
                  <a:pt x="26175" y="7213"/>
                </a:lnTo>
                <a:lnTo>
                  <a:pt x="29528" y="11887"/>
                </a:lnTo>
                <a:lnTo>
                  <a:pt x="29528" y="24980"/>
                </a:lnTo>
                <a:lnTo>
                  <a:pt x="21298" y="28333"/>
                </a:lnTo>
                <a:lnTo>
                  <a:pt x="9830" y="28333"/>
                </a:lnTo>
                <a:lnTo>
                  <a:pt x="9830" y="35026"/>
                </a:lnTo>
                <a:lnTo>
                  <a:pt x="23432" y="35026"/>
                </a:lnTo>
                <a:lnTo>
                  <a:pt x="31750" y="39001"/>
                </a:lnTo>
                <a:lnTo>
                  <a:pt x="31953" y="53708"/>
                </a:lnTo>
                <a:lnTo>
                  <a:pt x="28410" y="61023"/>
                </a:lnTo>
                <a:lnTo>
                  <a:pt x="35586" y="61023"/>
                </a:lnTo>
                <a:lnTo>
                  <a:pt x="37043" y="60151"/>
                </a:lnTo>
                <a:lnTo>
                  <a:pt x="41097" y="48437"/>
                </a:lnTo>
                <a:lnTo>
                  <a:pt x="41097" y="39192"/>
                </a:lnTo>
                <a:lnTo>
                  <a:pt x="34506" y="33096"/>
                </a:lnTo>
                <a:lnTo>
                  <a:pt x="26378" y="31483"/>
                </a:lnTo>
                <a:lnTo>
                  <a:pt x="26378" y="31280"/>
                </a:lnTo>
                <a:lnTo>
                  <a:pt x="34506" y="28333"/>
                </a:lnTo>
                <a:lnTo>
                  <a:pt x="38557" y="22542"/>
                </a:lnTo>
                <a:lnTo>
                  <a:pt x="38557" y="7721"/>
                </a:lnTo>
                <a:lnTo>
                  <a:pt x="38170" y="7213"/>
                </a:lnTo>
                <a:close/>
              </a:path>
              <a:path w="41275" h="67945">
                <a:moveTo>
                  <a:pt x="32677" y="0"/>
                </a:moveTo>
                <a:lnTo>
                  <a:pt x="12573" y="0"/>
                </a:lnTo>
                <a:lnTo>
                  <a:pt x="5868" y="2539"/>
                </a:lnTo>
                <a:lnTo>
                  <a:pt x="2413" y="5079"/>
                </a:lnTo>
                <a:lnTo>
                  <a:pt x="4750" y="11582"/>
                </a:lnTo>
                <a:lnTo>
                  <a:pt x="7595" y="9537"/>
                </a:lnTo>
                <a:lnTo>
                  <a:pt x="12662" y="7213"/>
                </a:lnTo>
                <a:lnTo>
                  <a:pt x="38170" y="7213"/>
                </a:lnTo>
                <a:lnTo>
                  <a:pt x="326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352574" y="7270276"/>
            <a:ext cx="43815" cy="66040"/>
          </a:xfrm>
          <a:custGeom>
            <a:avLst/>
            <a:gdLst/>
            <a:ahLst/>
            <a:cxnLst/>
            <a:rect l="l" t="t" r="r" b="b"/>
            <a:pathLst>
              <a:path w="43814" h="66040">
                <a:moveTo>
                  <a:pt x="5383" y="58469"/>
                </a:moveTo>
                <a:lnTo>
                  <a:pt x="5383" y="65784"/>
                </a:lnTo>
                <a:lnTo>
                  <a:pt x="10361" y="65784"/>
                </a:lnTo>
                <a:lnTo>
                  <a:pt x="13612" y="65264"/>
                </a:lnTo>
                <a:lnTo>
                  <a:pt x="20724" y="64464"/>
                </a:lnTo>
                <a:lnTo>
                  <a:pt x="27722" y="61428"/>
                </a:lnTo>
                <a:lnTo>
                  <a:pt x="30525" y="58672"/>
                </a:lnTo>
                <a:lnTo>
                  <a:pt x="7313" y="58672"/>
                </a:lnTo>
                <a:lnTo>
                  <a:pt x="5383" y="58469"/>
                </a:lnTo>
                <a:close/>
              </a:path>
              <a:path w="43814" h="66040">
                <a:moveTo>
                  <a:pt x="42740" y="34200"/>
                </a:moveTo>
                <a:lnTo>
                  <a:pt x="35139" y="34200"/>
                </a:lnTo>
                <a:lnTo>
                  <a:pt x="33920" y="42023"/>
                </a:lnTo>
                <a:lnTo>
                  <a:pt x="30770" y="47801"/>
                </a:lnTo>
                <a:lnTo>
                  <a:pt x="26401" y="51776"/>
                </a:lnTo>
                <a:lnTo>
                  <a:pt x="22655" y="55320"/>
                </a:lnTo>
                <a:lnTo>
                  <a:pt x="17778" y="57453"/>
                </a:lnTo>
                <a:lnTo>
                  <a:pt x="12596" y="58177"/>
                </a:lnTo>
                <a:lnTo>
                  <a:pt x="7313" y="58672"/>
                </a:lnTo>
                <a:lnTo>
                  <a:pt x="30525" y="58672"/>
                </a:lnTo>
                <a:lnTo>
                  <a:pt x="33307" y="55937"/>
                </a:lnTo>
                <a:lnTo>
                  <a:pt x="38880" y="48094"/>
                </a:lnTo>
                <a:lnTo>
                  <a:pt x="42603" y="36299"/>
                </a:lnTo>
                <a:lnTo>
                  <a:pt x="42740" y="34200"/>
                </a:lnTo>
                <a:close/>
              </a:path>
              <a:path w="43814" h="66040">
                <a:moveTo>
                  <a:pt x="12326" y="0"/>
                </a:moveTo>
                <a:lnTo>
                  <a:pt x="3198" y="9382"/>
                </a:lnTo>
                <a:lnTo>
                  <a:pt x="0" y="24262"/>
                </a:lnTo>
                <a:lnTo>
                  <a:pt x="6098" y="36440"/>
                </a:lnTo>
                <a:lnTo>
                  <a:pt x="19289" y="41312"/>
                </a:lnTo>
                <a:lnTo>
                  <a:pt x="25893" y="41312"/>
                </a:lnTo>
                <a:lnTo>
                  <a:pt x="31176" y="38683"/>
                </a:lnTo>
                <a:lnTo>
                  <a:pt x="34575" y="34517"/>
                </a:lnTo>
                <a:lnTo>
                  <a:pt x="13612" y="34517"/>
                </a:lnTo>
                <a:lnTo>
                  <a:pt x="8634" y="28713"/>
                </a:lnTo>
                <a:lnTo>
                  <a:pt x="8634" y="11149"/>
                </a:lnTo>
                <a:lnTo>
                  <a:pt x="14019" y="4443"/>
                </a:lnTo>
                <a:lnTo>
                  <a:pt x="34088" y="4443"/>
                </a:lnTo>
                <a:lnTo>
                  <a:pt x="29100" y="1125"/>
                </a:lnTo>
                <a:lnTo>
                  <a:pt x="12326" y="0"/>
                </a:lnTo>
                <a:close/>
              </a:path>
              <a:path w="43814" h="66040">
                <a:moveTo>
                  <a:pt x="34088" y="4443"/>
                </a:moveTo>
                <a:lnTo>
                  <a:pt x="30973" y="4443"/>
                </a:lnTo>
                <a:lnTo>
                  <a:pt x="35139" y="13079"/>
                </a:lnTo>
                <a:lnTo>
                  <a:pt x="35139" y="25779"/>
                </a:lnTo>
                <a:lnTo>
                  <a:pt x="34834" y="26795"/>
                </a:lnTo>
                <a:lnTo>
                  <a:pt x="34326" y="27608"/>
                </a:lnTo>
                <a:lnTo>
                  <a:pt x="31989" y="31558"/>
                </a:lnTo>
                <a:lnTo>
                  <a:pt x="27316" y="34517"/>
                </a:lnTo>
                <a:lnTo>
                  <a:pt x="34575" y="34517"/>
                </a:lnTo>
                <a:lnTo>
                  <a:pt x="34834" y="34200"/>
                </a:lnTo>
                <a:lnTo>
                  <a:pt x="42740" y="34200"/>
                </a:lnTo>
                <a:lnTo>
                  <a:pt x="43721" y="19144"/>
                </a:lnTo>
                <a:lnTo>
                  <a:pt x="39231" y="7866"/>
                </a:lnTo>
                <a:lnTo>
                  <a:pt x="34088" y="44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404341" y="726929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300660" y="741397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21" y="7416"/>
                </a:lnTo>
                <a:lnTo>
                  <a:pt x="31572" y="13589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09" y="49175"/>
                </a:lnTo>
                <a:lnTo>
                  <a:pt x="32504" y="38757"/>
                </a:lnTo>
                <a:lnTo>
                  <a:pt x="38373" y="28322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352888" y="741509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404341" y="74153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774409" y="697593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5" y="0"/>
                </a:moveTo>
                <a:lnTo>
                  <a:pt x="34115" y="101"/>
                </a:lnTo>
                <a:lnTo>
                  <a:pt x="31473" y="495"/>
                </a:lnTo>
                <a:lnTo>
                  <a:pt x="23142" y="1511"/>
                </a:lnTo>
                <a:lnTo>
                  <a:pt x="0" y="48092"/>
                </a:lnTo>
                <a:lnTo>
                  <a:pt x="5224" y="58589"/>
                </a:lnTo>
                <a:lnTo>
                  <a:pt x="15974" y="64686"/>
                </a:lnTo>
                <a:lnTo>
                  <a:pt x="33036" y="65429"/>
                </a:lnTo>
                <a:lnTo>
                  <a:pt x="36621" y="61226"/>
                </a:lnTo>
                <a:lnTo>
                  <a:pt x="13198" y="61226"/>
                </a:lnTo>
                <a:lnTo>
                  <a:pt x="8219" y="53200"/>
                </a:lnTo>
                <a:lnTo>
                  <a:pt x="8016" y="40716"/>
                </a:lnTo>
                <a:lnTo>
                  <a:pt x="8423" y="39382"/>
                </a:lnTo>
                <a:lnTo>
                  <a:pt x="9032" y="38366"/>
                </a:lnTo>
                <a:lnTo>
                  <a:pt x="11471" y="33604"/>
                </a:lnTo>
                <a:lnTo>
                  <a:pt x="15086" y="31178"/>
                </a:lnTo>
                <a:lnTo>
                  <a:pt x="8626" y="31178"/>
                </a:lnTo>
                <a:lnTo>
                  <a:pt x="10266" y="23974"/>
                </a:lnTo>
                <a:lnTo>
                  <a:pt x="17925" y="13552"/>
                </a:lnTo>
                <a:lnTo>
                  <a:pt x="31270" y="7708"/>
                </a:lnTo>
                <a:lnTo>
                  <a:pt x="33810" y="7302"/>
                </a:lnTo>
                <a:lnTo>
                  <a:pt x="37975" y="7302"/>
                </a:lnTo>
                <a:lnTo>
                  <a:pt x="37975" y="0"/>
                </a:lnTo>
                <a:close/>
              </a:path>
              <a:path w="44450" h="66040">
                <a:moveTo>
                  <a:pt x="38694" y="30264"/>
                </a:moveTo>
                <a:lnTo>
                  <a:pt x="30051" y="30264"/>
                </a:lnTo>
                <a:lnTo>
                  <a:pt x="35435" y="35941"/>
                </a:lnTo>
                <a:lnTo>
                  <a:pt x="35435" y="54825"/>
                </a:lnTo>
                <a:lnTo>
                  <a:pt x="30254" y="61226"/>
                </a:lnTo>
                <a:lnTo>
                  <a:pt x="36621" y="61226"/>
                </a:lnTo>
                <a:lnTo>
                  <a:pt x="41382" y="55644"/>
                </a:lnTo>
                <a:lnTo>
                  <a:pt x="44066" y="40114"/>
                </a:lnTo>
                <a:lnTo>
                  <a:pt x="38694" y="30264"/>
                </a:lnTo>
                <a:close/>
              </a:path>
              <a:path w="44450" h="66040">
                <a:moveTo>
                  <a:pt x="24577" y="23545"/>
                </a:moveTo>
                <a:lnTo>
                  <a:pt x="17249" y="23545"/>
                </a:lnTo>
                <a:lnTo>
                  <a:pt x="11775" y="27012"/>
                </a:lnTo>
                <a:lnTo>
                  <a:pt x="8626" y="31178"/>
                </a:lnTo>
                <a:lnTo>
                  <a:pt x="15086" y="31178"/>
                </a:lnTo>
                <a:lnTo>
                  <a:pt x="16449" y="30264"/>
                </a:lnTo>
                <a:lnTo>
                  <a:pt x="38694" y="30264"/>
                </a:lnTo>
                <a:lnTo>
                  <a:pt x="37468" y="28016"/>
                </a:lnTo>
                <a:lnTo>
                  <a:pt x="24577" y="235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823779" y="69769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878390" y="697720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927309" y="699379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7" y="29552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7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7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975063" y="69769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027184" y="69769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081801" y="697720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771658" y="71229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826274" y="712325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78390" y="712325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927309" y="713984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7" y="29552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7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7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975063" y="71229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027184" y="71229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081801" y="712325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774530" y="7267922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2" y="56857"/>
                </a:moveTo>
                <a:lnTo>
                  <a:pt x="0" y="63860"/>
                </a:lnTo>
                <a:lnTo>
                  <a:pt x="8048" y="66719"/>
                </a:lnTo>
                <a:lnTo>
                  <a:pt x="25039" y="67338"/>
                </a:lnTo>
                <a:lnTo>
                  <a:pt x="35586" y="61023"/>
                </a:lnTo>
                <a:lnTo>
                  <a:pt x="10744" y="61023"/>
                </a:lnTo>
                <a:lnTo>
                  <a:pt x="4852" y="58496"/>
                </a:lnTo>
                <a:lnTo>
                  <a:pt x="2312" y="56857"/>
                </a:lnTo>
                <a:close/>
              </a:path>
              <a:path w="41275" h="67945">
                <a:moveTo>
                  <a:pt x="38170" y="7213"/>
                </a:moveTo>
                <a:lnTo>
                  <a:pt x="26175" y="7213"/>
                </a:lnTo>
                <a:lnTo>
                  <a:pt x="29528" y="11887"/>
                </a:lnTo>
                <a:lnTo>
                  <a:pt x="29528" y="24980"/>
                </a:lnTo>
                <a:lnTo>
                  <a:pt x="21298" y="28333"/>
                </a:lnTo>
                <a:lnTo>
                  <a:pt x="9830" y="28333"/>
                </a:lnTo>
                <a:lnTo>
                  <a:pt x="9830" y="35026"/>
                </a:lnTo>
                <a:lnTo>
                  <a:pt x="23432" y="35026"/>
                </a:lnTo>
                <a:lnTo>
                  <a:pt x="31750" y="39001"/>
                </a:lnTo>
                <a:lnTo>
                  <a:pt x="31953" y="53720"/>
                </a:lnTo>
                <a:lnTo>
                  <a:pt x="28410" y="61023"/>
                </a:lnTo>
                <a:lnTo>
                  <a:pt x="35586" y="61023"/>
                </a:lnTo>
                <a:lnTo>
                  <a:pt x="37043" y="60151"/>
                </a:lnTo>
                <a:lnTo>
                  <a:pt x="41097" y="48437"/>
                </a:lnTo>
                <a:lnTo>
                  <a:pt x="41097" y="39192"/>
                </a:lnTo>
                <a:lnTo>
                  <a:pt x="34506" y="33096"/>
                </a:lnTo>
                <a:lnTo>
                  <a:pt x="26378" y="31483"/>
                </a:lnTo>
                <a:lnTo>
                  <a:pt x="26378" y="31280"/>
                </a:lnTo>
                <a:lnTo>
                  <a:pt x="34506" y="28333"/>
                </a:lnTo>
                <a:lnTo>
                  <a:pt x="38557" y="22542"/>
                </a:lnTo>
                <a:lnTo>
                  <a:pt x="38557" y="7721"/>
                </a:lnTo>
                <a:lnTo>
                  <a:pt x="38170" y="7213"/>
                </a:lnTo>
                <a:close/>
              </a:path>
              <a:path w="41275" h="67945">
                <a:moveTo>
                  <a:pt x="32677" y="0"/>
                </a:moveTo>
                <a:lnTo>
                  <a:pt x="12573" y="0"/>
                </a:lnTo>
                <a:lnTo>
                  <a:pt x="5868" y="2539"/>
                </a:lnTo>
                <a:lnTo>
                  <a:pt x="2413" y="5079"/>
                </a:lnTo>
                <a:lnTo>
                  <a:pt x="4750" y="11582"/>
                </a:lnTo>
                <a:lnTo>
                  <a:pt x="7595" y="9537"/>
                </a:lnTo>
                <a:lnTo>
                  <a:pt x="12662" y="7213"/>
                </a:lnTo>
                <a:lnTo>
                  <a:pt x="38170" y="7213"/>
                </a:lnTo>
                <a:lnTo>
                  <a:pt x="326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826623" y="7270276"/>
            <a:ext cx="43815" cy="66040"/>
          </a:xfrm>
          <a:custGeom>
            <a:avLst/>
            <a:gdLst/>
            <a:ahLst/>
            <a:cxnLst/>
            <a:rect l="l" t="t" r="r" b="b"/>
            <a:pathLst>
              <a:path w="43814" h="66040">
                <a:moveTo>
                  <a:pt x="5383" y="58469"/>
                </a:moveTo>
                <a:lnTo>
                  <a:pt x="5383" y="65784"/>
                </a:lnTo>
                <a:lnTo>
                  <a:pt x="10361" y="65784"/>
                </a:lnTo>
                <a:lnTo>
                  <a:pt x="13612" y="65264"/>
                </a:lnTo>
                <a:lnTo>
                  <a:pt x="20724" y="64464"/>
                </a:lnTo>
                <a:lnTo>
                  <a:pt x="27722" y="61428"/>
                </a:lnTo>
                <a:lnTo>
                  <a:pt x="30525" y="58672"/>
                </a:lnTo>
                <a:lnTo>
                  <a:pt x="7313" y="58672"/>
                </a:lnTo>
                <a:lnTo>
                  <a:pt x="5383" y="58469"/>
                </a:lnTo>
                <a:close/>
              </a:path>
              <a:path w="43814" h="66040">
                <a:moveTo>
                  <a:pt x="42740" y="34200"/>
                </a:moveTo>
                <a:lnTo>
                  <a:pt x="35139" y="34200"/>
                </a:lnTo>
                <a:lnTo>
                  <a:pt x="33920" y="42023"/>
                </a:lnTo>
                <a:lnTo>
                  <a:pt x="30770" y="47801"/>
                </a:lnTo>
                <a:lnTo>
                  <a:pt x="26401" y="51776"/>
                </a:lnTo>
                <a:lnTo>
                  <a:pt x="22655" y="55320"/>
                </a:lnTo>
                <a:lnTo>
                  <a:pt x="17778" y="57453"/>
                </a:lnTo>
                <a:lnTo>
                  <a:pt x="12596" y="58177"/>
                </a:lnTo>
                <a:lnTo>
                  <a:pt x="7313" y="58672"/>
                </a:lnTo>
                <a:lnTo>
                  <a:pt x="30525" y="58672"/>
                </a:lnTo>
                <a:lnTo>
                  <a:pt x="33307" y="55937"/>
                </a:lnTo>
                <a:lnTo>
                  <a:pt x="38880" y="48094"/>
                </a:lnTo>
                <a:lnTo>
                  <a:pt x="42603" y="36299"/>
                </a:lnTo>
                <a:lnTo>
                  <a:pt x="42740" y="34200"/>
                </a:lnTo>
                <a:close/>
              </a:path>
              <a:path w="43814" h="66040">
                <a:moveTo>
                  <a:pt x="12326" y="0"/>
                </a:moveTo>
                <a:lnTo>
                  <a:pt x="3198" y="9382"/>
                </a:lnTo>
                <a:lnTo>
                  <a:pt x="0" y="24262"/>
                </a:lnTo>
                <a:lnTo>
                  <a:pt x="6098" y="36440"/>
                </a:lnTo>
                <a:lnTo>
                  <a:pt x="19289" y="41312"/>
                </a:lnTo>
                <a:lnTo>
                  <a:pt x="25893" y="41312"/>
                </a:lnTo>
                <a:lnTo>
                  <a:pt x="31176" y="38683"/>
                </a:lnTo>
                <a:lnTo>
                  <a:pt x="34575" y="34517"/>
                </a:lnTo>
                <a:lnTo>
                  <a:pt x="13612" y="34517"/>
                </a:lnTo>
                <a:lnTo>
                  <a:pt x="8634" y="28713"/>
                </a:lnTo>
                <a:lnTo>
                  <a:pt x="8634" y="11149"/>
                </a:lnTo>
                <a:lnTo>
                  <a:pt x="14019" y="4443"/>
                </a:lnTo>
                <a:lnTo>
                  <a:pt x="34088" y="4443"/>
                </a:lnTo>
                <a:lnTo>
                  <a:pt x="29100" y="1125"/>
                </a:lnTo>
                <a:lnTo>
                  <a:pt x="12326" y="0"/>
                </a:lnTo>
                <a:close/>
              </a:path>
              <a:path w="43814" h="66040">
                <a:moveTo>
                  <a:pt x="34088" y="4443"/>
                </a:moveTo>
                <a:lnTo>
                  <a:pt x="30973" y="4443"/>
                </a:lnTo>
                <a:lnTo>
                  <a:pt x="35139" y="13079"/>
                </a:lnTo>
                <a:lnTo>
                  <a:pt x="35139" y="25779"/>
                </a:lnTo>
                <a:lnTo>
                  <a:pt x="34834" y="26795"/>
                </a:lnTo>
                <a:lnTo>
                  <a:pt x="34326" y="27608"/>
                </a:lnTo>
                <a:lnTo>
                  <a:pt x="31989" y="31558"/>
                </a:lnTo>
                <a:lnTo>
                  <a:pt x="27316" y="34517"/>
                </a:lnTo>
                <a:lnTo>
                  <a:pt x="34575" y="34517"/>
                </a:lnTo>
                <a:lnTo>
                  <a:pt x="34834" y="34200"/>
                </a:lnTo>
                <a:lnTo>
                  <a:pt x="42740" y="34200"/>
                </a:lnTo>
                <a:lnTo>
                  <a:pt x="43721" y="19144"/>
                </a:lnTo>
                <a:lnTo>
                  <a:pt x="39231" y="7866"/>
                </a:lnTo>
                <a:lnTo>
                  <a:pt x="34088" y="44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878390" y="726930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927309" y="728589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7" y="29552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7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7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975063" y="72690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027184" y="72690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081801" y="726930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774709" y="741397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2" y="7404"/>
                </a:moveTo>
                <a:lnTo>
                  <a:pt x="28321" y="7404"/>
                </a:lnTo>
                <a:lnTo>
                  <a:pt x="31572" y="13589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09" y="49175"/>
                </a:lnTo>
                <a:lnTo>
                  <a:pt x="32504" y="38757"/>
                </a:lnTo>
                <a:lnTo>
                  <a:pt x="38373" y="28322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826936" y="741509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78390" y="741535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927309" y="743194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7" y="29552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7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7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975063" y="74150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027184" y="74150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081801" y="741535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450835" y="69769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502956" y="697694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557567" y="697719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450835" y="71229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505452" y="71232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557567" y="71232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453707" y="7267922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2" y="56857"/>
                </a:moveTo>
                <a:lnTo>
                  <a:pt x="0" y="63861"/>
                </a:lnTo>
                <a:lnTo>
                  <a:pt x="8048" y="66724"/>
                </a:lnTo>
                <a:lnTo>
                  <a:pt x="25039" y="67338"/>
                </a:lnTo>
                <a:lnTo>
                  <a:pt x="35586" y="61023"/>
                </a:lnTo>
                <a:lnTo>
                  <a:pt x="10744" y="61023"/>
                </a:lnTo>
                <a:lnTo>
                  <a:pt x="4852" y="58496"/>
                </a:lnTo>
                <a:lnTo>
                  <a:pt x="2312" y="56857"/>
                </a:lnTo>
                <a:close/>
              </a:path>
              <a:path w="41275" h="67945">
                <a:moveTo>
                  <a:pt x="38170" y="7213"/>
                </a:moveTo>
                <a:lnTo>
                  <a:pt x="26175" y="7213"/>
                </a:lnTo>
                <a:lnTo>
                  <a:pt x="29528" y="11887"/>
                </a:lnTo>
                <a:lnTo>
                  <a:pt x="29528" y="24980"/>
                </a:lnTo>
                <a:lnTo>
                  <a:pt x="21298" y="28333"/>
                </a:lnTo>
                <a:lnTo>
                  <a:pt x="9830" y="28333"/>
                </a:lnTo>
                <a:lnTo>
                  <a:pt x="9830" y="35026"/>
                </a:lnTo>
                <a:lnTo>
                  <a:pt x="23432" y="35026"/>
                </a:lnTo>
                <a:lnTo>
                  <a:pt x="31750" y="39001"/>
                </a:lnTo>
                <a:lnTo>
                  <a:pt x="31953" y="53708"/>
                </a:lnTo>
                <a:lnTo>
                  <a:pt x="28410" y="61023"/>
                </a:lnTo>
                <a:lnTo>
                  <a:pt x="35586" y="61023"/>
                </a:lnTo>
                <a:lnTo>
                  <a:pt x="37043" y="60151"/>
                </a:lnTo>
                <a:lnTo>
                  <a:pt x="41097" y="48437"/>
                </a:lnTo>
                <a:lnTo>
                  <a:pt x="41097" y="39192"/>
                </a:lnTo>
                <a:lnTo>
                  <a:pt x="34506" y="33096"/>
                </a:lnTo>
                <a:lnTo>
                  <a:pt x="26378" y="31483"/>
                </a:lnTo>
                <a:lnTo>
                  <a:pt x="26378" y="31280"/>
                </a:lnTo>
                <a:lnTo>
                  <a:pt x="34506" y="28333"/>
                </a:lnTo>
                <a:lnTo>
                  <a:pt x="38557" y="22542"/>
                </a:lnTo>
                <a:lnTo>
                  <a:pt x="38557" y="7721"/>
                </a:lnTo>
                <a:lnTo>
                  <a:pt x="38170" y="7213"/>
                </a:lnTo>
                <a:close/>
              </a:path>
              <a:path w="41275" h="67945">
                <a:moveTo>
                  <a:pt x="32677" y="0"/>
                </a:moveTo>
                <a:lnTo>
                  <a:pt x="12573" y="0"/>
                </a:lnTo>
                <a:lnTo>
                  <a:pt x="5868" y="2539"/>
                </a:lnTo>
                <a:lnTo>
                  <a:pt x="2413" y="5079"/>
                </a:lnTo>
                <a:lnTo>
                  <a:pt x="4750" y="11582"/>
                </a:lnTo>
                <a:lnTo>
                  <a:pt x="7595" y="9537"/>
                </a:lnTo>
                <a:lnTo>
                  <a:pt x="12662" y="7213"/>
                </a:lnTo>
                <a:lnTo>
                  <a:pt x="38170" y="7213"/>
                </a:lnTo>
                <a:lnTo>
                  <a:pt x="326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505800" y="7270276"/>
            <a:ext cx="43815" cy="66040"/>
          </a:xfrm>
          <a:custGeom>
            <a:avLst/>
            <a:gdLst/>
            <a:ahLst/>
            <a:cxnLst/>
            <a:rect l="l" t="t" r="r" b="b"/>
            <a:pathLst>
              <a:path w="43814" h="66040">
                <a:moveTo>
                  <a:pt x="5383" y="58469"/>
                </a:moveTo>
                <a:lnTo>
                  <a:pt x="5383" y="65784"/>
                </a:lnTo>
                <a:lnTo>
                  <a:pt x="10361" y="65784"/>
                </a:lnTo>
                <a:lnTo>
                  <a:pt x="13612" y="65264"/>
                </a:lnTo>
                <a:lnTo>
                  <a:pt x="20724" y="64464"/>
                </a:lnTo>
                <a:lnTo>
                  <a:pt x="27722" y="61428"/>
                </a:lnTo>
                <a:lnTo>
                  <a:pt x="30525" y="58672"/>
                </a:lnTo>
                <a:lnTo>
                  <a:pt x="7313" y="58672"/>
                </a:lnTo>
                <a:lnTo>
                  <a:pt x="5383" y="58469"/>
                </a:lnTo>
                <a:close/>
              </a:path>
              <a:path w="43814" h="66040">
                <a:moveTo>
                  <a:pt x="42740" y="34200"/>
                </a:moveTo>
                <a:lnTo>
                  <a:pt x="35139" y="34200"/>
                </a:lnTo>
                <a:lnTo>
                  <a:pt x="33920" y="42023"/>
                </a:lnTo>
                <a:lnTo>
                  <a:pt x="30770" y="47801"/>
                </a:lnTo>
                <a:lnTo>
                  <a:pt x="26401" y="51776"/>
                </a:lnTo>
                <a:lnTo>
                  <a:pt x="22655" y="55320"/>
                </a:lnTo>
                <a:lnTo>
                  <a:pt x="17778" y="57453"/>
                </a:lnTo>
                <a:lnTo>
                  <a:pt x="12596" y="58177"/>
                </a:lnTo>
                <a:lnTo>
                  <a:pt x="7313" y="58672"/>
                </a:lnTo>
                <a:lnTo>
                  <a:pt x="30525" y="58672"/>
                </a:lnTo>
                <a:lnTo>
                  <a:pt x="33307" y="55937"/>
                </a:lnTo>
                <a:lnTo>
                  <a:pt x="38880" y="48094"/>
                </a:lnTo>
                <a:lnTo>
                  <a:pt x="42603" y="36299"/>
                </a:lnTo>
                <a:lnTo>
                  <a:pt x="42740" y="34200"/>
                </a:lnTo>
                <a:close/>
              </a:path>
              <a:path w="43814" h="66040">
                <a:moveTo>
                  <a:pt x="12326" y="0"/>
                </a:moveTo>
                <a:lnTo>
                  <a:pt x="3198" y="9382"/>
                </a:lnTo>
                <a:lnTo>
                  <a:pt x="0" y="24262"/>
                </a:lnTo>
                <a:lnTo>
                  <a:pt x="6098" y="36440"/>
                </a:lnTo>
                <a:lnTo>
                  <a:pt x="19289" y="41312"/>
                </a:lnTo>
                <a:lnTo>
                  <a:pt x="25893" y="41312"/>
                </a:lnTo>
                <a:lnTo>
                  <a:pt x="31176" y="38683"/>
                </a:lnTo>
                <a:lnTo>
                  <a:pt x="34575" y="34517"/>
                </a:lnTo>
                <a:lnTo>
                  <a:pt x="13612" y="34517"/>
                </a:lnTo>
                <a:lnTo>
                  <a:pt x="8634" y="28713"/>
                </a:lnTo>
                <a:lnTo>
                  <a:pt x="8634" y="11149"/>
                </a:lnTo>
                <a:lnTo>
                  <a:pt x="14019" y="4443"/>
                </a:lnTo>
                <a:lnTo>
                  <a:pt x="34088" y="4443"/>
                </a:lnTo>
                <a:lnTo>
                  <a:pt x="29100" y="1125"/>
                </a:lnTo>
                <a:lnTo>
                  <a:pt x="12326" y="0"/>
                </a:lnTo>
                <a:close/>
              </a:path>
              <a:path w="43814" h="66040">
                <a:moveTo>
                  <a:pt x="34088" y="4443"/>
                </a:moveTo>
                <a:lnTo>
                  <a:pt x="30973" y="4443"/>
                </a:lnTo>
                <a:lnTo>
                  <a:pt x="35139" y="13079"/>
                </a:lnTo>
                <a:lnTo>
                  <a:pt x="35139" y="25779"/>
                </a:lnTo>
                <a:lnTo>
                  <a:pt x="34834" y="26795"/>
                </a:lnTo>
                <a:lnTo>
                  <a:pt x="34326" y="27608"/>
                </a:lnTo>
                <a:lnTo>
                  <a:pt x="31989" y="31558"/>
                </a:lnTo>
                <a:lnTo>
                  <a:pt x="27316" y="34517"/>
                </a:lnTo>
                <a:lnTo>
                  <a:pt x="34575" y="34517"/>
                </a:lnTo>
                <a:lnTo>
                  <a:pt x="34834" y="34200"/>
                </a:lnTo>
                <a:lnTo>
                  <a:pt x="42740" y="34200"/>
                </a:lnTo>
                <a:lnTo>
                  <a:pt x="43721" y="19144"/>
                </a:lnTo>
                <a:lnTo>
                  <a:pt x="39231" y="7866"/>
                </a:lnTo>
                <a:lnTo>
                  <a:pt x="34088" y="44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557567" y="726929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453886" y="741397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21" y="7416"/>
                </a:lnTo>
                <a:lnTo>
                  <a:pt x="31572" y="13589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09" y="49175"/>
                </a:lnTo>
                <a:lnTo>
                  <a:pt x="32504" y="38757"/>
                </a:lnTo>
                <a:lnTo>
                  <a:pt x="38373" y="28322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506114" y="741509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557567" y="74153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862108" y="6832803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93" y="63919"/>
                </a:moveTo>
                <a:lnTo>
                  <a:pt x="0" y="63919"/>
                </a:lnTo>
                <a:lnTo>
                  <a:pt x="0" y="0"/>
                </a:lnTo>
                <a:lnTo>
                  <a:pt x="175793" y="0"/>
                </a:lnTo>
                <a:lnTo>
                  <a:pt x="175793" y="63919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477511" y="6821564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735299" y="736779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809048" y="7539855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858820" y="754579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858820" y="755897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858820" y="757217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858820" y="758535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858820" y="759855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858820" y="761173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858820" y="762492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960027" y="754500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960027" y="755818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960027" y="757137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960027" y="758456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960027" y="759774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960027" y="761094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960027" y="762413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871450" y="7560999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4">
                <a:moveTo>
                  <a:pt x="19127" y="35471"/>
                </a:moveTo>
                <a:lnTo>
                  <a:pt x="12369" y="35471"/>
                </a:lnTo>
                <a:lnTo>
                  <a:pt x="12928" y="42087"/>
                </a:lnTo>
                <a:lnTo>
                  <a:pt x="15151" y="47764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10"/>
                </a:lnTo>
                <a:lnTo>
                  <a:pt x="22733" y="46304"/>
                </a:lnTo>
                <a:lnTo>
                  <a:pt x="21610" y="43929"/>
                </a:lnTo>
                <a:lnTo>
                  <a:pt x="20281" y="41224"/>
                </a:lnTo>
                <a:lnTo>
                  <a:pt x="19392" y="37973"/>
                </a:lnTo>
                <a:lnTo>
                  <a:pt x="19127" y="35471"/>
                </a:lnTo>
                <a:close/>
              </a:path>
              <a:path w="33019" h="52704">
                <a:moveTo>
                  <a:pt x="28638" y="0"/>
                </a:moveTo>
                <a:lnTo>
                  <a:pt x="19850" y="0"/>
                </a:lnTo>
                <a:lnTo>
                  <a:pt x="469" y="42087"/>
                </a:lnTo>
                <a:lnTo>
                  <a:pt x="0" y="43230"/>
                </a:lnTo>
                <a:lnTo>
                  <a:pt x="0" y="43929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71"/>
                </a:lnTo>
                <a:lnTo>
                  <a:pt x="19127" y="35471"/>
                </a:lnTo>
                <a:lnTo>
                  <a:pt x="19011" y="34378"/>
                </a:lnTo>
                <a:lnTo>
                  <a:pt x="22364" y="34048"/>
                </a:lnTo>
                <a:lnTo>
                  <a:pt x="25349" y="33058"/>
                </a:lnTo>
                <a:lnTo>
                  <a:pt x="27355" y="31750"/>
                </a:lnTo>
                <a:lnTo>
                  <a:pt x="14084" y="31750"/>
                </a:lnTo>
                <a:lnTo>
                  <a:pt x="17881" y="26212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60"/>
                </a:lnTo>
                <a:lnTo>
                  <a:pt x="18097" y="22860"/>
                </a:lnTo>
                <a:lnTo>
                  <a:pt x="28638" y="0"/>
                </a:lnTo>
                <a:close/>
              </a:path>
              <a:path w="33019" h="52704">
                <a:moveTo>
                  <a:pt x="32664" y="23456"/>
                </a:moveTo>
                <a:lnTo>
                  <a:pt x="25311" y="23456"/>
                </a:lnTo>
                <a:lnTo>
                  <a:pt x="25651" y="23787"/>
                </a:lnTo>
                <a:lnTo>
                  <a:pt x="25730" y="26365"/>
                </a:lnTo>
                <a:lnTo>
                  <a:pt x="24142" y="28092"/>
                </a:lnTo>
                <a:lnTo>
                  <a:pt x="20980" y="29832"/>
                </a:lnTo>
                <a:lnTo>
                  <a:pt x="18910" y="31000"/>
                </a:lnTo>
                <a:lnTo>
                  <a:pt x="16611" y="31623"/>
                </a:lnTo>
                <a:lnTo>
                  <a:pt x="14084" y="31750"/>
                </a:lnTo>
                <a:lnTo>
                  <a:pt x="27355" y="31750"/>
                </a:lnTo>
                <a:lnTo>
                  <a:pt x="31089" y="29362"/>
                </a:lnTo>
                <a:lnTo>
                  <a:pt x="32664" y="26809"/>
                </a:lnTo>
                <a:lnTo>
                  <a:pt x="32664" y="23456"/>
                </a:lnTo>
                <a:close/>
              </a:path>
              <a:path w="33019" h="52704">
                <a:moveTo>
                  <a:pt x="30518" y="18897"/>
                </a:moveTo>
                <a:lnTo>
                  <a:pt x="22682" y="18897"/>
                </a:lnTo>
                <a:lnTo>
                  <a:pt x="19964" y="20205"/>
                </a:lnTo>
                <a:lnTo>
                  <a:pt x="18097" y="22860"/>
                </a:lnTo>
                <a:lnTo>
                  <a:pt x="32664" y="22860"/>
                </a:lnTo>
                <a:lnTo>
                  <a:pt x="32664" y="20510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903109" y="7577465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42"/>
                </a:moveTo>
                <a:lnTo>
                  <a:pt x="27990" y="25742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32"/>
                </a:lnTo>
                <a:lnTo>
                  <a:pt x="35928" y="27711"/>
                </a:lnTo>
                <a:lnTo>
                  <a:pt x="38247" y="25742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50"/>
                </a:lnTo>
                <a:lnTo>
                  <a:pt x="2539" y="28257"/>
                </a:lnTo>
                <a:lnTo>
                  <a:pt x="11264" y="28257"/>
                </a:lnTo>
                <a:lnTo>
                  <a:pt x="13868" y="27431"/>
                </a:lnTo>
                <a:lnTo>
                  <a:pt x="15443" y="25793"/>
                </a:lnTo>
                <a:lnTo>
                  <a:pt x="27941" y="25793"/>
                </a:lnTo>
                <a:lnTo>
                  <a:pt x="38247" y="25742"/>
                </a:lnTo>
                <a:lnTo>
                  <a:pt x="39052" y="24676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8" y="21081"/>
                </a:lnTo>
                <a:lnTo>
                  <a:pt x="9664" y="21081"/>
                </a:lnTo>
                <a:lnTo>
                  <a:pt x="9067" y="20866"/>
                </a:lnTo>
                <a:lnTo>
                  <a:pt x="8115" y="19837"/>
                </a:lnTo>
                <a:lnTo>
                  <a:pt x="8003" y="19494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4" y="1587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1" y="25793"/>
                </a:moveTo>
                <a:lnTo>
                  <a:pt x="15443" y="25793"/>
                </a:lnTo>
                <a:lnTo>
                  <a:pt x="16662" y="27431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93"/>
                </a:lnTo>
                <a:close/>
              </a:path>
              <a:path w="43180" h="28575">
                <a:moveTo>
                  <a:pt x="26098" y="0"/>
                </a:moveTo>
                <a:lnTo>
                  <a:pt x="13917" y="19494"/>
                </a:lnTo>
                <a:lnTo>
                  <a:pt x="13826" y="19621"/>
                </a:lnTo>
                <a:lnTo>
                  <a:pt x="12572" y="20815"/>
                </a:lnTo>
                <a:lnTo>
                  <a:pt x="9664" y="21081"/>
                </a:lnTo>
                <a:lnTo>
                  <a:pt x="23545" y="21081"/>
                </a:lnTo>
                <a:lnTo>
                  <a:pt x="22923" y="20904"/>
                </a:lnTo>
                <a:lnTo>
                  <a:pt x="21932" y="20116"/>
                </a:lnTo>
                <a:lnTo>
                  <a:pt x="21830" y="19837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5666" y="7073"/>
                </a:lnTo>
                <a:lnTo>
                  <a:pt x="28041" y="2158"/>
                </a:lnTo>
                <a:lnTo>
                  <a:pt x="28386" y="1358"/>
                </a:lnTo>
                <a:lnTo>
                  <a:pt x="28308" y="673"/>
                </a:lnTo>
                <a:lnTo>
                  <a:pt x="27607" y="368"/>
                </a:lnTo>
                <a:lnTo>
                  <a:pt x="27050" y="152"/>
                </a:lnTo>
                <a:lnTo>
                  <a:pt x="26098" y="0"/>
                </a:lnTo>
                <a:close/>
              </a:path>
              <a:path w="43180" h="28575">
                <a:moveTo>
                  <a:pt x="42697" y="228"/>
                </a:moveTo>
                <a:lnTo>
                  <a:pt x="38887" y="228"/>
                </a:lnTo>
                <a:lnTo>
                  <a:pt x="36817" y="419"/>
                </a:lnTo>
                <a:lnTo>
                  <a:pt x="28121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81"/>
                </a:lnTo>
                <a:lnTo>
                  <a:pt x="40058" y="21081"/>
                </a:lnTo>
                <a:lnTo>
                  <a:pt x="36207" y="21005"/>
                </a:lnTo>
                <a:lnTo>
                  <a:pt x="35646" y="20370"/>
                </a:lnTo>
                <a:lnTo>
                  <a:pt x="42849" y="1587"/>
                </a:lnTo>
                <a:lnTo>
                  <a:pt x="43113" y="723"/>
                </a:lnTo>
                <a:lnTo>
                  <a:pt x="43005" y="546"/>
                </a:lnTo>
                <a:lnTo>
                  <a:pt x="42697" y="228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4" y="21005"/>
                </a:lnTo>
                <a:lnTo>
                  <a:pt x="39979" y="20637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11449" y="7583665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573028" y="611574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609599" y="613958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81"/>
                </a:lnTo>
                <a:lnTo>
                  <a:pt x="0" y="5981"/>
                </a:lnTo>
                <a:lnTo>
                  <a:pt x="0" y="20434"/>
                </a:lnTo>
                <a:lnTo>
                  <a:pt x="100012" y="20434"/>
                </a:lnTo>
                <a:lnTo>
                  <a:pt x="100012" y="26390"/>
                </a:lnTo>
                <a:lnTo>
                  <a:pt x="122402" y="13220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596434" y="6170592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21"/>
                </a:moveTo>
                <a:lnTo>
                  <a:pt x="5956" y="22821"/>
                </a:lnTo>
                <a:lnTo>
                  <a:pt x="5956" y="112090"/>
                </a:lnTo>
                <a:lnTo>
                  <a:pt x="20408" y="112090"/>
                </a:lnTo>
                <a:lnTo>
                  <a:pt x="20408" y="22821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21"/>
                </a:lnTo>
                <a:lnTo>
                  <a:pt x="26352" y="22821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739259" y="615451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42"/>
                </a:moveTo>
                <a:lnTo>
                  <a:pt x="0" y="99542"/>
                </a:lnTo>
                <a:lnTo>
                  <a:pt x="13195" y="122389"/>
                </a:lnTo>
                <a:lnTo>
                  <a:pt x="26365" y="99542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42"/>
                </a:lnTo>
                <a:lnTo>
                  <a:pt x="20396" y="99542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602087" y="6294700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637013" y="7548645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94" y="53065"/>
                </a:moveTo>
                <a:lnTo>
                  <a:pt x="4383" y="53065"/>
                </a:lnTo>
                <a:lnTo>
                  <a:pt x="14730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0" y="53260"/>
                </a:lnTo>
                <a:lnTo>
                  <a:pt x="286388" y="53260"/>
                </a:lnTo>
                <a:lnTo>
                  <a:pt x="286394" y="53065"/>
                </a:lnTo>
                <a:close/>
              </a:path>
              <a:path w="288289" h="67945">
                <a:moveTo>
                  <a:pt x="60759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2" y="64779"/>
                </a:lnTo>
                <a:lnTo>
                  <a:pt x="58908" y="60381"/>
                </a:lnTo>
                <a:lnTo>
                  <a:pt x="58586" y="55999"/>
                </a:lnTo>
                <a:lnTo>
                  <a:pt x="60759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0" y="53260"/>
                </a:lnTo>
                <a:lnTo>
                  <a:pt x="66767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6" y="60381"/>
                </a:lnTo>
                <a:lnTo>
                  <a:pt x="117502" y="55999"/>
                </a:lnTo>
                <a:lnTo>
                  <a:pt x="119666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2"/>
                </a:moveTo>
                <a:lnTo>
                  <a:pt x="119666" y="53262"/>
                </a:lnTo>
                <a:lnTo>
                  <a:pt x="125673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70" y="53262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1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08285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5" y="53260"/>
                </a:lnTo>
                <a:close/>
              </a:path>
              <a:path w="288289" h="67945">
                <a:moveTo>
                  <a:pt x="286388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1"/>
                </a:lnTo>
                <a:lnTo>
                  <a:pt x="236058" y="55999"/>
                </a:lnTo>
                <a:lnTo>
                  <a:pt x="238221" y="53262"/>
                </a:lnTo>
                <a:lnTo>
                  <a:pt x="286388" y="53260"/>
                </a:lnTo>
                <a:close/>
              </a:path>
              <a:path w="288289" h="67945">
                <a:moveTo>
                  <a:pt x="286388" y="53262"/>
                </a:moveTo>
                <a:lnTo>
                  <a:pt x="238221" y="53262"/>
                </a:lnTo>
                <a:lnTo>
                  <a:pt x="244231" y="53775"/>
                </a:lnTo>
                <a:lnTo>
                  <a:pt x="255421" y="59160"/>
                </a:lnTo>
                <a:lnTo>
                  <a:pt x="268604" y="67589"/>
                </a:lnTo>
                <a:lnTo>
                  <a:pt x="266976" y="63929"/>
                </a:lnTo>
                <a:lnTo>
                  <a:pt x="265515" y="58437"/>
                </a:lnTo>
                <a:lnTo>
                  <a:pt x="266626" y="54014"/>
                </a:lnTo>
                <a:lnTo>
                  <a:pt x="272714" y="53558"/>
                </a:lnTo>
                <a:lnTo>
                  <a:pt x="286379" y="53558"/>
                </a:lnTo>
                <a:lnTo>
                  <a:pt x="286388" y="53262"/>
                </a:lnTo>
                <a:close/>
              </a:path>
              <a:path w="288289" h="67945">
                <a:moveTo>
                  <a:pt x="286379" y="53558"/>
                </a:moveTo>
                <a:lnTo>
                  <a:pt x="272714" y="53558"/>
                </a:lnTo>
                <a:lnTo>
                  <a:pt x="286183" y="59968"/>
                </a:lnTo>
                <a:lnTo>
                  <a:pt x="286379" y="5355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3" y="53065"/>
                </a:lnTo>
                <a:lnTo>
                  <a:pt x="286394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734619" y="7562481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4" h="30479">
                <a:moveTo>
                  <a:pt x="45999" y="7099"/>
                </a:moveTo>
                <a:lnTo>
                  <a:pt x="37439" y="7099"/>
                </a:lnTo>
                <a:lnTo>
                  <a:pt x="37909" y="7619"/>
                </a:lnTo>
                <a:lnTo>
                  <a:pt x="37909" y="9309"/>
                </a:lnTo>
                <a:lnTo>
                  <a:pt x="36969" y="11506"/>
                </a:lnTo>
                <a:lnTo>
                  <a:pt x="33185" y="19075"/>
                </a:lnTo>
                <a:lnTo>
                  <a:pt x="32258" y="21958"/>
                </a:lnTo>
                <a:lnTo>
                  <a:pt x="32334" y="28308"/>
                </a:lnTo>
                <a:lnTo>
                  <a:pt x="34480" y="30441"/>
                </a:lnTo>
                <a:lnTo>
                  <a:pt x="41871" y="30416"/>
                </a:lnTo>
                <a:lnTo>
                  <a:pt x="43992" y="29044"/>
                </a:lnTo>
                <a:lnTo>
                  <a:pt x="45121" y="26288"/>
                </a:lnTo>
                <a:lnTo>
                  <a:pt x="45669" y="25031"/>
                </a:lnTo>
                <a:lnTo>
                  <a:pt x="45774" y="23469"/>
                </a:lnTo>
                <a:lnTo>
                  <a:pt x="41973" y="23469"/>
                </a:lnTo>
                <a:lnTo>
                  <a:pt x="41357" y="22948"/>
                </a:lnTo>
                <a:lnTo>
                  <a:pt x="41313" y="20637"/>
                </a:lnTo>
                <a:lnTo>
                  <a:pt x="42100" y="18376"/>
                </a:lnTo>
                <a:lnTo>
                  <a:pt x="45224" y="11214"/>
                </a:lnTo>
                <a:lnTo>
                  <a:pt x="45922" y="8686"/>
                </a:lnTo>
                <a:lnTo>
                  <a:pt x="45999" y="7099"/>
                </a:lnTo>
                <a:close/>
              </a:path>
              <a:path w="46354" h="30479">
                <a:moveTo>
                  <a:pt x="20688" y="368"/>
                </a:moveTo>
                <a:lnTo>
                  <a:pt x="11925" y="368"/>
                </a:lnTo>
                <a:lnTo>
                  <a:pt x="0" y="26288"/>
                </a:lnTo>
                <a:lnTo>
                  <a:pt x="5" y="26885"/>
                </a:lnTo>
                <a:lnTo>
                  <a:pt x="165" y="27165"/>
                </a:lnTo>
                <a:lnTo>
                  <a:pt x="406" y="27508"/>
                </a:lnTo>
                <a:lnTo>
                  <a:pt x="901" y="27685"/>
                </a:lnTo>
                <a:lnTo>
                  <a:pt x="8420" y="27685"/>
                </a:lnTo>
                <a:lnTo>
                  <a:pt x="13855" y="15582"/>
                </a:lnTo>
                <a:lnTo>
                  <a:pt x="16002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67"/>
                </a:lnTo>
                <a:lnTo>
                  <a:pt x="32461" y="4267"/>
                </a:lnTo>
                <a:lnTo>
                  <a:pt x="32405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4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86"/>
                </a:lnTo>
                <a:lnTo>
                  <a:pt x="22021" y="12674"/>
                </a:lnTo>
                <a:lnTo>
                  <a:pt x="15709" y="26441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508"/>
                </a:lnTo>
                <a:lnTo>
                  <a:pt x="16433" y="27685"/>
                </a:lnTo>
                <a:lnTo>
                  <a:pt x="23114" y="27685"/>
                </a:lnTo>
                <a:lnTo>
                  <a:pt x="27249" y="18376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4" h="30479">
                <a:moveTo>
                  <a:pt x="45389" y="22948"/>
                </a:moveTo>
                <a:lnTo>
                  <a:pt x="44792" y="23113"/>
                </a:lnTo>
                <a:lnTo>
                  <a:pt x="43992" y="23367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99"/>
                </a:lnTo>
                <a:lnTo>
                  <a:pt x="45389" y="22948"/>
                </a:lnTo>
                <a:close/>
              </a:path>
              <a:path w="46354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67"/>
                </a:lnTo>
                <a:lnTo>
                  <a:pt x="45999" y="4267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4" h="30479">
                <a:moveTo>
                  <a:pt x="29845" y="0"/>
                </a:moveTo>
                <a:lnTo>
                  <a:pt x="25222" y="0"/>
                </a:lnTo>
                <a:lnTo>
                  <a:pt x="23901" y="419"/>
                </a:lnTo>
                <a:lnTo>
                  <a:pt x="20955" y="2057"/>
                </a:lnTo>
                <a:lnTo>
                  <a:pt x="19850" y="2984"/>
                </a:lnTo>
                <a:lnTo>
                  <a:pt x="19113" y="4000"/>
                </a:lnTo>
                <a:lnTo>
                  <a:pt x="32405" y="4000"/>
                </a:lnTo>
                <a:lnTo>
                  <a:pt x="31864" y="1409"/>
                </a:lnTo>
                <a:lnTo>
                  <a:pt x="29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780669" y="7562481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4" h="30479">
                <a:moveTo>
                  <a:pt x="45999" y="7099"/>
                </a:moveTo>
                <a:lnTo>
                  <a:pt x="37439" y="7099"/>
                </a:lnTo>
                <a:lnTo>
                  <a:pt x="37909" y="7619"/>
                </a:lnTo>
                <a:lnTo>
                  <a:pt x="37909" y="9309"/>
                </a:lnTo>
                <a:lnTo>
                  <a:pt x="36969" y="11506"/>
                </a:lnTo>
                <a:lnTo>
                  <a:pt x="33185" y="19075"/>
                </a:lnTo>
                <a:lnTo>
                  <a:pt x="32258" y="21958"/>
                </a:lnTo>
                <a:lnTo>
                  <a:pt x="32334" y="28308"/>
                </a:lnTo>
                <a:lnTo>
                  <a:pt x="34480" y="30441"/>
                </a:lnTo>
                <a:lnTo>
                  <a:pt x="41871" y="30416"/>
                </a:lnTo>
                <a:lnTo>
                  <a:pt x="43992" y="29044"/>
                </a:lnTo>
                <a:lnTo>
                  <a:pt x="45121" y="26288"/>
                </a:lnTo>
                <a:lnTo>
                  <a:pt x="45669" y="25031"/>
                </a:lnTo>
                <a:lnTo>
                  <a:pt x="45774" y="23469"/>
                </a:lnTo>
                <a:lnTo>
                  <a:pt x="41973" y="23469"/>
                </a:lnTo>
                <a:lnTo>
                  <a:pt x="41357" y="22948"/>
                </a:lnTo>
                <a:lnTo>
                  <a:pt x="41313" y="20637"/>
                </a:lnTo>
                <a:lnTo>
                  <a:pt x="42100" y="18376"/>
                </a:lnTo>
                <a:lnTo>
                  <a:pt x="45224" y="11214"/>
                </a:lnTo>
                <a:lnTo>
                  <a:pt x="45922" y="8686"/>
                </a:lnTo>
                <a:lnTo>
                  <a:pt x="45999" y="7099"/>
                </a:lnTo>
                <a:close/>
              </a:path>
              <a:path w="46354" h="30479">
                <a:moveTo>
                  <a:pt x="20688" y="368"/>
                </a:moveTo>
                <a:lnTo>
                  <a:pt x="11925" y="368"/>
                </a:lnTo>
                <a:lnTo>
                  <a:pt x="0" y="26288"/>
                </a:lnTo>
                <a:lnTo>
                  <a:pt x="5" y="26885"/>
                </a:lnTo>
                <a:lnTo>
                  <a:pt x="165" y="27165"/>
                </a:lnTo>
                <a:lnTo>
                  <a:pt x="406" y="27508"/>
                </a:lnTo>
                <a:lnTo>
                  <a:pt x="901" y="27685"/>
                </a:lnTo>
                <a:lnTo>
                  <a:pt x="8420" y="27685"/>
                </a:lnTo>
                <a:lnTo>
                  <a:pt x="13855" y="15582"/>
                </a:lnTo>
                <a:lnTo>
                  <a:pt x="16002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67"/>
                </a:lnTo>
                <a:lnTo>
                  <a:pt x="32461" y="4267"/>
                </a:lnTo>
                <a:lnTo>
                  <a:pt x="32405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4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86"/>
                </a:lnTo>
                <a:lnTo>
                  <a:pt x="22021" y="12674"/>
                </a:lnTo>
                <a:lnTo>
                  <a:pt x="15709" y="26441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508"/>
                </a:lnTo>
                <a:lnTo>
                  <a:pt x="16433" y="27685"/>
                </a:lnTo>
                <a:lnTo>
                  <a:pt x="23114" y="27685"/>
                </a:lnTo>
                <a:lnTo>
                  <a:pt x="27249" y="18376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4" h="30479">
                <a:moveTo>
                  <a:pt x="45389" y="22948"/>
                </a:moveTo>
                <a:lnTo>
                  <a:pt x="44792" y="23113"/>
                </a:lnTo>
                <a:lnTo>
                  <a:pt x="43992" y="23367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99"/>
                </a:lnTo>
                <a:lnTo>
                  <a:pt x="45389" y="22948"/>
                </a:lnTo>
                <a:close/>
              </a:path>
              <a:path w="46354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67"/>
                </a:lnTo>
                <a:lnTo>
                  <a:pt x="45999" y="4267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4" h="30479">
                <a:moveTo>
                  <a:pt x="29845" y="0"/>
                </a:moveTo>
                <a:lnTo>
                  <a:pt x="25222" y="0"/>
                </a:lnTo>
                <a:lnTo>
                  <a:pt x="23901" y="419"/>
                </a:lnTo>
                <a:lnTo>
                  <a:pt x="20955" y="2057"/>
                </a:lnTo>
                <a:lnTo>
                  <a:pt x="19850" y="2984"/>
                </a:lnTo>
                <a:lnTo>
                  <a:pt x="19113" y="4000"/>
                </a:lnTo>
                <a:lnTo>
                  <a:pt x="32405" y="4000"/>
                </a:lnTo>
                <a:lnTo>
                  <a:pt x="31864" y="1409"/>
                </a:lnTo>
                <a:lnTo>
                  <a:pt x="29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711265" y="6520139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713287" y="6564095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565786" y="6512798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565786" y="6512798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566170" y="655309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565786" y="6382052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46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712512" y="6575242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636399" y="643576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570816" y="6512388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735710" y="6450462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527651" y="638105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534971" y="6552631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4">
                <a:moveTo>
                  <a:pt x="23956" y="0"/>
                </a:moveTo>
                <a:lnTo>
                  <a:pt x="21556" y="88"/>
                </a:lnTo>
                <a:lnTo>
                  <a:pt x="19905" y="444"/>
                </a:lnTo>
                <a:lnTo>
                  <a:pt x="14723" y="1320"/>
                </a:lnTo>
                <a:lnTo>
                  <a:pt x="10176" y="4216"/>
                </a:lnTo>
                <a:lnTo>
                  <a:pt x="4664" y="12336"/>
                </a:lnTo>
                <a:lnTo>
                  <a:pt x="1185" y="23051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0" y="53060"/>
                </a:lnTo>
                <a:lnTo>
                  <a:pt x="8538" y="53060"/>
                </a:lnTo>
                <a:lnTo>
                  <a:pt x="5439" y="46113"/>
                </a:lnTo>
                <a:lnTo>
                  <a:pt x="5312" y="35280"/>
                </a:lnTo>
                <a:lnTo>
                  <a:pt x="5566" y="34137"/>
                </a:lnTo>
                <a:lnTo>
                  <a:pt x="5947" y="33261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12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4">
                <a:moveTo>
                  <a:pt x="26951" y="26225"/>
                </a:moveTo>
                <a:lnTo>
                  <a:pt x="19016" y="26225"/>
                </a:lnTo>
                <a:lnTo>
                  <a:pt x="22368" y="31153"/>
                </a:lnTo>
                <a:lnTo>
                  <a:pt x="22368" y="47510"/>
                </a:lnTo>
                <a:lnTo>
                  <a:pt x="19155" y="53060"/>
                </a:lnTo>
                <a:lnTo>
                  <a:pt x="26040" y="53060"/>
                </a:lnTo>
                <a:lnTo>
                  <a:pt x="27994" y="49364"/>
                </a:lnTo>
                <a:lnTo>
                  <a:pt x="27994" y="27711"/>
                </a:lnTo>
                <a:lnTo>
                  <a:pt x="26951" y="26225"/>
                </a:lnTo>
                <a:close/>
              </a:path>
              <a:path w="28575" h="59054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51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569064" y="6553888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5">
                <a:moveTo>
                  <a:pt x="7918" y="0"/>
                </a:moveTo>
                <a:lnTo>
                  <a:pt x="2999" y="6832"/>
                </a:lnTo>
                <a:lnTo>
                  <a:pt x="159" y="20797"/>
                </a:lnTo>
                <a:lnTo>
                  <a:pt x="0" y="43394"/>
                </a:lnTo>
                <a:lnTo>
                  <a:pt x="6211" y="53609"/>
                </a:lnTo>
                <a:lnTo>
                  <a:pt x="17688" y="55972"/>
                </a:lnTo>
                <a:lnTo>
                  <a:pt x="20279" y="51805"/>
                </a:lnTo>
                <a:lnTo>
                  <a:pt x="7117" y="51805"/>
                </a:lnTo>
                <a:lnTo>
                  <a:pt x="3846" y="43394"/>
                </a:lnTo>
                <a:lnTo>
                  <a:pt x="3828" y="12904"/>
                </a:lnTo>
                <a:lnTo>
                  <a:pt x="7371" y="4649"/>
                </a:lnTo>
                <a:lnTo>
                  <a:pt x="20002" y="4649"/>
                </a:lnTo>
                <a:lnTo>
                  <a:pt x="19158" y="3014"/>
                </a:lnTo>
                <a:lnTo>
                  <a:pt x="7918" y="0"/>
                </a:lnTo>
                <a:close/>
              </a:path>
              <a:path w="26670" h="56515">
                <a:moveTo>
                  <a:pt x="20002" y="4649"/>
                </a:moveTo>
                <a:lnTo>
                  <a:pt x="17976" y="4649"/>
                </a:lnTo>
                <a:lnTo>
                  <a:pt x="20566" y="13882"/>
                </a:lnTo>
                <a:lnTo>
                  <a:pt x="20566" y="42559"/>
                </a:lnTo>
                <a:lnTo>
                  <a:pt x="17849" y="51805"/>
                </a:lnTo>
                <a:lnTo>
                  <a:pt x="20279" y="51805"/>
                </a:lnTo>
                <a:lnTo>
                  <a:pt x="23949" y="45903"/>
                </a:lnTo>
                <a:lnTo>
                  <a:pt x="26129" y="27611"/>
                </a:lnTo>
                <a:lnTo>
                  <a:pt x="24881" y="14104"/>
                </a:lnTo>
                <a:lnTo>
                  <a:pt x="20002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599246" y="6550434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45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102"/>
                </a:lnTo>
                <a:lnTo>
                  <a:pt x="5118" y="4140"/>
                </a:lnTo>
                <a:lnTo>
                  <a:pt x="16045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5" y="4140"/>
                </a:moveTo>
                <a:lnTo>
                  <a:pt x="12001" y="4140"/>
                </a:lnTo>
                <a:lnTo>
                  <a:pt x="13338" y="8102"/>
                </a:lnTo>
                <a:lnTo>
                  <a:pt x="13348" y="15913"/>
                </a:lnTo>
                <a:lnTo>
                  <a:pt x="11252" y="19088"/>
                </a:lnTo>
                <a:lnTo>
                  <a:pt x="16345" y="19088"/>
                </a:lnTo>
                <a:lnTo>
                  <a:pt x="16802" y="18567"/>
                </a:lnTo>
                <a:lnTo>
                  <a:pt x="16802" y="5448"/>
                </a:lnTo>
                <a:lnTo>
                  <a:pt x="16045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585063" y="6433386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18" y="0"/>
                </a:moveTo>
                <a:lnTo>
                  <a:pt x="2999" y="6832"/>
                </a:lnTo>
                <a:lnTo>
                  <a:pt x="159" y="20797"/>
                </a:lnTo>
                <a:lnTo>
                  <a:pt x="0" y="43394"/>
                </a:lnTo>
                <a:lnTo>
                  <a:pt x="6211" y="53609"/>
                </a:lnTo>
                <a:lnTo>
                  <a:pt x="17688" y="55972"/>
                </a:lnTo>
                <a:lnTo>
                  <a:pt x="20279" y="51805"/>
                </a:lnTo>
                <a:lnTo>
                  <a:pt x="7117" y="51805"/>
                </a:lnTo>
                <a:lnTo>
                  <a:pt x="3846" y="43394"/>
                </a:lnTo>
                <a:lnTo>
                  <a:pt x="3828" y="12904"/>
                </a:lnTo>
                <a:lnTo>
                  <a:pt x="7371" y="4649"/>
                </a:lnTo>
                <a:lnTo>
                  <a:pt x="20002" y="4649"/>
                </a:lnTo>
                <a:lnTo>
                  <a:pt x="19158" y="3014"/>
                </a:lnTo>
                <a:lnTo>
                  <a:pt x="7918" y="0"/>
                </a:lnTo>
                <a:close/>
              </a:path>
              <a:path w="26670" h="56514">
                <a:moveTo>
                  <a:pt x="20002" y="4649"/>
                </a:moveTo>
                <a:lnTo>
                  <a:pt x="17976" y="4649"/>
                </a:lnTo>
                <a:lnTo>
                  <a:pt x="20566" y="13882"/>
                </a:lnTo>
                <a:lnTo>
                  <a:pt x="20566" y="42559"/>
                </a:lnTo>
                <a:lnTo>
                  <a:pt x="17849" y="51805"/>
                </a:lnTo>
                <a:lnTo>
                  <a:pt x="20279" y="51805"/>
                </a:lnTo>
                <a:lnTo>
                  <a:pt x="23949" y="45903"/>
                </a:lnTo>
                <a:lnTo>
                  <a:pt x="26129" y="27611"/>
                </a:lnTo>
                <a:lnTo>
                  <a:pt x="24881" y="14104"/>
                </a:lnTo>
                <a:lnTo>
                  <a:pt x="20002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615246" y="6429932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45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102"/>
                </a:lnTo>
                <a:lnTo>
                  <a:pt x="5118" y="4140"/>
                </a:lnTo>
                <a:lnTo>
                  <a:pt x="16045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5" y="4140"/>
                </a:moveTo>
                <a:lnTo>
                  <a:pt x="12001" y="4140"/>
                </a:lnTo>
                <a:lnTo>
                  <a:pt x="13338" y="8102"/>
                </a:lnTo>
                <a:lnTo>
                  <a:pt x="13348" y="15913"/>
                </a:lnTo>
                <a:lnTo>
                  <a:pt x="11252" y="19088"/>
                </a:lnTo>
                <a:lnTo>
                  <a:pt x="16345" y="19088"/>
                </a:lnTo>
                <a:lnTo>
                  <a:pt x="16802" y="18567"/>
                </a:lnTo>
                <a:lnTo>
                  <a:pt x="16802" y="5448"/>
                </a:lnTo>
                <a:lnTo>
                  <a:pt x="16045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654613" y="6432601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0" y="2863"/>
                </a:moveTo>
                <a:lnTo>
                  <a:pt x="15608" y="2863"/>
                </a:lnTo>
              </a:path>
            </a:pathLst>
          </a:custGeom>
          <a:ln w="699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673077" y="6402080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79" h="57785">
                <a:moveTo>
                  <a:pt x="24320" y="41617"/>
                </a:moveTo>
                <a:lnTo>
                  <a:pt x="19075" y="41617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17"/>
                </a:lnTo>
                <a:close/>
              </a:path>
              <a:path w="30479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17"/>
                </a:lnTo>
                <a:lnTo>
                  <a:pt x="30073" y="41617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56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33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79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707201" y="6402078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20">
                <a:moveTo>
                  <a:pt x="1396" y="48742"/>
                </a:moveTo>
                <a:lnTo>
                  <a:pt x="0" y="54635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18" y="51904"/>
                </a:lnTo>
                <a:lnTo>
                  <a:pt x="6451" y="51904"/>
                </a:lnTo>
                <a:lnTo>
                  <a:pt x="3098" y="50152"/>
                </a:lnTo>
                <a:lnTo>
                  <a:pt x="1396" y="48742"/>
                </a:lnTo>
                <a:close/>
              </a:path>
              <a:path w="26035" h="58420">
                <a:moveTo>
                  <a:pt x="23063" y="26835"/>
                </a:moveTo>
                <a:lnTo>
                  <a:pt x="16294" y="26835"/>
                </a:lnTo>
                <a:lnTo>
                  <a:pt x="19837" y="32118"/>
                </a:lnTo>
                <a:lnTo>
                  <a:pt x="19900" y="47167"/>
                </a:lnTo>
                <a:lnTo>
                  <a:pt x="15417" y="51904"/>
                </a:lnTo>
                <a:lnTo>
                  <a:pt x="23918" y="51904"/>
                </a:lnTo>
                <a:lnTo>
                  <a:pt x="25526" y="49796"/>
                </a:lnTo>
                <a:lnTo>
                  <a:pt x="25526" y="31419"/>
                </a:lnTo>
                <a:lnTo>
                  <a:pt x="23063" y="26835"/>
                </a:lnTo>
                <a:close/>
              </a:path>
              <a:path w="26035" h="58420">
                <a:moveTo>
                  <a:pt x="24701" y="0"/>
                </a:moveTo>
                <a:lnTo>
                  <a:pt x="5054" y="0"/>
                </a:lnTo>
                <a:lnTo>
                  <a:pt x="2400" y="27444"/>
                </a:lnTo>
                <a:lnTo>
                  <a:pt x="3924" y="27190"/>
                </a:lnTo>
                <a:lnTo>
                  <a:pt x="5753" y="26835"/>
                </a:lnTo>
                <a:lnTo>
                  <a:pt x="23063" y="26835"/>
                </a:lnTo>
                <a:lnTo>
                  <a:pt x="22872" y="26479"/>
                </a:lnTo>
                <a:lnTo>
                  <a:pt x="19646" y="23926"/>
                </a:lnTo>
                <a:lnTo>
                  <a:pt x="17119" y="21818"/>
                </a:lnTo>
                <a:lnTo>
                  <a:pt x="15080" y="21196"/>
                </a:lnTo>
                <a:lnTo>
                  <a:pt x="7454" y="21196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5" h="58420">
                <a:moveTo>
                  <a:pt x="13957" y="20853"/>
                </a:moveTo>
                <a:lnTo>
                  <a:pt x="9283" y="20853"/>
                </a:lnTo>
                <a:lnTo>
                  <a:pt x="8407" y="21031"/>
                </a:lnTo>
                <a:lnTo>
                  <a:pt x="7454" y="21196"/>
                </a:lnTo>
                <a:lnTo>
                  <a:pt x="15080" y="21196"/>
                </a:lnTo>
                <a:lnTo>
                  <a:pt x="13957" y="2085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738735" y="6399002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84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45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102"/>
                </a:lnTo>
                <a:lnTo>
                  <a:pt x="5118" y="4140"/>
                </a:lnTo>
                <a:lnTo>
                  <a:pt x="16045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5" y="4140"/>
                </a:moveTo>
                <a:lnTo>
                  <a:pt x="12001" y="4140"/>
                </a:lnTo>
                <a:lnTo>
                  <a:pt x="13338" y="8102"/>
                </a:lnTo>
                <a:lnTo>
                  <a:pt x="13348" y="15913"/>
                </a:lnTo>
                <a:lnTo>
                  <a:pt x="11252" y="19088"/>
                </a:lnTo>
                <a:lnTo>
                  <a:pt x="16345" y="19088"/>
                </a:lnTo>
                <a:lnTo>
                  <a:pt x="16802" y="18567"/>
                </a:lnTo>
                <a:lnTo>
                  <a:pt x="16802" y="5448"/>
                </a:lnTo>
                <a:lnTo>
                  <a:pt x="16045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639729" y="6180775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61"/>
                </a:moveTo>
                <a:lnTo>
                  <a:pt x="0" y="60325"/>
                </a:lnTo>
                <a:lnTo>
                  <a:pt x="24" y="60533"/>
                </a:lnTo>
                <a:lnTo>
                  <a:pt x="3640" y="73382"/>
                </a:lnTo>
                <a:lnTo>
                  <a:pt x="11357" y="83248"/>
                </a:lnTo>
                <a:lnTo>
                  <a:pt x="21914" y="88504"/>
                </a:lnTo>
                <a:lnTo>
                  <a:pt x="35991" y="90258"/>
                </a:lnTo>
                <a:lnTo>
                  <a:pt x="43561" y="90258"/>
                </a:lnTo>
                <a:lnTo>
                  <a:pt x="49898" y="89192"/>
                </a:lnTo>
                <a:lnTo>
                  <a:pt x="60032" y="84963"/>
                </a:lnTo>
                <a:lnTo>
                  <a:pt x="63969" y="81711"/>
                </a:lnTo>
                <a:lnTo>
                  <a:pt x="67987" y="75387"/>
                </a:lnTo>
                <a:lnTo>
                  <a:pt x="30810" y="75387"/>
                </a:lnTo>
                <a:lnTo>
                  <a:pt x="26555" y="74041"/>
                </a:lnTo>
                <a:lnTo>
                  <a:pt x="20256" y="68630"/>
                </a:lnTo>
                <a:lnTo>
                  <a:pt x="18161" y="64414"/>
                </a:lnTo>
                <a:lnTo>
                  <a:pt x="17132" y="58661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16"/>
                </a:lnTo>
                <a:lnTo>
                  <a:pt x="3149" y="31242"/>
                </a:lnTo>
                <a:lnTo>
                  <a:pt x="5829" y="37084"/>
                </a:lnTo>
                <a:lnTo>
                  <a:pt x="11176" y="41897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36"/>
                </a:lnTo>
                <a:lnTo>
                  <a:pt x="43091" y="53606"/>
                </a:lnTo>
                <a:lnTo>
                  <a:pt x="48158" y="55384"/>
                </a:lnTo>
                <a:lnTo>
                  <a:pt x="50279" y="56654"/>
                </a:lnTo>
                <a:lnTo>
                  <a:pt x="52692" y="59563"/>
                </a:lnTo>
                <a:lnTo>
                  <a:pt x="53301" y="61302"/>
                </a:lnTo>
                <a:lnTo>
                  <a:pt x="53301" y="66573"/>
                </a:lnTo>
                <a:lnTo>
                  <a:pt x="51866" y="69380"/>
                </a:lnTo>
                <a:lnTo>
                  <a:pt x="46113" y="74193"/>
                </a:lnTo>
                <a:lnTo>
                  <a:pt x="41833" y="75387"/>
                </a:lnTo>
                <a:lnTo>
                  <a:pt x="67987" y="75387"/>
                </a:lnTo>
                <a:lnTo>
                  <a:pt x="69519" y="72974"/>
                </a:lnTo>
                <a:lnTo>
                  <a:pt x="70806" y="68630"/>
                </a:lnTo>
                <a:lnTo>
                  <a:pt x="70904" y="57797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14"/>
                </a:lnTo>
                <a:lnTo>
                  <a:pt x="22593" y="28448"/>
                </a:lnTo>
                <a:lnTo>
                  <a:pt x="20866" y="26974"/>
                </a:lnTo>
                <a:lnTo>
                  <a:pt x="19977" y="25209"/>
                </a:lnTo>
                <a:lnTo>
                  <a:pt x="19977" y="20891"/>
                </a:lnTo>
                <a:lnTo>
                  <a:pt x="20916" y="19075"/>
                </a:lnTo>
                <a:lnTo>
                  <a:pt x="22783" y="17741"/>
                </a:lnTo>
                <a:lnTo>
                  <a:pt x="25666" y="15621"/>
                </a:lnTo>
                <a:lnTo>
                  <a:pt x="29679" y="14579"/>
                </a:lnTo>
                <a:lnTo>
                  <a:pt x="66398" y="14579"/>
                </a:lnTo>
                <a:lnTo>
                  <a:pt x="65227" y="12001"/>
                </a:lnTo>
                <a:lnTo>
                  <a:pt x="59468" y="7011"/>
                </a:lnTo>
                <a:lnTo>
                  <a:pt x="49201" y="1757"/>
                </a:lnTo>
                <a:lnTo>
                  <a:pt x="34975" y="0"/>
                </a:lnTo>
                <a:close/>
              </a:path>
              <a:path w="71120" h="90804">
                <a:moveTo>
                  <a:pt x="66398" y="14579"/>
                </a:moveTo>
                <a:lnTo>
                  <a:pt x="39763" y="14579"/>
                </a:lnTo>
                <a:lnTo>
                  <a:pt x="43472" y="15570"/>
                </a:lnTo>
                <a:lnTo>
                  <a:pt x="48425" y="19494"/>
                </a:lnTo>
                <a:lnTo>
                  <a:pt x="50038" y="22720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398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25996" y="664494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25995" y="693294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25995" y="707694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25995" y="722093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59351" y="6679937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36"/>
                </a:lnTo>
                <a:lnTo>
                  <a:pt x="0" y="73990"/>
                </a:lnTo>
                <a:lnTo>
                  <a:pt x="3174" y="74434"/>
                </a:lnTo>
                <a:lnTo>
                  <a:pt x="8191" y="74866"/>
                </a:lnTo>
                <a:lnTo>
                  <a:pt x="16079" y="74857"/>
                </a:lnTo>
                <a:lnTo>
                  <a:pt x="30540" y="73053"/>
                </a:lnTo>
                <a:lnTo>
                  <a:pt x="40220" y="67983"/>
                </a:lnTo>
                <a:lnTo>
                  <a:pt x="40784" y="67436"/>
                </a:lnTo>
                <a:lnTo>
                  <a:pt x="27330" y="67436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12"/>
                </a:lnTo>
                <a:lnTo>
                  <a:pt x="41652" y="38912"/>
                </a:lnTo>
                <a:lnTo>
                  <a:pt x="38252" y="36512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88"/>
                </a:lnTo>
                <a:lnTo>
                  <a:pt x="11048" y="7645"/>
                </a:lnTo>
                <a:lnTo>
                  <a:pt x="13550" y="7327"/>
                </a:lnTo>
                <a:lnTo>
                  <a:pt x="40263" y="7327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12"/>
                </a:moveTo>
                <a:lnTo>
                  <a:pt x="27762" y="38912"/>
                </a:lnTo>
                <a:lnTo>
                  <a:pt x="36398" y="43052"/>
                </a:lnTo>
                <a:lnTo>
                  <a:pt x="36398" y="63830"/>
                </a:lnTo>
                <a:lnTo>
                  <a:pt x="27330" y="67436"/>
                </a:lnTo>
                <a:lnTo>
                  <a:pt x="40784" y="67436"/>
                </a:lnTo>
                <a:lnTo>
                  <a:pt x="43941" y="64376"/>
                </a:lnTo>
                <a:lnTo>
                  <a:pt x="46456" y="59562"/>
                </a:lnTo>
                <a:lnTo>
                  <a:pt x="46456" y="42303"/>
                </a:lnTo>
                <a:lnTo>
                  <a:pt x="41652" y="38912"/>
                </a:lnTo>
                <a:close/>
              </a:path>
              <a:path w="46989" h="74929">
                <a:moveTo>
                  <a:pt x="40263" y="7327"/>
                </a:moveTo>
                <a:lnTo>
                  <a:pt x="27546" y="7327"/>
                </a:lnTo>
                <a:lnTo>
                  <a:pt x="34099" y="10706"/>
                </a:lnTo>
                <a:lnTo>
                  <a:pt x="34099" y="26454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63"/>
                </a:lnTo>
                <a:lnTo>
                  <a:pt x="43726" y="12572"/>
                </a:lnTo>
                <a:lnTo>
                  <a:pt x="41427" y="8191"/>
                </a:lnTo>
                <a:lnTo>
                  <a:pt x="40263" y="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16581" y="6680476"/>
            <a:ext cx="75565" cy="74295"/>
          </a:xfrm>
          <a:custGeom>
            <a:avLst/>
            <a:gdLst/>
            <a:ahLst/>
            <a:cxnLst/>
            <a:rect l="l" t="t" r="r" b="b"/>
            <a:pathLst>
              <a:path w="75565" h="74295">
                <a:moveTo>
                  <a:pt x="17271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21"/>
                </a:lnTo>
                <a:lnTo>
                  <a:pt x="12082" y="21012"/>
                </a:lnTo>
                <a:lnTo>
                  <a:pt x="12458" y="9512"/>
                </a:lnTo>
                <a:lnTo>
                  <a:pt x="20628" y="9512"/>
                </a:lnTo>
                <a:lnTo>
                  <a:pt x="17271" y="0"/>
                </a:lnTo>
                <a:close/>
              </a:path>
              <a:path w="75565" h="74295">
                <a:moveTo>
                  <a:pt x="71203" y="9512"/>
                </a:moveTo>
                <a:lnTo>
                  <a:pt x="62623" y="9512"/>
                </a:lnTo>
                <a:lnTo>
                  <a:pt x="62977" y="15433"/>
                </a:lnTo>
                <a:lnTo>
                  <a:pt x="63398" y="28369"/>
                </a:lnTo>
                <a:lnTo>
                  <a:pt x="64046" y="41325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512"/>
                </a:lnTo>
                <a:close/>
              </a:path>
              <a:path w="75565" h="74295">
                <a:moveTo>
                  <a:pt x="20628" y="9512"/>
                </a:moveTo>
                <a:lnTo>
                  <a:pt x="12458" y="9512"/>
                </a:lnTo>
                <a:lnTo>
                  <a:pt x="13677" y="13499"/>
                </a:lnTo>
                <a:lnTo>
                  <a:pt x="17072" y="25380"/>
                </a:lnTo>
                <a:lnTo>
                  <a:pt x="21208" y="38150"/>
                </a:lnTo>
                <a:lnTo>
                  <a:pt x="33121" y="73240"/>
                </a:lnTo>
                <a:lnTo>
                  <a:pt x="40335" y="73240"/>
                </a:lnTo>
                <a:lnTo>
                  <a:pt x="44983" y="60452"/>
                </a:lnTo>
                <a:lnTo>
                  <a:pt x="37591" y="60452"/>
                </a:lnTo>
                <a:lnTo>
                  <a:pt x="37165" y="60004"/>
                </a:lnTo>
                <a:lnTo>
                  <a:pt x="33934" y="48332"/>
                </a:lnTo>
                <a:lnTo>
                  <a:pt x="29844" y="35636"/>
                </a:lnTo>
                <a:lnTo>
                  <a:pt x="20628" y="9512"/>
                </a:lnTo>
                <a:close/>
              </a:path>
              <a:path w="75565" h="74295">
                <a:moveTo>
                  <a:pt x="70612" y="0"/>
                </a:moveTo>
                <a:lnTo>
                  <a:pt x="58483" y="0"/>
                </a:lnTo>
                <a:lnTo>
                  <a:pt x="45136" y="36281"/>
                </a:lnTo>
                <a:lnTo>
                  <a:pt x="40859" y="49021"/>
                </a:lnTo>
                <a:lnTo>
                  <a:pt x="37591" y="60452"/>
                </a:lnTo>
                <a:lnTo>
                  <a:pt x="44983" y="60452"/>
                </a:lnTo>
                <a:lnTo>
                  <a:pt x="54842" y="33328"/>
                </a:lnTo>
                <a:lnTo>
                  <a:pt x="59061" y="21012"/>
                </a:lnTo>
                <a:lnTo>
                  <a:pt x="62623" y="9512"/>
                </a:lnTo>
                <a:lnTo>
                  <a:pt x="71203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04438" y="6680527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0" y="62037"/>
                </a:moveTo>
                <a:lnTo>
                  <a:pt x="1438" y="71614"/>
                </a:lnTo>
                <a:lnTo>
                  <a:pt x="11585" y="73307"/>
                </a:lnTo>
                <a:lnTo>
                  <a:pt x="29957" y="72309"/>
                </a:lnTo>
                <a:lnTo>
                  <a:pt x="36029" y="66850"/>
                </a:lnTo>
                <a:lnTo>
                  <a:pt x="11100" y="66850"/>
                </a:lnTo>
                <a:lnTo>
                  <a:pt x="4864" y="64665"/>
                </a:lnTo>
                <a:lnTo>
                  <a:pt x="610" y="62037"/>
                </a:lnTo>
                <a:close/>
              </a:path>
              <a:path w="42545" h="73659">
                <a:moveTo>
                  <a:pt x="31742" y="0"/>
                </a:moveTo>
                <a:lnTo>
                  <a:pt x="14093" y="224"/>
                </a:lnTo>
                <a:lnTo>
                  <a:pt x="3643" y="8064"/>
                </a:lnTo>
                <a:lnTo>
                  <a:pt x="0" y="22035"/>
                </a:lnTo>
                <a:lnTo>
                  <a:pt x="6120" y="32580"/>
                </a:lnTo>
                <a:lnTo>
                  <a:pt x="19190" y="39634"/>
                </a:lnTo>
                <a:lnTo>
                  <a:pt x="29134" y="43456"/>
                </a:lnTo>
                <a:lnTo>
                  <a:pt x="33071" y="47393"/>
                </a:lnTo>
                <a:lnTo>
                  <a:pt x="33071" y="61719"/>
                </a:lnTo>
                <a:lnTo>
                  <a:pt x="27381" y="66850"/>
                </a:lnTo>
                <a:lnTo>
                  <a:pt x="36029" y="66850"/>
                </a:lnTo>
                <a:lnTo>
                  <a:pt x="39548" y="63686"/>
                </a:lnTo>
                <a:lnTo>
                  <a:pt x="42554" y="50000"/>
                </a:lnTo>
                <a:lnTo>
                  <a:pt x="36942" y="39292"/>
                </a:lnTo>
                <a:lnTo>
                  <a:pt x="24003" y="31874"/>
                </a:lnTo>
                <a:lnTo>
                  <a:pt x="13843" y="27924"/>
                </a:lnTo>
                <a:lnTo>
                  <a:pt x="9347" y="24546"/>
                </a:lnTo>
                <a:lnTo>
                  <a:pt x="9347" y="12621"/>
                </a:lnTo>
                <a:lnTo>
                  <a:pt x="13183" y="6626"/>
                </a:lnTo>
                <a:lnTo>
                  <a:pt x="38234" y="6626"/>
                </a:lnTo>
                <a:lnTo>
                  <a:pt x="39520" y="2181"/>
                </a:lnTo>
                <a:lnTo>
                  <a:pt x="31742" y="0"/>
                </a:lnTo>
                <a:close/>
              </a:path>
              <a:path w="42545" h="73659">
                <a:moveTo>
                  <a:pt x="38234" y="6626"/>
                </a:moveTo>
                <a:lnTo>
                  <a:pt x="29908" y="6626"/>
                </a:lnTo>
                <a:lnTo>
                  <a:pt x="34823" y="8811"/>
                </a:lnTo>
                <a:lnTo>
                  <a:pt x="37224" y="10119"/>
                </a:lnTo>
                <a:lnTo>
                  <a:pt x="38234" y="66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53318" y="6680475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4" h="73659">
                <a:moveTo>
                  <a:pt x="10820" y="0"/>
                </a:moveTo>
                <a:lnTo>
                  <a:pt x="0" y="0"/>
                </a:lnTo>
                <a:lnTo>
                  <a:pt x="23216" y="42303"/>
                </a:lnTo>
                <a:lnTo>
                  <a:pt x="23279" y="73672"/>
                </a:lnTo>
                <a:lnTo>
                  <a:pt x="32892" y="73672"/>
                </a:lnTo>
                <a:lnTo>
                  <a:pt x="32892" y="42303"/>
                </a:lnTo>
                <a:lnTo>
                  <a:pt x="36852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907"/>
                </a:lnTo>
                <a:lnTo>
                  <a:pt x="21196" y="20345"/>
                </a:lnTo>
                <a:lnTo>
                  <a:pt x="10820" y="0"/>
                </a:lnTo>
                <a:close/>
              </a:path>
              <a:path w="57784" h="73659">
                <a:moveTo>
                  <a:pt x="57594" y="0"/>
                </a:moveTo>
                <a:lnTo>
                  <a:pt x="46786" y="0"/>
                </a:lnTo>
                <a:lnTo>
                  <a:pt x="36182" y="20345"/>
                </a:lnTo>
                <a:lnTo>
                  <a:pt x="33337" y="25907"/>
                </a:lnTo>
                <a:lnTo>
                  <a:pt x="30822" y="30708"/>
                </a:lnTo>
                <a:lnTo>
                  <a:pt x="28752" y="35521"/>
                </a:lnTo>
                <a:lnTo>
                  <a:pt x="36852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40668" y="6681908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5" h="72390">
                <a:moveTo>
                  <a:pt x="681" y="61201"/>
                </a:moveTo>
                <a:lnTo>
                  <a:pt x="0" y="69715"/>
                </a:lnTo>
                <a:lnTo>
                  <a:pt x="9284" y="71991"/>
                </a:lnTo>
                <a:lnTo>
                  <a:pt x="27497" y="71804"/>
                </a:lnTo>
                <a:lnTo>
                  <a:pt x="36215" y="65684"/>
                </a:lnTo>
                <a:lnTo>
                  <a:pt x="9749" y="65684"/>
                </a:lnTo>
                <a:lnTo>
                  <a:pt x="3411" y="62953"/>
                </a:lnTo>
                <a:lnTo>
                  <a:pt x="681" y="61201"/>
                </a:lnTo>
                <a:close/>
              </a:path>
              <a:path w="42545" h="72390">
                <a:moveTo>
                  <a:pt x="35756" y="7746"/>
                </a:moveTo>
                <a:lnTo>
                  <a:pt x="26360" y="7746"/>
                </a:lnTo>
                <a:lnTo>
                  <a:pt x="29980" y="12776"/>
                </a:lnTo>
                <a:lnTo>
                  <a:pt x="29980" y="26885"/>
                </a:lnTo>
                <a:lnTo>
                  <a:pt x="21115" y="30492"/>
                </a:lnTo>
                <a:lnTo>
                  <a:pt x="8771" y="30492"/>
                </a:lnTo>
                <a:lnTo>
                  <a:pt x="8771" y="37693"/>
                </a:lnTo>
                <a:lnTo>
                  <a:pt x="23414" y="37693"/>
                </a:lnTo>
                <a:lnTo>
                  <a:pt x="32380" y="41960"/>
                </a:lnTo>
                <a:lnTo>
                  <a:pt x="32596" y="57810"/>
                </a:lnTo>
                <a:lnTo>
                  <a:pt x="28773" y="65684"/>
                </a:lnTo>
                <a:lnTo>
                  <a:pt x="36215" y="65684"/>
                </a:lnTo>
                <a:lnTo>
                  <a:pt x="38666" y="63963"/>
                </a:lnTo>
                <a:lnTo>
                  <a:pt x="42439" y="52120"/>
                </a:lnTo>
                <a:lnTo>
                  <a:pt x="42439" y="42176"/>
                </a:lnTo>
                <a:lnTo>
                  <a:pt x="35327" y="35623"/>
                </a:lnTo>
                <a:lnTo>
                  <a:pt x="26589" y="33883"/>
                </a:lnTo>
                <a:lnTo>
                  <a:pt x="26589" y="33654"/>
                </a:lnTo>
                <a:lnTo>
                  <a:pt x="35327" y="30492"/>
                </a:lnTo>
                <a:lnTo>
                  <a:pt x="39695" y="24269"/>
                </a:lnTo>
                <a:lnTo>
                  <a:pt x="39665" y="15908"/>
                </a:lnTo>
                <a:lnTo>
                  <a:pt x="35756" y="7746"/>
                </a:lnTo>
                <a:close/>
              </a:path>
              <a:path w="42545" h="72390">
                <a:moveTo>
                  <a:pt x="19375" y="0"/>
                </a:moveTo>
                <a:lnTo>
                  <a:pt x="11717" y="0"/>
                </a:lnTo>
                <a:lnTo>
                  <a:pt x="4504" y="2730"/>
                </a:lnTo>
                <a:lnTo>
                  <a:pt x="795" y="5460"/>
                </a:lnTo>
                <a:lnTo>
                  <a:pt x="3310" y="12458"/>
                </a:lnTo>
                <a:lnTo>
                  <a:pt x="6371" y="10274"/>
                </a:lnTo>
                <a:lnTo>
                  <a:pt x="11832" y="7746"/>
                </a:lnTo>
                <a:lnTo>
                  <a:pt x="35756" y="7746"/>
                </a:lnTo>
                <a:lnTo>
                  <a:pt x="34371" y="4855"/>
                </a:lnTo>
                <a:lnTo>
                  <a:pt x="193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94056" y="6682012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59">
                <a:moveTo>
                  <a:pt x="41571" y="0"/>
                </a:moveTo>
                <a:lnTo>
                  <a:pt x="37419" y="101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0"/>
                </a:lnTo>
                <a:lnTo>
                  <a:pt x="0" y="47176"/>
                </a:lnTo>
                <a:lnTo>
                  <a:pt x="4119" y="61102"/>
                </a:lnTo>
                <a:lnTo>
                  <a:pt x="13462" y="70086"/>
                </a:lnTo>
                <a:lnTo>
                  <a:pt x="27685" y="73199"/>
                </a:lnTo>
                <a:lnTo>
                  <a:pt x="38879" y="68449"/>
                </a:lnTo>
                <a:lnTo>
                  <a:pt x="40470" y="65912"/>
                </a:lnTo>
                <a:lnTo>
                  <a:pt x="24667" y="65910"/>
                </a:lnTo>
                <a:lnTo>
                  <a:pt x="13387" y="60024"/>
                </a:lnTo>
                <a:lnTo>
                  <a:pt x="9339" y="45567"/>
                </a:lnTo>
                <a:lnTo>
                  <a:pt x="9339" y="43827"/>
                </a:lnTo>
                <a:lnTo>
                  <a:pt x="9771" y="42405"/>
                </a:lnTo>
                <a:lnTo>
                  <a:pt x="10431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7" y="33553"/>
                </a:lnTo>
                <a:lnTo>
                  <a:pt x="12559" y="24039"/>
                </a:lnTo>
                <a:lnTo>
                  <a:pt x="20804" y="13965"/>
                </a:lnTo>
                <a:lnTo>
                  <a:pt x="34358" y="8318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59">
                <a:moveTo>
                  <a:pt x="42221" y="32575"/>
                </a:moveTo>
                <a:lnTo>
                  <a:pt x="33050" y="32575"/>
                </a:lnTo>
                <a:lnTo>
                  <a:pt x="38841" y="38696"/>
                </a:lnTo>
                <a:lnTo>
                  <a:pt x="38841" y="59016"/>
                </a:lnTo>
                <a:lnTo>
                  <a:pt x="33266" y="65912"/>
                </a:lnTo>
                <a:lnTo>
                  <a:pt x="40471" y="65910"/>
                </a:lnTo>
                <a:lnTo>
                  <a:pt x="45766" y="57465"/>
                </a:lnTo>
                <a:lnTo>
                  <a:pt x="47636" y="40912"/>
                </a:lnTo>
                <a:lnTo>
                  <a:pt x="42221" y="32575"/>
                </a:lnTo>
                <a:close/>
              </a:path>
              <a:path w="47625" h="73659">
                <a:moveTo>
                  <a:pt x="27157" y="25349"/>
                </a:moveTo>
                <a:lnTo>
                  <a:pt x="19270" y="25349"/>
                </a:lnTo>
                <a:lnTo>
                  <a:pt x="13377" y="29070"/>
                </a:lnTo>
                <a:lnTo>
                  <a:pt x="9987" y="33553"/>
                </a:lnTo>
                <a:lnTo>
                  <a:pt x="16948" y="33553"/>
                </a:lnTo>
                <a:lnTo>
                  <a:pt x="18407" y="32575"/>
                </a:lnTo>
                <a:lnTo>
                  <a:pt x="42221" y="32575"/>
                </a:lnTo>
                <a:lnTo>
                  <a:pt x="40238" y="29523"/>
                </a:lnTo>
                <a:lnTo>
                  <a:pt x="27157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51464" y="6682318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90">
                <a:moveTo>
                  <a:pt x="19119" y="0"/>
                </a:moveTo>
                <a:lnTo>
                  <a:pt x="10841" y="4138"/>
                </a:lnTo>
                <a:lnTo>
                  <a:pt x="4556" y="13318"/>
                </a:lnTo>
                <a:lnTo>
                  <a:pt x="773" y="28277"/>
                </a:lnTo>
                <a:lnTo>
                  <a:pt x="0" y="49754"/>
                </a:lnTo>
                <a:lnTo>
                  <a:pt x="5301" y="62408"/>
                </a:lnTo>
                <a:lnTo>
                  <a:pt x="14840" y="69990"/>
                </a:lnTo>
                <a:lnTo>
                  <a:pt x="28837" y="72121"/>
                </a:lnTo>
                <a:lnTo>
                  <a:pt x="38655" y="65691"/>
                </a:lnTo>
                <a:lnTo>
                  <a:pt x="39411" y="64168"/>
                </a:lnTo>
                <a:lnTo>
                  <a:pt x="17516" y="64168"/>
                </a:lnTo>
                <a:lnTo>
                  <a:pt x="10748" y="54544"/>
                </a:lnTo>
                <a:lnTo>
                  <a:pt x="8279" y="36631"/>
                </a:lnTo>
                <a:lnTo>
                  <a:pt x="9985" y="21642"/>
                </a:lnTo>
                <a:lnTo>
                  <a:pt x="16352" y="11042"/>
                </a:lnTo>
                <a:lnTo>
                  <a:pt x="27684" y="8200"/>
                </a:lnTo>
                <a:lnTo>
                  <a:pt x="38411" y="8200"/>
                </a:lnTo>
                <a:lnTo>
                  <a:pt x="32701" y="2739"/>
                </a:lnTo>
                <a:lnTo>
                  <a:pt x="19119" y="0"/>
                </a:lnTo>
                <a:close/>
              </a:path>
              <a:path w="46990" h="72390">
                <a:moveTo>
                  <a:pt x="38411" y="8200"/>
                </a:moveTo>
                <a:lnTo>
                  <a:pt x="27684" y="8200"/>
                </a:lnTo>
                <a:lnTo>
                  <a:pt x="32938" y="14985"/>
                </a:lnTo>
                <a:lnTo>
                  <a:pt x="35642" y="28783"/>
                </a:lnTo>
                <a:lnTo>
                  <a:pt x="35729" y="50726"/>
                </a:lnTo>
                <a:lnTo>
                  <a:pt x="29622" y="61292"/>
                </a:lnTo>
                <a:lnTo>
                  <a:pt x="17516" y="64168"/>
                </a:lnTo>
                <a:lnTo>
                  <a:pt x="39411" y="64168"/>
                </a:lnTo>
                <a:lnTo>
                  <a:pt x="44761" y="53383"/>
                </a:lnTo>
                <a:lnTo>
                  <a:pt x="46861" y="35539"/>
                </a:lnTo>
                <a:lnTo>
                  <a:pt x="46138" y="25002"/>
                </a:lnTo>
                <a:lnTo>
                  <a:pt x="41614" y="11264"/>
                </a:lnTo>
                <a:lnTo>
                  <a:pt x="38411" y="82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29336" y="6679288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21" y="0"/>
                </a:moveTo>
                <a:lnTo>
                  <a:pt x="8884" y="12890"/>
                </a:lnTo>
                <a:lnTo>
                  <a:pt x="0" y="40456"/>
                </a:lnTo>
                <a:lnTo>
                  <a:pt x="3150" y="55709"/>
                </a:lnTo>
                <a:lnTo>
                  <a:pt x="10871" y="66830"/>
                </a:lnTo>
                <a:lnTo>
                  <a:pt x="22248" y="73636"/>
                </a:lnTo>
                <a:lnTo>
                  <a:pt x="36369" y="75946"/>
                </a:lnTo>
                <a:lnTo>
                  <a:pt x="45335" y="75946"/>
                </a:lnTo>
                <a:lnTo>
                  <a:pt x="52333" y="74206"/>
                </a:lnTo>
                <a:lnTo>
                  <a:pt x="55826" y="72453"/>
                </a:lnTo>
                <a:lnTo>
                  <a:pt x="54656" y="67970"/>
                </a:lnTo>
                <a:lnTo>
                  <a:pt x="44129" y="67970"/>
                </a:lnTo>
                <a:lnTo>
                  <a:pt x="30759" y="67181"/>
                </a:lnTo>
                <a:lnTo>
                  <a:pt x="19520" y="61442"/>
                </a:lnTo>
                <a:lnTo>
                  <a:pt x="12559" y="50170"/>
                </a:lnTo>
                <a:lnTo>
                  <a:pt x="10297" y="33393"/>
                </a:lnTo>
                <a:lnTo>
                  <a:pt x="14990" y="19580"/>
                </a:lnTo>
                <a:lnTo>
                  <a:pt x="24801" y="10953"/>
                </a:lnTo>
                <a:lnTo>
                  <a:pt x="38769" y="7975"/>
                </a:lnTo>
                <a:lnTo>
                  <a:pt x="54543" y="7975"/>
                </a:lnTo>
                <a:lnTo>
                  <a:pt x="55927" y="3276"/>
                </a:lnTo>
                <a:lnTo>
                  <a:pt x="53425" y="1955"/>
                </a:lnTo>
                <a:lnTo>
                  <a:pt x="47621" y="0"/>
                </a:lnTo>
                <a:close/>
              </a:path>
              <a:path w="56515" h="76200">
                <a:moveTo>
                  <a:pt x="53857" y="64909"/>
                </a:moveTo>
                <a:lnTo>
                  <a:pt x="50034" y="66776"/>
                </a:lnTo>
                <a:lnTo>
                  <a:pt x="44129" y="67970"/>
                </a:lnTo>
                <a:lnTo>
                  <a:pt x="54656" y="67970"/>
                </a:lnTo>
                <a:lnTo>
                  <a:pt x="53857" y="64909"/>
                </a:lnTo>
                <a:close/>
              </a:path>
              <a:path w="56515" h="76200">
                <a:moveTo>
                  <a:pt x="54543" y="7975"/>
                </a:moveTo>
                <a:lnTo>
                  <a:pt x="44891" y="7975"/>
                </a:lnTo>
                <a:lnTo>
                  <a:pt x="50034" y="9271"/>
                </a:lnTo>
                <a:lnTo>
                  <a:pt x="53641" y="11036"/>
                </a:lnTo>
                <a:lnTo>
                  <a:pt x="54543" y="79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97025" y="6679932"/>
            <a:ext cx="60325" cy="74930"/>
          </a:xfrm>
          <a:custGeom>
            <a:avLst/>
            <a:gdLst/>
            <a:ahLst/>
            <a:cxnLst/>
            <a:rect l="l" t="t" r="r" b="b"/>
            <a:pathLst>
              <a:path w="60325" h="74929">
                <a:moveTo>
                  <a:pt x="20218" y="0"/>
                </a:moveTo>
                <a:lnTo>
                  <a:pt x="12687" y="0"/>
                </a:lnTo>
                <a:lnTo>
                  <a:pt x="5803" y="660"/>
                </a:lnTo>
                <a:lnTo>
                  <a:pt x="0" y="1536"/>
                </a:lnTo>
                <a:lnTo>
                  <a:pt x="0" y="73990"/>
                </a:lnTo>
                <a:lnTo>
                  <a:pt x="4813" y="74536"/>
                </a:lnTo>
                <a:lnTo>
                  <a:pt x="10490" y="74879"/>
                </a:lnTo>
                <a:lnTo>
                  <a:pt x="21699" y="74746"/>
                </a:lnTo>
                <a:lnTo>
                  <a:pt x="33436" y="72574"/>
                </a:lnTo>
                <a:lnTo>
                  <a:pt x="43738" y="67221"/>
                </a:lnTo>
                <a:lnTo>
                  <a:pt x="19126" y="67221"/>
                </a:lnTo>
                <a:lnTo>
                  <a:pt x="11912" y="67106"/>
                </a:lnTo>
                <a:lnTo>
                  <a:pt x="9512" y="66675"/>
                </a:lnTo>
                <a:lnTo>
                  <a:pt x="9512" y="8534"/>
                </a:lnTo>
                <a:lnTo>
                  <a:pt x="12026" y="7988"/>
                </a:lnTo>
                <a:lnTo>
                  <a:pt x="15735" y="7543"/>
                </a:lnTo>
                <a:lnTo>
                  <a:pt x="47375" y="7543"/>
                </a:lnTo>
                <a:lnTo>
                  <a:pt x="46106" y="6117"/>
                </a:lnTo>
                <a:lnTo>
                  <a:pt x="34982" y="1552"/>
                </a:lnTo>
                <a:lnTo>
                  <a:pt x="20218" y="0"/>
                </a:lnTo>
                <a:close/>
              </a:path>
              <a:path w="60325" h="74929">
                <a:moveTo>
                  <a:pt x="47375" y="7543"/>
                </a:moveTo>
                <a:lnTo>
                  <a:pt x="15735" y="7543"/>
                </a:lnTo>
                <a:lnTo>
                  <a:pt x="31390" y="8864"/>
                </a:lnTo>
                <a:lnTo>
                  <a:pt x="42026" y="15027"/>
                </a:lnTo>
                <a:lnTo>
                  <a:pt x="48193" y="26548"/>
                </a:lnTo>
                <a:lnTo>
                  <a:pt x="49854" y="43789"/>
                </a:lnTo>
                <a:lnTo>
                  <a:pt x="44610" y="56538"/>
                </a:lnTo>
                <a:lnTo>
                  <a:pt x="34285" y="64483"/>
                </a:lnTo>
                <a:lnTo>
                  <a:pt x="19126" y="67221"/>
                </a:lnTo>
                <a:lnTo>
                  <a:pt x="43738" y="67221"/>
                </a:lnTo>
                <a:lnTo>
                  <a:pt x="44509" y="66820"/>
                </a:lnTo>
                <a:lnTo>
                  <a:pt x="55590" y="56304"/>
                </a:lnTo>
                <a:lnTo>
                  <a:pt x="59030" y="44697"/>
                </a:lnTo>
                <a:lnTo>
                  <a:pt x="59820" y="28028"/>
                </a:lnTo>
                <a:lnTo>
                  <a:pt x="55470" y="16632"/>
                </a:lnTo>
                <a:lnTo>
                  <a:pt x="47375" y="75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65999" y="6680784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5">
                <a:moveTo>
                  <a:pt x="46778" y="0"/>
                </a:moveTo>
                <a:lnTo>
                  <a:pt x="7112" y="14716"/>
                </a:lnTo>
                <a:lnTo>
                  <a:pt x="0" y="44420"/>
                </a:lnTo>
                <a:lnTo>
                  <a:pt x="4131" y="56282"/>
                </a:lnTo>
                <a:lnTo>
                  <a:pt x="12593" y="66898"/>
                </a:lnTo>
                <a:lnTo>
                  <a:pt x="23788" y="72418"/>
                </a:lnTo>
                <a:lnTo>
                  <a:pt x="37216" y="74128"/>
                </a:lnTo>
                <a:lnTo>
                  <a:pt x="47160" y="74128"/>
                </a:lnTo>
                <a:lnTo>
                  <a:pt x="55580" y="71614"/>
                </a:lnTo>
                <a:lnTo>
                  <a:pt x="59835" y="70090"/>
                </a:lnTo>
                <a:lnTo>
                  <a:pt x="59835" y="66254"/>
                </a:lnTo>
                <a:lnTo>
                  <a:pt x="44100" y="66254"/>
                </a:lnTo>
                <a:lnTo>
                  <a:pt x="30484" y="65486"/>
                </a:lnTo>
                <a:lnTo>
                  <a:pt x="19305" y="59883"/>
                </a:lnTo>
                <a:lnTo>
                  <a:pt x="12136" y="48687"/>
                </a:lnTo>
                <a:lnTo>
                  <a:pt x="9736" y="31701"/>
                </a:lnTo>
                <a:lnTo>
                  <a:pt x="14555" y="18354"/>
                </a:lnTo>
                <a:lnTo>
                  <a:pt x="24639" y="9876"/>
                </a:lnTo>
                <a:lnTo>
                  <a:pt x="39070" y="6907"/>
                </a:lnTo>
                <a:lnTo>
                  <a:pt x="55549" y="6907"/>
                </a:lnTo>
                <a:lnTo>
                  <a:pt x="55880" y="1595"/>
                </a:lnTo>
                <a:lnTo>
                  <a:pt x="46778" y="0"/>
                </a:lnTo>
                <a:close/>
              </a:path>
              <a:path w="60325" h="74295">
                <a:moveTo>
                  <a:pt x="59835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67" y="65378"/>
                </a:lnTo>
                <a:lnTo>
                  <a:pt x="44100" y="66254"/>
                </a:lnTo>
                <a:lnTo>
                  <a:pt x="59835" y="66254"/>
                </a:lnTo>
                <a:lnTo>
                  <a:pt x="59835" y="34669"/>
                </a:lnTo>
                <a:close/>
              </a:path>
              <a:path w="60325" h="74295">
                <a:moveTo>
                  <a:pt x="55549" y="6907"/>
                </a:moveTo>
                <a:lnTo>
                  <a:pt x="46500" y="6907"/>
                </a:lnTo>
                <a:lnTo>
                  <a:pt x="51415" y="8329"/>
                </a:lnTo>
                <a:lnTo>
                  <a:pt x="55352" y="10082"/>
                </a:lnTo>
                <a:lnTo>
                  <a:pt x="55549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40321" y="6680478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4" h="73659">
                <a:moveTo>
                  <a:pt x="9512" y="0"/>
                </a:moveTo>
                <a:lnTo>
                  <a:pt x="0" y="0"/>
                </a:lnTo>
                <a:lnTo>
                  <a:pt x="0" y="73672"/>
                </a:lnTo>
                <a:lnTo>
                  <a:pt x="9512" y="73672"/>
                </a:lnTo>
                <a:lnTo>
                  <a:pt x="9512" y="39128"/>
                </a:lnTo>
                <a:lnTo>
                  <a:pt x="54762" y="39128"/>
                </a:lnTo>
                <a:lnTo>
                  <a:pt x="54762" y="30835"/>
                </a:lnTo>
                <a:lnTo>
                  <a:pt x="9512" y="30835"/>
                </a:lnTo>
                <a:lnTo>
                  <a:pt x="9512" y="0"/>
                </a:lnTo>
                <a:close/>
              </a:path>
              <a:path w="55244" h="73659">
                <a:moveTo>
                  <a:pt x="54762" y="39128"/>
                </a:moveTo>
                <a:lnTo>
                  <a:pt x="45148" y="39128"/>
                </a:lnTo>
                <a:lnTo>
                  <a:pt x="45148" y="73672"/>
                </a:lnTo>
                <a:lnTo>
                  <a:pt x="54762" y="73672"/>
                </a:lnTo>
                <a:lnTo>
                  <a:pt x="54762" y="39128"/>
                </a:lnTo>
                <a:close/>
              </a:path>
              <a:path w="55244" h="73659">
                <a:moveTo>
                  <a:pt x="54762" y="0"/>
                </a:moveTo>
                <a:lnTo>
                  <a:pt x="45148" y="0"/>
                </a:lnTo>
                <a:lnTo>
                  <a:pt x="45148" y="30835"/>
                </a:lnTo>
                <a:lnTo>
                  <a:pt x="54762" y="30835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26263" y="750911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59274" y="7546275"/>
            <a:ext cx="38735" cy="63500"/>
          </a:xfrm>
          <a:custGeom>
            <a:avLst/>
            <a:gdLst/>
            <a:ahLst/>
            <a:cxnLst/>
            <a:rect l="l" t="t" r="r" b="b"/>
            <a:pathLst>
              <a:path w="38734" h="63500">
                <a:moveTo>
                  <a:pt x="2260" y="52844"/>
                </a:moveTo>
                <a:lnTo>
                  <a:pt x="0" y="59270"/>
                </a:lnTo>
                <a:lnTo>
                  <a:pt x="3022" y="61252"/>
                </a:lnTo>
                <a:lnTo>
                  <a:pt x="9055" y="63411"/>
                </a:lnTo>
                <a:lnTo>
                  <a:pt x="21051" y="63036"/>
                </a:lnTo>
                <a:lnTo>
                  <a:pt x="33709" y="56718"/>
                </a:lnTo>
                <a:lnTo>
                  <a:pt x="10096" y="56718"/>
                </a:lnTo>
                <a:lnTo>
                  <a:pt x="4622" y="54356"/>
                </a:lnTo>
                <a:lnTo>
                  <a:pt x="2260" y="52844"/>
                </a:lnTo>
                <a:close/>
              </a:path>
              <a:path w="38734" h="63500">
                <a:moveTo>
                  <a:pt x="35595" y="6705"/>
                </a:moveTo>
                <a:lnTo>
                  <a:pt x="24447" y="6705"/>
                </a:lnTo>
                <a:lnTo>
                  <a:pt x="27558" y="11049"/>
                </a:lnTo>
                <a:lnTo>
                  <a:pt x="27558" y="23215"/>
                </a:lnTo>
                <a:lnTo>
                  <a:pt x="19913" y="26327"/>
                </a:lnTo>
                <a:lnTo>
                  <a:pt x="9245" y="26327"/>
                </a:lnTo>
                <a:lnTo>
                  <a:pt x="9245" y="32550"/>
                </a:lnTo>
                <a:lnTo>
                  <a:pt x="21894" y="32550"/>
                </a:lnTo>
                <a:lnTo>
                  <a:pt x="29629" y="36233"/>
                </a:lnTo>
                <a:lnTo>
                  <a:pt x="29819" y="49923"/>
                </a:lnTo>
                <a:lnTo>
                  <a:pt x="26517" y="56718"/>
                </a:lnTo>
                <a:lnTo>
                  <a:pt x="33709" y="56718"/>
                </a:lnTo>
                <a:lnTo>
                  <a:pt x="33951" y="56597"/>
                </a:lnTo>
                <a:lnTo>
                  <a:pt x="38315" y="45021"/>
                </a:lnTo>
                <a:lnTo>
                  <a:pt x="38315" y="36423"/>
                </a:lnTo>
                <a:lnTo>
                  <a:pt x="32181" y="30772"/>
                </a:lnTo>
                <a:lnTo>
                  <a:pt x="24625" y="29260"/>
                </a:lnTo>
                <a:lnTo>
                  <a:pt x="24625" y="29070"/>
                </a:lnTo>
                <a:lnTo>
                  <a:pt x="32181" y="26327"/>
                </a:lnTo>
                <a:lnTo>
                  <a:pt x="35953" y="20942"/>
                </a:lnTo>
                <a:lnTo>
                  <a:pt x="35953" y="7175"/>
                </a:lnTo>
                <a:lnTo>
                  <a:pt x="35595" y="6705"/>
                </a:lnTo>
                <a:close/>
              </a:path>
              <a:path w="38734" h="63500">
                <a:moveTo>
                  <a:pt x="30479" y="0"/>
                </a:moveTo>
                <a:lnTo>
                  <a:pt x="11798" y="0"/>
                </a:lnTo>
                <a:lnTo>
                  <a:pt x="5562" y="2362"/>
                </a:lnTo>
                <a:lnTo>
                  <a:pt x="2362" y="4724"/>
                </a:lnTo>
                <a:lnTo>
                  <a:pt x="4533" y="10756"/>
                </a:lnTo>
                <a:lnTo>
                  <a:pt x="7175" y="8864"/>
                </a:lnTo>
                <a:lnTo>
                  <a:pt x="11887" y="6705"/>
                </a:lnTo>
                <a:lnTo>
                  <a:pt x="35595" y="6705"/>
                </a:lnTo>
                <a:lnTo>
                  <a:pt x="304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30665" y="7541648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34"/>
                </a:lnTo>
                <a:lnTo>
                  <a:pt x="12446" y="45123"/>
                </a:lnTo>
                <a:lnTo>
                  <a:pt x="21961" y="45123"/>
                </a:lnTo>
                <a:lnTo>
                  <a:pt x="19844" y="42290"/>
                </a:lnTo>
                <a:lnTo>
                  <a:pt x="8204" y="42290"/>
                </a:lnTo>
                <a:lnTo>
                  <a:pt x="8204" y="0"/>
                </a:lnTo>
                <a:close/>
              </a:path>
              <a:path w="38734" h="67309">
                <a:moveTo>
                  <a:pt x="21961" y="45123"/>
                </a:moveTo>
                <a:lnTo>
                  <a:pt x="12446" y="45123"/>
                </a:lnTo>
                <a:lnTo>
                  <a:pt x="28206" y="67005"/>
                </a:lnTo>
                <a:lnTo>
                  <a:pt x="38315" y="67005"/>
                </a:lnTo>
                <a:lnTo>
                  <a:pt x="21961" y="45123"/>
                </a:lnTo>
                <a:close/>
              </a:path>
              <a:path w="38734" h="67309">
                <a:moveTo>
                  <a:pt x="35852" y="21335"/>
                </a:moveTo>
                <a:lnTo>
                  <a:pt x="25857" y="21335"/>
                </a:lnTo>
                <a:lnTo>
                  <a:pt x="12446" y="37096"/>
                </a:lnTo>
                <a:lnTo>
                  <a:pt x="9525" y="40678"/>
                </a:lnTo>
                <a:lnTo>
                  <a:pt x="8394" y="42290"/>
                </a:lnTo>
                <a:lnTo>
                  <a:pt x="19844" y="42290"/>
                </a:lnTo>
                <a:lnTo>
                  <a:pt x="18211" y="40106"/>
                </a:lnTo>
                <a:lnTo>
                  <a:pt x="35852" y="2133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69472" y="7545042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0" y="54178"/>
                </a:lnTo>
                <a:lnTo>
                  <a:pt x="20955" y="54178"/>
                </a:lnTo>
                <a:lnTo>
                  <a:pt x="19623" y="47104"/>
                </a:lnTo>
                <a:lnTo>
                  <a:pt x="18059" y="39839"/>
                </a:lnTo>
                <a:lnTo>
                  <a:pt x="16212" y="32105"/>
                </a:lnTo>
                <a:lnTo>
                  <a:pt x="8686" y="0"/>
                </a:lnTo>
                <a:close/>
              </a:path>
              <a:path w="78105" h="64134">
                <a:moveTo>
                  <a:pt x="45743" y="9728"/>
                </a:moveTo>
                <a:lnTo>
                  <a:pt x="38887" y="9728"/>
                </a:lnTo>
                <a:lnTo>
                  <a:pt x="39725" y="16154"/>
                </a:lnTo>
                <a:lnTo>
                  <a:pt x="41046" y="22377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39"/>
                </a:lnTo>
                <a:lnTo>
                  <a:pt x="51115" y="32105"/>
                </a:lnTo>
                <a:lnTo>
                  <a:pt x="45743" y="9728"/>
                </a:lnTo>
                <a:close/>
              </a:path>
              <a:path w="78105" h="64134">
                <a:moveTo>
                  <a:pt x="43408" y="0"/>
                </a:moveTo>
                <a:lnTo>
                  <a:pt x="34823" y="0"/>
                </a:lnTo>
                <a:lnTo>
                  <a:pt x="24155" y="40309"/>
                </a:lnTo>
                <a:lnTo>
                  <a:pt x="22186" y="47853"/>
                </a:lnTo>
                <a:lnTo>
                  <a:pt x="21145" y="54178"/>
                </a:lnTo>
                <a:lnTo>
                  <a:pt x="27310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5" h="64134">
                <a:moveTo>
                  <a:pt x="77673" y="0"/>
                </a:moveTo>
                <a:lnTo>
                  <a:pt x="69278" y="0"/>
                </a:lnTo>
                <a:lnTo>
                  <a:pt x="60829" y="32270"/>
                </a:lnTo>
                <a:lnTo>
                  <a:pt x="57099" y="47104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555267" y="7547201"/>
            <a:ext cx="38735" cy="62865"/>
          </a:xfrm>
          <a:custGeom>
            <a:avLst/>
            <a:gdLst/>
            <a:ahLst/>
            <a:cxnLst/>
            <a:rect l="l" t="t" r="r" b="b"/>
            <a:pathLst>
              <a:path w="38734" h="62865">
                <a:moveTo>
                  <a:pt x="2082" y="52387"/>
                </a:moveTo>
                <a:lnTo>
                  <a:pt x="0" y="58712"/>
                </a:lnTo>
                <a:lnTo>
                  <a:pt x="2933" y="60617"/>
                </a:lnTo>
                <a:lnTo>
                  <a:pt x="8610" y="62509"/>
                </a:lnTo>
                <a:lnTo>
                  <a:pt x="22210" y="61648"/>
                </a:lnTo>
                <a:lnTo>
                  <a:pt x="31483" y="55791"/>
                </a:lnTo>
                <a:lnTo>
                  <a:pt x="9652" y="55791"/>
                </a:lnTo>
                <a:lnTo>
                  <a:pt x="4648" y="53898"/>
                </a:lnTo>
                <a:lnTo>
                  <a:pt x="2082" y="52387"/>
                </a:lnTo>
                <a:close/>
              </a:path>
              <a:path w="38734" h="62865">
                <a:moveTo>
                  <a:pt x="34534" y="28841"/>
                </a:moveTo>
                <a:lnTo>
                  <a:pt x="24409" y="28841"/>
                </a:lnTo>
                <a:lnTo>
                  <a:pt x="29705" y="34505"/>
                </a:lnTo>
                <a:lnTo>
                  <a:pt x="29794" y="50673"/>
                </a:lnTo>
                <a:lnTo>
                  <a:pt x="23088" y="55791"/>
                </a:lnTo>
                <a:lnTo>
                  <a:pt x="31483" y="55791"/>
                </a:lnTo>
                <a:lnTo>
                  <a:pt x="33819" y="54315"/>
                </a:lnTo>
                <a:lnTo>
                  <a:pt x="38214" y="41503"/>
                </a:lnTo>
                <a:lnTo>
                  <a:pt x="38214" y="33756"/>
                </a:lnTo>
                <a:lnTo>
                  <a:pt x="34534" y="28841"/>
                </a:lnTo>
                <a:close/>
              </a:path>
              <a:path w="38734" h="62865">
                <a:moveTo>
                  <a:pt x="36982" y="0"/>
                </a:moveTo>
                <a:lnTo>
                  <a:pt x="7569" y="0"/>
                </a:lnTo>
                <a:lnTo>
                  <a:pt x="3606" y="29489"/>
                </a:lnTo>
                <a:lnTo>
                  <a:pt x="5867" y="29222"/>
                </a:lnTo>
                <a:lnTo>
                  <a:pt x="8610" y="28841"/>
                </a:lnTo>
                <a:lnTo>
                  <a:pt x="34534" y="28841"/>
                </a:lnTo>
                <a:lnTo>
                  <a:pt x="34239" y="28448"/>
                </a:lnTo>
                <a:lnTo>
                  <a:pt x="29413" y="25730"/>
                </a:lnTo>
                <a:lnTo>
                  <a:pt x="25628" y="23444"/>
                </a:lnTo>
                <a:lnTo>
                  <a:pt x="22632" y="22783"/>
                </a:lnTo>
                <a:lnTo>
                  <a:pt x="11163" y="22783"/>
                </a:lnTo>
                <a:lnTo>
                  <a:pt x="13525" y="6997"/>
                </a:lnTo>
                <a:lnTo>
                  <a:pt x="36982" y="6997"/>
                </a:lnTo>
                <a:lnTo>
                  <a:pt x="36982" y="0"/>
                </a:lnTo>
                <a:close/>
              </a:path>
              <a:path w="38734" h="62865">
                <a:moveTo>
                  <a:pt x="20904" y="22402"/>
                </a:moveTo>
                <a:lnTo>
                  <a:pt x="13906" y="22402"/>
                </a:lnTo>
                <a:lnTo>
                  <a:pt x="12585" y="22606"/>
                </a:lnTo>
                <a:lnTo>
                  <a:pt x="11163" y="22783"/>
                </a:lnTo>
                <a:lnTo>
                  <a:pt x="22632" y="22783"/>
                </a:lnTo>
                <a:lnTo>
                  <a:pt x="20904" y="2240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605767" y="7546344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69" h="63500">
                <a:moveTo>
                  <a:pt x="16180" y="0"/>
                </a:moveTo>
                <a:lnTo>
                  <a:pt x="8636" y="3370"/>
                </a:lnTo>
                <a:lnTo>
                  <a:pt x="3044" y="11891"/>
                </a:lnTo>
                <a:lnTo>
                  <a:pt x="0" y="26698"/>
                </a:lnTo>
                <a:lnTo>
                  <a:pt x="101" y="48928"/>
                </a:lnTo>
                <a:lnTo>
                  <a:pt x="7381" y="59668"/>
                </a:lnTo>
                <a:lnTo>
                  <a:pt x="18514" y="63348"/>
                </a:lnTo>
                <a:lnTo>
                  <a:pt x="29691" y="59306"/>
                </a:lnTo>
                <a:lnTo>
                  <a:pt x="31354" y="56700"/>
                </a:lnTo>
                <a:lnTo>
                  <a:pt x="16172" y="56700"/>
                </a:lnTo>
                <a:lnTo>
                  <a:pt x="8551" y="49152"/>
                </a:lnTo>
                <a:lnTo>
                  <a:pt x="5730" y="31865"/>
                </a:lnTo>
                <a:lnTo>
                  <a:pt x="6607" y="21554"/>
                </a:lnTo>
                <a:lnTo>
                  <a:pt x="12291" y="10570"/>
                </a:lnTo>
                <a:lnTo>
                  <a:pt x="23938" y="8171"/>
                </a:lnTo>
                <a:lnTo>
                  <a:pt x="32350" y="8171"/>
                </a:lnTo>
                <a:lnTo>
                  <a:pt x="28859" y="3464"/>
                </a:lnTo>
                <a:lnTo>
                  <a:pt x="16180" y="0"/>
                </a:lnTo>
                <a:close/>
              </a:path>
              <a:path w="39369" h="63500">
                <a:moveTo>
                  <a:pt x="32350" y="8171"/>
                </a:moveTo>
                <a:lnTo>
                  <a:pt x="23938" y="8171"/>
                </a:lnTo>
                <a:lnTo>
                  <a:pt x="29056" y="18355"/>
                </a:lnTo>
                <a:lnTo>
                  <a:pt x="30522" y="37757"/>
                </a:lnTo>
                <a:lnTo>
                  <a:pt x="26334" y="51769"/>
                </a:lnTo>
                <a:lnTo>
                  <a:pt x="16172" y="56700"/>
                </a:lnTo>
                <a:lnTo>
                  <a:pt x="31354" y="56700"/>
                </a:lnTo>
                <a:lnTo>
                  <a:pt x="36686" y="48344"/>
                </a:lnTo>
                <a:lnTo>
                  <a:pt x="39106" y="30925"/>
                </a:lnTo>
                <a:lnTo>
                  <a:pt x="39099" y="29901"/>
                </a:lnTo>
                <a:lnTo>
                  <a:pt x="36441" y="13689"/>
                </a:lnTo>
                <a:lnTo>
                  <a:pt x="32350" y="81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654236" y="7546344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69" h="63500">
                <a:moveTo>
                  <a:pt x="16180" y="0"/>
                </a:moveTo>
                <a:lnTo>
                  <a:pt x="8636" y="3370"/>
                </a:lnTo>
                <a:lnTo>
                  <a:pt x="3044" y="11891"/>
                </a:lnTo>
                <a:lnTo>
                  <a:pt x="0" y="26698"/>
                </a:lnTo>
                <a:lnTo>
                  <a:pt x="101" y="48928"/>
                </a:lnTo>
                <a:lnTo>
                  <a:pt x="7381" y="59668"/>
                </a:lnTo>
                <a:lnTo>
                  <a:pt x="18514" y="63348"/>
                </a:lnTo>
                <a:lnTo>
                  <a:pt x="29691" y="59306"/>
                </a:lnTo>
                <a:lnTo>
                  <a:pt x="31354" y="56700"/>
                </a:lnTo>
                <a:lnTo>
                  <a:pt x="16172" y="56700"/>
                </a:lnTo>
                <a:lnTo>
                  <a:pt x="8551" y="49152"/>
                </a:lnTo>
                <a:lnTo>
                  <a:pt x="5730" y="31865"/>
                </a:lnTo>
                <a:lnTo>
                  <a:pt x="6607" y="21554"/>
                </a:lnTo>
                <a:lnTo>
                  <a:pt x="12291" y="10570"/>
                </a:lnTo>
                <a:lnTo>
                  <a:pt x="23938" y="8171"/>
                </a:lnTo>
                <a:lnTo>
                  <a:pt x="32350" y="8171"/>
                </a:lnTo>
                <a:lnTo>
                  <a:pt x="28859" y="3464"/>
                </a:lnTo>
                <a:lnTo>
                  <a:pt x="16180" y="0"/>
                </a:lnTo>
                <a:close/>
              </a:path>
              <a:path w="39369" h="63500">
                <a:moveTo>
                  <a:pt x="32350" y="8171"/>
                </a:moveTo>
                <a:lnTo>
                  <a:pt x="23938" y="8171"/>
                </a:lnTo>
                <a:lnTo>
                  <a:pt x="29056" y="18355"/>
                </a:lnTo>
                <a:lnTo>
                  <a:pt x="30522" y="37757"/>
                </a:lnTo>
                <a:lnTo>
                  <a:pt x="26334" y="51769"/>
                </a:lnTo>
                <a:lnTo>
                  <a:pt x="16172" y="56700"/>
                </a:lnTo>
                <a:lnTo>
                  <a:pt x="31354" y="56700"/>
                </a:lnTo>
                <a:lnTo>
                  <a:pt x="36686" y="48344"/>
                </a:lnTo>
                <a:lnTo>
                  <a:pt x="39106" y="30925"/>
                </a:lnTo>
                <a:lnTo>
                  <a:pt x="39099" y="29901"/>
                </a:lnTo>
                <a:lnTo>
                  <a:pt x="36441" y="13689"/>
                </a:lnTo>
                <a:lnTo>
                  <a:pt x="32350" y="81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702704" y="7546344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69" h="63500">
                <a:moveTo>
                  <a:pt x="16180" y="0"/>
                </a:moveTo>
                <a:lnTo>
                  <a:pt x="8636" y="3370"/>
                </a:lnTo>
                <a:lnTo>
                  <a:pt x="3044" y="11891"/>
                </a:lnTo>
                <a:lnTo>
                  <a:pt x="0" y="26698"/>
                </a:lnTo>
                <a:lnTo>
                  <a:pt x="101" y="48928"/>
                </a:lnTo>
                <a:lnTo>
                  <a:pt x="7381" y="59668"/>
                </a:lnTo>
                <a:lnTo>
                  <a:pt x="18514" y="63348"/>
                </a:lnTo>
                <a:lnTo>
                  <a:pt x="29691" y="59306"/>
                </a:lnTo>
                <a:lnTo>
                  <a:pt x="31354" y="56700"/>
                </a:lnTo>
                <a:lnTo>
                  <a:pt x="16172" y="56700"/>
                </a:lnTo>
                <a:lnTo>
                  <a:pt x="8551" y="49152"/>
                </a:lnTo>
                <a:lnTo>
                  <a:pt x="5730" y="31865"/>
                </a:lnTo>
                <a:lnTo>
                  <a:pt x="6607" y="21554"/>
                </a:lnTo>
                <a:lnTo>
                  <a:pt x="12291" y="10570"/>
                </a:lnTo>
                <a:lnTo>
                  <a:pt x="23938" y="8171"/>
                </a:lnTo>
                <a:lnTo>
                  <a:pt x="32350" y="8171"/>
                </a:lnTo>
                <a:lnTo>
                  <a:pt x="28859" y="3464"/>
                </a:lnTo>
                <a:lnTo>
                  <a:pt x="16180" y="0"/>
                </a:lnTo>
                <a:close/>
              </a:path>
              <a:path w="39369" h="63500">
                <a:moveTo>
                  <a:pt x="32350" y="8171"/>
                </a:moveTo>
                <a:lnTo>
                  <a:pt x="23938" y="8171"/>
                </a:lnTo>
                <a:lnTo>
                  <a:pt x="29056" y="18355"/>
                </a:lnTo>
                <a:lnTo>
                  <a:pt x="30522" y="37757"/>
                </a:lnTo>
                <a:lnTo>
                  <a:pt x="26334" y="51769"/>
                </a:lnTo>
                <a:lnTo>
                  <a:pt x="16172" y="56700"/>
                </a:lnTo>
                <a:lnTo>
                  <a:pt x="31354" y="56700"/>
                </a:lnTo>
                <a:lnTo>
                  <a:pt x="36686" y="48344"/>
                </a:lnTo>
                <a:lnTo>
                  <a:pt x="39106" y="30925"/>
                </a:lnTo>
                <a:lnTo>
                  <a:pt x="39099" y="29901"/>
                </a:lnTo>
                <a:lnTo>
                  <a:pt x="36441" y="13689"/>
                </a:lnTo>
                <a:lnTo>
                  <a:pt x="32350" y="81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45935" y="7562891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10" h="46354">
                <a:moveTo>
                  <a:pt x="10020" y="0"/>
                </a:moveTo>
                <a:lnTo>
                  <a:pt x="761" y="0"/>
                </a:lnTo>
                <a:lnTo>
                  <a:pt x="16268" y="22415"/>
                </a:lnTo>
                <a:lnTo>
                  <a:pt x="0" y="45770"/>
                </a:lnTo>
                <a:lnTo>
                  <a:pt x="9169" y="45770"/>
                </a:lnTo>
                <a:lnTo>
                  <a:pt x="15798" y="35458"/>
                </a:lnTo>
                <a:lnTo>
                  <a:pt x="17487" y="32727"/>
                </a:lnTo>
                <a:lnTo>
                  <a:pt x="19100" y="30264"/>
                </a:lnTo>
                <a:lnTo>
                  <a:pt x="20612" y="27520"/>
                </a:lnTo>
                <a:lnTo>
                  <a:pt x="29482" y="27520"/>
                </a:lnTo>
                <a:lnTo>
                  <a:pt x="25819" y="22136"/>
                </a:lnTo>
                <a:lnTo>
                  <a:pt x="29230" y="17297"/>
                </a:lnTo>
                <a:lnTo>
                  <a:pt x="21183" y="17297"/>
                </a:lnTo>
                <a:lnTo>
                  <a:pt x="19564" y="14566"/>
                </a:lnTo>
                <a:lnTo>
                  <a:pt x="18249" y="12395"/>
                </a:lnTo>
                <a:lnTo>
                  <a:pt x="10020" y="0"/>
                </a:lnTo>
                <a:close/>
              </a:path>
              <a:path w="41910" h="46354">
                <a:moveTo>
                  <a:pt x="29482" y="27520"/>
                </a:moveTo>
                <a:lnTo>
                  <a:pt x="20802" y="27520"/>
                </a:lnTo>
                <a:lnTo>
                  <a:pt x="23926" y="32816"/>
                </a:lnTo>
                <a:lnTo>
                  <a:pt x="25717" y="35458"/>
                </a:lnTo>
                <a:lnTo>
                  <a:pt x="32435" y="45770"/>
                </a:lnTo>
                <a:lnTo>
                  <a:pt x="41897" y="45770"/>
                </a:lnTo>
                <a:lnTo>
                  <a:pt x="29482" y="27520"/>
                </a:lnTo>
                <a:close/>
              </a:path>
              <a:path w="41910" h="46354">
                <a:moveTo>
                  <a:pt x="41427" y="0"/>
                </a:moveTo>
                <a:lnTo>
                  <a:pt x="32435" y="0"/>
                </a:lnTo>
                <a:lnTo>
                  <a:pt x="26009" y="9740"/>
                </a:lnTo>
                <a:lnTo>
                  <a:pt x="24498" y="12192"/>
                </a:lnTo>
                <a:lnTo>
                  <a:pt x="22887" y="14744"/>
                </a:lnTo>
                <a:lnTo>
                  <a:pt x="21462" y="17297"/>
                </a:lnTo>
                <a:lnTo>
                  <a:pt x="29230" y="17297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792898" y="7546161"/>
            <a:ext cx="38735" cy="64135"/>
          </a:xfrm>
          <a:custGeom>
            <a:avLst/>
            <a:gdLst/>
            <a:ahLst/>
            <a:cxnLst/>
            <a:rect l="l" t="t" r="r" b="b"/>
            <a:pathLst>
              <a:path w="38735" h="64134">
                <a:moveTo>
                  <a:pt x="2273" y="52958"/>
                </a:moveTo>
                <a:lnTo>
                  <a:pt x="0" y="59385"/>
                </a:lnTo>
                <a:lnTo>
                  <a:pt x="3035" y="61366"/>
                </a:lnTo>
                <a:lnTo>
                  <a:pt x="9080" y="63550"/>
                </a:lnTo>
                <a:lnTo>
                  <a:pt x="21180" y="63162"/>
                </a:lnTo>
                <a:lnTo>
                  <a:pt x="33762" y="56832"/>
                </a:lnTo>
                <a:lnTo>
                  <a:pt x="10121" y="56832"/>
                </a:lnTo>
                <a:lnTo>
                  <a:pt x="4635" y="54470"/>
                </a:lnTo>
                <a:lnTo>
                  <a:pt x="2273" y="52958"/>
                </a:lnTo>
                <a:close/>
              </a:path>
              <a:path w="38735" h="64134">
                <a:moveTo>
                  <a:pt x="35651" y="6692"/>
                </a:moveTo>
                <a:lnTo>
                  <a:pt x="24498" y="6692"/>
                </a:lnTo>
                <a:lnTo>
                  <a:pt x="27609" y="11061"/>
                </a:lnTo>
                <a:lnTo>
                  <a:pt x="27609" y="23253"/>
                </a:lnTo>
                <a:lnTo>
                  <a:pt x="19951" y="26365"/>
                </a:lnTo>
                <a:lnTo>
                  <a:pt x="9271" y="26365"/>
                </a:lnTo>
                <a:lnTo>
                  <a:pt x="9271" y="32613"/>
                </a:lnTo>
                <a:lnTo>
                  <a:pt x="21945" y="32613"/>
                </a:lnTo>
                <a:lnTo>
                  <a:pt x="29692" y="36309"/>
                </a:lnTo>
                <a:lnTo>
                  <a:pt x="29883" y="50025"/>
                </a:lnTo>
                <a:lnTo>
                  <a:pt x="26581" y="56832"/>
                </a:lnTo>
                <a:lnTo>
                  <a:pt x="33762" y="56832"/>
                </a:lnTo>
                <a:lnTo>
                  <a:pt x="34041" y="56692"/>
                </a:lnTo>
                <a:lnTo>
                  <a:pt x="38392" y="45097"/>
                </a:lnTo>
                <a:lnTo>
                  <a:pt x="38392" y="36487"/>
                </a:lnTo>
                <a:lnTo>
                  <a:pt x="32245" y="30822"/>
                </a:lnTo>
                <a:lnTo>
                  <a:pt x="24688" y="29311"/>
                </a:lnTo>
                <a:lnTo>
                  <a:pt x="24688" y="29121"/>
                </a:lnTo>
                <a:lnTo>
                  <a:pt x="32245" y="26365"/>
                </a:lnTo>
                <a:lnTo>
                  <a:pt x="36029" y="20980"/>
                </a:lnTo>
                <a:lnTo>
                  <a:pt x="36029" y="7188"/>
                </a:lnTo>
                <a:lnTo>
                  <a:pt x="35651" y="6692"/>
                </a:lnTo>
                <a:close/>
              </a:path>
              <a:path w="38735" h="64134">
                <a:moveTo>
                  <a:pt x="30543" y="0"/>
                </a:moveTo>
                <a:lnTo>
                  <a:pt x="11823" y="0"/>
                </a:lnTo>
                <a:lnTo>
                  <a:pt x="5575" y="2362"/>
                </a:lnTo>
                <a:lnTo>
                  <a:pt x="2362" y="4711"/>
                </a:lnTo>
                <a:lnTo>
                  <a:pt x="4546" y="10769"/>
                </a:lnTo>
                <a:lnTo>
                  <a:pt x="7188" y="8877"/>
                </a:lnTo>
                <a:lnTo>
                  <a:pt x="11912" y="6692"/>
                </a:lnTo>
                <a:lnTo>
                  <a:pt x="35651" y="6692"/>
                </a:lnTo>
                <a:lnTo>
                  <a:pt x="305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838808" y="7547201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410" y="44729"/>
                </a:moveTo>
                <a:lnTo>
                  <a:pt x="28562" y="44729"/>
                </a:lnTo>
                <a:lnTo>
                  <a:pt x="28562" y="61468"/>
                </a:lnTo>
                <a:lnTo>
                  <a:pt x="36410" y="61468"/>
                </a:lnTo>
                <a:lnTo>
                  <a:pt x="36410" y="44729"/>
                </a:lnTo>
                <a:close/>
              </a:path>
              <a:path w="45085" h="61595">
                <a:moveTo>
                  <a:pt x="36410" y="0"/>
                </a:moveTo>
                <a:lnTo>
                  <a:pt x="27431" y="0"/>
                </a:lnTo>
                <a:lnTo>
                  <a:pt x="0" y="39243"/>
                </a:lnTo>
                <a:lnTo>
                  <a:pt x="0" y="44729"/>
                </a:lnTo>
                <a:lnTo>
                  <a:pt x="45021" y="44729"/>
                </a:lnTo>
                <a:lnTo>
                  <a:pt x="45021" y="38201"/>
                </a:lnTo>
                <a:lnTo>
                  <a:pt x="8420" y="38201"/>
                </a:lnTo>
                <a:lnTo>
                  <a:pt x="8420" y="37998"/>
                </a:lnTo>
                <a:lnTo>
                  <a:pt x="23456" y="17119"/>
                </a:lnTo>
                <a:lnTo>
                  <a:pt x="25158" y="14262"/>
                </a:lnTo>
                <a:lnTo>
                  <a:pt x="26669" y="11620"/>
                </a:lnTo>
                <a:lnTo>
                  <a:pt x="28562" y="8039"/>
                </a:lnTo>
                <a:lnTo>
                  <a:pt x="36410" y="8039"/>
                </a:lnTo>
                <a:lnTo>
                  <a:pt x="36410" y="0"/>
                </a:lnTo>
                <a:close/>
              </a:path>
              <a:path w="45085" h="61595">
                <a:moveTo>
                  <a:pt x="36410" y="8039"/>
                </a:moveTo>
                <a:lnTo>
                  <a:pt x="28841" y="8039"/>
                </a:lnTo>
                <a:lnTo>
                  <a:pt x="28651" y="11239"/>
                </a:lnTo>
                <a:lnTo>
                  <a:pt x="28562" y="38201"/>
                </a:lnTo>
                <a:lnTo>
                  <a:pt x="36410" y="38201"/>
                </a:lnTo>
                <a:lnTo>
                  <a:pt x="36410" y="80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886614" y="7562891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10" h="46354">
                <a:moveTo>
                  <a:pt x="10032" y="0"/>
                </a:moveTo>
                <a:lnTo>
                  <a:pt x="761" y="0"/>
                </a:lnTo>
                <a:lnTo>
                  <a:pt x="16268" y="22415"/>
                </a:lnTo>
                <a:lnTo>
                  <a:pt x="0" y="45770"/>
                </a:lnTo>
                <a:lnTo>
                  <a:pt x="9182" y="45770"/>
                </a:lnTo>
                <a:lnTo>
                  <a:pt x="15798" y="35458"/>
                </a:lnTo>
                <a:lnTo>
                  <a:pt x="17500" y="32727"/>
                </a:lnTo>
                <a:lnTo>
                  <a:pt x="19113" y="30264"/>
                </a:lnTo>
                <a:lnTo>
                  <a:pt x="20624" y="27520"/>
                </a:lnTo>
                <a:lnTo>
                  <a:pt x="29482" y="27520"/>
                </a:lnTo>
                <a:lnTo>
                  <a:pt x="25819" y="22136"/>
                </a:lnTo>
                <a:lnTo>
                  <a:pt x="29230" y="17297"/>
                </a:lnTo>
                <a:lnTo>
                  <a:pt x="21183" y="17297"/>
                </a:lnTo>
                <a:lnTo>
                  <a:pt x="19564" y="14566"/>
                </a:lnTo>
                <a:lnTo>
                  <a:pt x="18249" y="12395"/>
                </a:lnTo>
                <a:lnTo>
                  <a:pt x="10032" y="0"/>
                </a:lnTo>
                <a:close/>
              </a:path>
              <a:path w="41910" h="46354">
                <a:moveTo>
                  <a:pt x="29482" y="27520"/>
                </a:moveTo>
                <a:lnTo>
                  <a:pt x="20815" y="27520"/>
                </a:lnTo>
                <a:lnTo>
                  <a:pt x="23926" y="32816"/>
                </a:lnTo>
                <a:lnTo>
                  <a:pt x="25730" y="35458"/>
                </a:lnTo>
                <a:lnTo>
                  <a:pt x="32448" y="45770"/>
                </a:lnTo>
                <a:lnTo>
                  <a:pt x="41897" y="45770"/>
                </a:lnTo>
                <a:lnTo>
                  <a:pt x="29482" y="27520"/>
                </a:lnTo>
                <a:close/>
              </a:path>
              <a:path w="41910" h="46354">
                <a:moveTo>
                  <a:pt x="41427" y="0"/>
                </a:moveTo>
                <a:lnTo>
                  <a:pt x="32448" y="0"/>
                </a:lnTo>
                <a:lnTo>
                  <a:pt x="26009" y="9740"/>
                </a:lnTo>
                <a:lnTo>
                  <a:pt x="24498" y="12192"/>
                </a:lnTo>
                <a:lnTo>
                  <a:pt x="22888" y="14744"/>
                </a:lnTo>
                <a:lnTo>
                  <a:pt x="21475" y="17297"/>
                </a:lnTo>
                <a:lnTo>
                  <a:pt x="29230" y="17297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939446" y="7547209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5" h="61595">
                <a:moveTo>
                  <a:pt x="20523" y="7734"/>
                </a:moveTo>
                <a:lnTo>
                  <a:pt x="12484" y="7734"/>
                </a:lnTo>
                <a:lnTo>
                  <a:pt x="12484" y="61455"/>
                </a:lnTo>
                <a:lnTo>
                  <a:pt x="20523" y="61455"/>
                </a:lnTo>
                <a:lnTo>
                  <a:pt x="20523" y="7734"/>
                </a:lnTo>
                <a:close/>
              </a:path>
              <a:path w="20955" h="61595">
                <a:moveTo>
                  <a:pt x="20523" y="0"/>
                </a:moveTo>
                <a:lnTo>
                  <a:pt x="13436" y="0"/>
                </a:lnTo>
                <a:lnTo>
                  <a:pt x="0" y="7162"/>
                </a:lnTo>
                <a:lnTo>
                  <a:pt x="1612" y="13512"/>
                </a:lnTo>
                <a:lnTo>
                  <a:pt x="12293" y="7734"/>
                </a:lnTo>
                <a:lnTo>
                  <a:pt x="20523" y="7734"/>
                </a:lnTo>
                <a:lnTo>
                  <a:pt x="205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979593" y="7596744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39" h="24129">
                <a:moveTo>
                  <a:pt x="14947" y="0"/>
                </a:moveTo>
                <a:lnTo>
                  <a:pt x="5676" y="952"/>
                </a:lnTo>
                <a:lnTo>
                  <a:pt x="4635" y="7861"/>
                </a:lnTo>
                <a:lnTo>
                  <a:pt x="2082" y="17983"/>
                </a:lnTo>
                <a:lnTo>
                  <a:pt x="0" y="23558"/>
                </a:lnTo>
                <a:lnTo>
                  <a:pt x="5956" y="22986"/>
                </a:lnTo>
                <a:lnTo>
                  <a:pt x="8610" y="18541"/>
                </a:lnTo>
                <a:lnTo>
                  <a:pt x="12763" y="8039"/>
                </a:lnTo>
                <a:lnTo>
                  <a:pt x="149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2007473" y="7547209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5" h="61595">
                <a:moveTo>
                  <a:pt x="20523" y="7734"/>
                </a:moveTo>
                <a:lnTo>
                  <a:pt x="12484" y="7734"/>
                </a:lnTo>
                <a:lnTo>
                  <a:pt x="12484" y="61455"/>
                </a:lnTo>
                <a:lnTo>
                  <a:pt x="20523" y="61455"/>
                </a:lnTo>
                <a:lnTo>
                  <a:pt x="20523" y="7734"/>
                </a:lnTo>
                <a:close/>
              </a:path>
              <a:path w="20955" h="61595">
                <a:moveTo>
                  <a:pt x="20523" y="0"/>
                </a:moveTo>
                <a:lnTo>
                  <a:pt x="13436" y="0"/>
                </a:lnTo>
                <a:lnTo>
                  <a:pt x="0" y="7162"/>
                </a:lnTo>
                <a:lnTo>
                  <a:pt x="1612" y="13512"/>
                </a:lnTo>
                <a:lnTo>
                  <a:pt x="12293" y="7734"/>
                </a:lnTo>
                <a:lnTo>
                  <a:pt x="20523" y="7734"/>
                </a:lnTo>
                <a:lnTo>
                  <a:pt x="205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052628" y="7561845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39" h="46990">
                <a:moveTo>
                  <a:pt x="7277" y="1041"/>
                </a:moveTo>
                <a:lnTo>
                  <a:pt x="0" y="1041"/>
                </a:lnTo>
                <a:lnTo>
                  <a:pt x="277" y="4635"/>
                </a:lnTo>
                <a:lnTo>
                  <a:pt x="381" y="46824"/>
                </a:lnTo>
                <a:lnTo>
                  <a:pt x="8521" y="46824"/>
                </a:lnTo>
                <a:lnTo>
                  <a:pt x="8615" y="17030"/>
                </a:lnTo>
                <a:lnTo>
                  <a:pt x="8699" y="16357"/>
                </a:lnTo>
                <a:lnTo>
                  <a:pt x="9182" y="15138"/>
                </a:lnTo>
                <a:lnTo>
                  <a:pt x="10502" y="10985"/>
                </a:lnTo>
                <a:lnTo>
                  <a:pt x="12833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39" h="46990">
                <a:moveTo>
                  <a:pt x="34410" y="6819"/>
                </a:moveTo>
                <a:lnTo>
                  <a:pt x="25819" y="6819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7" y="16357"/>
                </a:lnTo>
                <a:lnTo>
                  <a:pt x="37452" y="15519"/>
                </a:lnTo>
                <a:lnTo>
                  <a:pt x="37833" y="14376"/>
                </a:lnTo>
                <a:lnTo>
                  <a:pt x="39255" y="10312"/>
                </a:lnTo>
                <a:lnTo>
                  <a:pt x="40461" y="9169"/>
                </a:lnTo>
                <a:lnTo>
                  <a:pt x="35280" y="9169"/>
                </a:lnTo>
                <a:lnTo>
                  <a:pt x="34410" y="6819"/>
                </a:lnTo>
                <a:close/>
              </a:path>
              <a:path w="66039" h="46990">
                <a:moveTo>
                  <a:pt x="65735" y="6819"/>
                </a:moveTo>
                <a:lnTo>
                  <a:pt x="54381" y="6819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19"/>
                </a:lnTo>
                <a:close/>
              </a:path>
              <a:path w="66039" h="46990">
                <a:moveTo>
                  <a:pt x="56743" y="0"/>
                </a:moveTo>
                <a:lnTo>
                  <a:pt x="46342" y="0"/>
                </a:lnTo>
                <a:lnTo>
                  <a:pt x="43319" y="1130"/>
                </a:lnTo>
                <a:lnTo>
                  <a:pt x="38684" y="4635"/>
                </a:lnTo>
                <a:lnTo>
                  <a:pt x="36893" y="6629"/>
                </a:lnTo>
                <a:lnTo>
                  <a:pt x="35471" y="9169"/>
                </a:lnTo>
                <a:lnTo>
                  <a:pt x="40461" y="9169"/>
                </a:lnTo>
                <a:lnTo>
                  <a:pt x="42938" y="6819"/>
                </a:lnTo>
                <a:lnTo>
                  <a:pt x="65735" y="6819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39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33" y="8420"/>
                </a:lnTo>
                <a:lnTo>
                  <a:pt x="14287" y="6819"/>
                </a:lnTo>
                <a:lnTo>
                  <a:pt x="34410" y="6819"/>
                </a:lnTo>
                <a:lnTo>
                  <a:pt x="33286" y="3784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131433" y="7561845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39" h="46990">
                <a:moveTo>
                  <a:pt x="7277" y="1041"/>
                </a:moveTo>
                <a:lnTo>
                  <a:pt x="0" y="1041"/>
                </a:lnTo>
                <a:lnTo>
                  <a:pt x="277" y="4635"/>
                </a:lnTo>
                <a:lnTo>
                  <a:pt x="381" y="46824"/>
                </a:lnTo>
                <a:lnTo>
                  <a:pt x="8521" y="46824"/>
                </a:lnTo>
                <a:lnTo>
                  <a:pt x="8615" y="17030"/>
                </a:lnTo>
                <a:lnTo>
                  <a:pt x="8699" y="16357"/>
                </a:lnTo>
                <a:lnTo>
                  <a:pt x="9182" y="15138"/>
                </a:lnTo>
                <a:lnTo>
                  <a:pt x="10502" y="10985"/>
                </a:lnTo>
                <a:lnTo>
                  <a:pt x="12833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39" h="46990">
                <a:moveTo>
                  <a:pt x="34410" y="6819"/>
                </a:moveTo>
                <a:lnTo>
                  <a:pt x="25819" y="6819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7" y="16357"/>
                </a:lnTo>
                <a:lnTo>
                  <a:pt x="37452" y="15519"/>
                </a:lnTo>
                <a:lnTo>
                  <a:pt x="37833" y="14376"/>
                </a:lnTo>
                <a:lnTo>
                  <a:pt x="39255" y="10312"/>
                </a:lnTo>
                <a:lnTo>
                  <a:pt x="40461" y="9169"/>
                </a:lnTo>
                <a:lnTo>
                  <a:pt x="35280" y="9169"/>
                </a:lnTo>
                <a:lnTo>
                  <a:pt x="34410" y="6819"/>
                </a:lnTo>
                <a:close/>
              </a:path>
              <a:path w="66039" h="46990">
                <a:moveTo>
                  <a:pt x="65735" y="6819"/>
                </a:moveTo>
                <a:lnTo>
                  <a:pt x="54381" y="6819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19"/>
                </a:lnTo>
                <a:close/>
              </a:path>
              <a:path w="66039" h="46990">
                <a:moveTo>
                  <a:pt x="56743" y="0"/>
                </a:moveTo>
                <a:lnTo>
                  <a:pt x="46342" y="0"/>
                </a:lnTo>
                <a:lnTo>
                  <a:pt x="43319" y="1130"/>
                </a:lnTo>
                <a:lnTo>
                  <a:pt x="38684" y="4635"/>
                </a:lnTo>
                <a:lnTo>
                  <a:pt x="36893" y="6629"/>
                </a:lnTo>
                <a:lnTo>
                  <a:pt x="35471" y="9169"/>
                </a:lnTo>
                <a:lnTo>
                  <a:pt x="40461" y="9169"/>
                </a:lnTo>
                <a:lnTo>
                  <a:pt x="42938" y="6819"/>
                </a:lnTo>
                <a:lnTo>
                  <a:pt x="65735" y="6819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39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33" y="8420"/>
                </a:lnTo>
                <a:lnTo>
                  <a:pt x="14287" y="6819"/>
                </a:lnTo>
                <a:lnTo>
                  <a:pt x="34410" y="6819"/>
                </a:lnTo>
                <a:lnTo>
                  <a:pt x="33286" y="3784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06769" y="69741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57720" y="697035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796"/>
                </a:lnTo>
                <a:lnTo>
                  <a:pt x="20408" y="26796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06820" y="7131948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4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4" h="54609">
                <a:moveTo>
                  <a:pt x="52400" y="23863"/>
                </a:moveTo>
                <a:lnTo>
                  <a:pt x="0" y="23863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63"/>
                </a:lnTo>
                <a:close/>
              </a:path>
              <a:path w="52704" h="54609">
                <a:moveTo>
                  <a:pt x="29451" y="0"/>
                </a:moveTo>
                <a:lnTo>
                  <a:pt x="22948" y="0"/>
                </a:lnTo>
                <a:lnTo>
                  <a:pt x="22948" y="23863"/>
                </a:lnTo>
                <a:lnTo>
                  <a:pt x="29451" y="23863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64833" y="711997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20112" y="711996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40" h="66040">
                <a:moveTo>
                  <a:pt x="36657" y="30975"/>
                </a:moveTo>
                <a:lnTo>
                  <a:pt x="25789" y="30975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57" y="30975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57" y="30975"/>
                </a:lnTo>
                <a:lnTo>
                  <a:pt x="36342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70395" y="71164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796"/>
                </a:lnTo>
                <a:lnTo>
                  <a:pt x="20408" y="26796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29124" y="7117021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5">
                <a:moveTo>
                  <a:pt x="26390" y="0"/>
                </a:moveTo>
                <a:lnTo>
                  <a:pt x="10858" y="0"/>
                </a:lnTo>
                <a:lnTo>
                  <a:pt x="4457" y="507"/>
                </a:lnTo>
                <a:lnTo>
                  <a:pt x="0" y="1422"/>
                </a:lnTo>
                <a:lnTo>
                  <a:pt x="0" y="68948"/>
                </a:lnTo>
                <a:lnTo>
                  <a:pt x="8826" y="68948"/>
                </a:lnTo>
                <a:lnTo>
                  <a:pt x="8826" y="39281"/>
                </a:lnTo>
                <a:lnTo>
                  <a:pt x="35238" y="39281"/>
                </a:lnTo>
                <a:lnTo>
                  <a:pt x="34518" y="38163"/>
                </a:lnTo>
                <a:lnTo>
                  <a:pt x="29235" y="36360"/>
                </a:lnTo>
                <a:lnTo>
                  <a:pt x="29235" y="36029"/>
                </a:lnTo>
                <a:lnTo>
                  <a:pt x="36449" y="33604"/>
                </a:lnTo>
                <a:lnTo>
                  <a:pt x="37413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13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27"/>
                </a:lnTo>
                <a:lnTo>
                  <a:pt x="26390" y="0"/>
                </a:lnTo>
                <a:close/>
              </a:path>
              <a:path w="45084" h="69215">
                <a:moveTo>
                  <a:pt x="35238" y="39281"/>
                </a:moveTo>
                <a:lnTo>
                  <a:pt x="17157" y="39281"/>
                </a:lnTo>
                <a:lnTo>
                  <a:pt x="25171" y="39611"/>
                </a:lnTo>
                <a:lnTo>
                  <a:pt x="28829" y="43154"/>
                </a:lnTo>
                <a:lnTo>
                  <a:pt x="30861" y="52603"/>
                </a:lnTo>
                <a:lnTo>
                  <a:pt x="32791" y="61125"/>
                </a:lnTo>
                <a:lnTo>
                  <a:pt x="34315" y="67017"/>
                </a:lnTo>
                <a:lnTo>
                  <a:pt x="35433" y="68948"/>
                </a:lnTo>
                <a:lnTo>
                  <a:pt x="44564" y="68948"/>
                </a:lnTo>
                <a:lnTo>
                  <a:pt x="43154" y="66293"/>
                </a:lnTo>
                <a:lnTo>
                  <a:pt x="41529" y="59702"/>
                </a:lnTo>
                <a:lnTo>
                  <a:pt x="39293" y="50164"/>
                </a:lnTo>
                <a:lnTo>
                  <a:pt x="37668" y="43052"/>
                </a:lnTo>
                <a:lnTo>
                  <a:pt x="35238" y="39281"/>
                </a:lnTo>
                <a:close/>
              </a:path>
              <a:path w="45084" h="69215">
                <a:moveTo>
                  <a:pt x="38135" y="6794"/>
                </a:moveTo>
                <a:lnTo>
                  <a:pt x="13296" y="6794"/>
                </a:lnTo>
                <a:lnTo>
                  <a:pt x="26898" y="6908"/>
                </a:lnTo>
                <a:lnTo>
                  <a:pt x="33299" y="10756"/>
                </a:lnTo>
                <a:lnTo>
                  <a:pt x="33299" y="27419"/>
                </a:lnTo>
                <a:lnTo>
                  <a:pt x="27305" y="32588"/>
                </a:lnTo>
                <a:lnTo>
                  <a:pt x="37413" y="32588"/>
                </a:lnTo>
                <a:lnTo>
                  <a:pt x="42138" y="27609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05803" y="7301230"/>
            <a:ext cx="25400" cy="6985"/>
          </a:xfrm>
          <a:custGeom>
            <a:avLst/>
            <a:gdLst/>
            <a:ahLst/>
            <a:cxnLst/>
            <a:rect l="l" t="t" r="r" b="b"/>
            <a:pathLst>
              <a:path w="25400" h="6984">
                <a:moveTo>
                  <a:pt x="0" y="3308"/>
                </a:moveTo>
                <a:lnTo>
                  <a:pt x="25082" y="3308"/>
                </a:lnTo>
              </a:path>
            </a:pathLst>
          </a:custGeom>
          <a:ln w="7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35471" y="726602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90750" y="726601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40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68" y="30975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41045" y="726245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796"/>
                </a:lnTo>
                <a:lnTo>
                  <a:pt x="20396" y="26796"/>
                </a:lnTo>
                <a:lnTo>
                  <a:pt x="26237" y="22034"/>
                </a:lnTo>
                <a:lnTo>
                  <a:pt x="9029" y="22034"/>
                </a:lnTo>
                <a:lnTo>
                  <a:pt x="5575" y="18376"/>
                </a:lnTo>
                <a:lnTo>
                  <a:pt x="5575" y="9334"/>
                </a:lnTo>
                <a:lnTo>
                  <a:pt x="8216" y="4775"/>
                </a:lnTo>
                <a:lnTo>
                  <a:pt x="25778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8" y="4775"/>
                </a:moveTo>
                <a:lnTo>
                  <a:pt x="19291" y="4775"/>
                </a:lnTo>
                <a:lnTo>
                  <a:pt x="21418" y="9334"/>
                </a:lnTo>
                <a:lnTo>
                  <a:pt x="21420" y="18376"/>
                </a:lnTo>
                <a:lnTo>
                  <a:pt x="18059" y="22034"/>
                </a:lnTo>
                <a:lnTo>
                  <a:pt x="26237" y="22034"/>
                </a:lnTo>
                <a:lnTo>
                  <a:pt x="27000" y="21412"/>
                </a:lnTo>
                <a:lnTo>
                  <a:pt x="27000" y="6286"/>
                </a:lnTo>
                <a:lnTo>
                  <a:pt x="25778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99752" y="7263574"/>
            <a:ext cx="38100" cy="68580"/>
          </a:xfrm>
          <a:custGeom>
            <a:avLst/>
            <a:gdLst/>
            <a:ahLst/>
            <a:cxnLst/>
            <a:rect l="l" t="t" r="r" b="b"/>
            <a:pathLst>
              <a:path w="38100" h="68579">
                <a:moveTo>
                  <a:pt x="8839" y="0"/>
                </a:moveTo>
                <a:lnTo>
                  <a:pt x="0" y="0"/>
                </a:lnTo>
                <a:lnTo>
                  <a:pt x="0" y="68452"/>
                </a:lnTo>
                <a:lnTo>
                  <a:pt x="38087" y="68452"/>
                </a:lnTo>
                <a:lnTo>
                  <a:pt x="38087" y="61036"/>
                </a:lnTo>
                <a:lnTo>
                  <a:pt x="8839" y="61036"/>
                </a:lnTo>
                <a:lnTo>
                  <a:pt x="88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06820" y="7424048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4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4" h="54609">
                <a:moveTo>
                  <a:pt x="52400" y="23863"/>
                </a:moveTo>
                <a:lnTo>
                  <a:pt x="0" y="23863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63"/>
                </a:lnTo>
                <a:close/>
              </a:path>
              <a:path w="52704" h="54609">
                <a:moveTo>
                  <a:pt x="29451" y="0"/>
                </a:moveTo>
                <a:lnTo>
                  <a:pt x="22948" y="0"/>
                </a:lnTo>
                <a:lnTo>
                  <a:pt x="22948" y="23863"/>
                </a:lnTo>
                <a:lnTo>
                  <a:pt x="29451" y="23863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67584" y="7411053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3" y="495"/>
                </a:lnTo>
                <a:lnTo>
                  <a:pt x="23142" y="1511"/>
                </a:lnTo>
                <a:lnTo>
                  <a:pt x="0" y="48092"/>
                </a:lnTo>
                <a:lnTo>
                  <a:pt x="5224" y="58588"/>
                </a:lnTo>
                <a:lnTo>
                  <a:pt x="15973" y="64686"/>
                </a:lnTo>
                <a:lnTo>
                  <a:pt x="33036" y="65430"/>
                </a:lnTo>
                <a:lnTo>
                  <a:pt x="36621" y="61226"/>
                </a:lnTo>
                <a:lnTo>
                  <a:pt x="13198" y="61226"/>
                </a:lnTo>
                <a:lnTo>
                  <a:pt x="8220" y="53200"/>
                </a:lnTo>
                <a:lnTo>
                  <a:pt x="8016" y="40716"/>
                </a:lnTo>
                <a:lnTo>
                  <a:pt x="8423" y="39382"/>
                </a:lnTo>
                <a:lnTo>
                  <a:pt x="9032" y="38366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79"/>
                </a:lnTo>
                <a:lnTo>
                  <a:pt x="17930" y="13556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25"/>
                </a:lnTo>
                <a:lnTo>
                  <a:pt x="30254" y="61226"/>
                </a:lnTo>
                <a:lnTo>
                  <a:pt x="36621" y="61226"/>
                </a:lnTo>
                <a:lnTo>
                  <a:pt x="41382" y="55645"/>
                </a:lnTo>
                <a:lnTo>
                  <a:pt x="44066" y="40116"/>
                </a:lnTo>
                <a:lnTo>
                  <a:pt x="38688" y="30264"/>
                </a:lnTo>
                <a:close/>
              </a:path>
              <a:path w="44450" h="66040">
                <a:moveTo>
                  <a:pt x="24564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6" y="30264"/>
                </a:lnTo>
                <a:lnTo>
                  <a:pt x="38688" y="30264"/>
                </a:lnTo>
                <a:lnTo>
                  <a:pt x="37466" y="28024"/>
                </a:lnTo>
                <a:lnTo>
                  <a:pt x="24564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19443" y="741232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70395" y="74085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796"/>
                </a:lnTo>
                <a:lnTo>
                  <a:pt x="20408" y="26796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29124" y="7409120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5">
                <a:moveTo>
                  <a:pt x="26390" y="0"/>
                </a:moveTo>
                <a:lnTo>
                  <a:pt x="10858" y="0"/>
                </a:lnTo>
                <a:lnTo>
                  <a:pt x="4457" y="507"/>
                </a:lnTo>
                <a:lnTo>
                  <a:pt x="0" y="1422"/>
                </a:lnTo>
                <a:lnTo>
                  <a:pt x="0" y="68948"/>
                </a:lnTo>
                <a:lnTo>
                  <a:pt x="8826" y="68948"/>
                </a:lnTo>
                <a:lnTo>
                  <a:pt x="8826" y="39281"/>
                </a:lnTo>
                <a:lnTo>
                  <a:pt x="35238" y="39281"/>
                </a:lnTo>
                <a:lnTo>
                  <a:pt x="34518" y="38163"/>
                </a:lnTo>
                <a:lnTo>
                  <a:pt x="29235" y="36360"/>
                </a:lnTo>
                <a:lnTo>
                  <a:pt x="29235" y="36029"/>
                </a:lnTo>
                <a:lnTo>
                  <a:pt x="36449" y="33604"/>
                </a:lnTo>
                <a:lnTo>
                  <a:pt x="37413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13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27"/>
                </a:lnTo>
                <a:lnTo>
                  <a:pt x="26390" y="0"/>
                </a:lnTo>
                <a:close/>
              </a:path>
              <a:path w="45084" h="69215">
                <a:moveTo>
                  <a:pt x="35238" y="39281"/>
                </a:moveTo>
                <a:lnTo>
                  <a:pt x="17157" y="39281"/>
                </a:lnTo>
                <a:lnTo>
                  <a:pt x="25171" y="39611"/>
                </a:lnTo>
                <a:lnTo>
                  <a:pt x="28829" y="43154"/>
                </a:lnTo>
                <a:lnTo>
                  <a:pt x="30861" y="52603"/>
                </a:lnTo>
                <a:lnTo>
                  <a:pt x="32791" y="61125"/>
                </a:lnTo>
                <a:lnTo>
                  <a:pt x="34315" y="67017"/>
                </a:lnTo>
                <a:lnTo>
                  <a:pt x="35433" y="68948"/>
                </a:lnTo>
                <a:lnTo>
                  <a:pt x="44564" y="68948"/>
                </a:lnTo>
                <a:lnTo>
                  <a:pt x="43154" y="66293"/>
                </a:lnTo>
                <a:lnTo>
                  <a:pt x="41529" y="59702"/>
                </a:lnTo>
                <a:lnTo>
                  <a:pt x="39293" y="50164"/>
                </a:lnTo>
                <a:lnTo>
                  <a:pt x="37668" y="43052"/>
                </a:lnTo>
                <a:lnTo>
                  <a:pt x="35238" y="39281"/>
                </a:lnTo>
                <a:close/>
              </a:path>
              <a:path w="45084" h="69215">
                <a:moveTo>
                  <a:pt x="38135" y="6794"/>
                </a:moveTo>
                <a:lnTo>
                  <a:pt x="13296" y="6794"/>
                </a:lnTo>
                <a:lnTo>
                  <a:pt x="26898" y="6908"/>
                </a:lnTo>
                <a:lnTo>
                  <a:pt x="33299" y="10756"/>
                </a:lnTo>
                <a:lnTo>
                  <a:pt x="33299" y="27419"/>
                </a:lnTo>
                <a:lnTo>
                  <a:pt x="27305" y="32588"/>
                </a:lnTo>
                <a:lnTo>
                  <a:pt x="37413" y="32588"/>
                </a:lnTo>
                <a:lnTo>
                  <a:pt x="42138" y="27609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31287" y="683116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89461" y="697296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41458" y="697307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93317" y="69743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89461" y="711901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41458" y="711912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93317" y="71203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89461" y="726506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41458" y="726517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93317" y="72664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89461" y="741111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0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47752" y="7412244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31"/>
                </a:moveTo>
                <a:lnTo>
                  <a:pt x="13398" y="8331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31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16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93317" y="74124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363386" y="697307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412758" y="6974097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467366" y="69743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516287" y="699095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66913" y="697296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607" y="61023"/>
                </a:lnTo>
                <a:lnTo>
                  <a:pt x="10743" y="61023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16" y="28333"/>
                </a:lnTo>
                <a:lnTo>
                  <a:pt x="9816" y="35026"/>
                </a:lnTo>
                <a:lnTo>
                  <a:pt x="23431" y="35026"/>
                </a:lnTo>
                <a:lnTo>
                  <a:pt x="31762" y="39001"/>
                </a:lnTo>
                <a:lnTo>
                  <a:pt x="31952" y="53733"/>
                </a:lnTo>
                <a:lnTo>
                  <a:pt x="28409" y="61023"/>
                </a:lnTo>
                <a:lnTo>
                  <a:pt x="35607" y="61023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40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618911" y="697307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670776" y="69743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63509" y="711901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607" y="61023"/>
                </a:lnTo>
                <a:lnTo>
                  <a:pt x="10743" y="61023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26"/>
                </a:lnTo>
                <a:lnTo>
                  <a:pt x="23431" y="35026"/>
                </a:lnTo>
                <a:lnTo>
                  <a:pt x="31749" y="39001"/>
                </a:lnTo>
                <a:lnTo>
                  <a:pt x="31952" y="53733"/>
                </a:lnTo>
                <a:lnTo>
                  <a:pt x="28409" y="61023"/>
                </a:lnTo>
                <a:lnTo>
                  <a:pt x="35607" y="61023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40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415599" y="7121373"/>
            <a:ext cx="43815" cy="66040"/>
          </a:xfrm>
          <a:custGeom>
            <a:avLst/>
            <a:gdLst/>
            <a:ahLst/>
            <a:cxnLst/>
            <a:rect l="l" t="t" r="r" b="b"/>
            <a:pathLst>
              <a:path w="43815" h="66040">
                <a:moveTo>
                  <a:pt x="5384" y="58470"/>
                </a:moveTo>
                <a:lnTo>
                  <a:pt x="5384" y="65785"/>
                </a:lnTo>
                <a:lnTo>
                  <a:pt x="10362" y="65785"/>
                </a:lnTo>
                <a:lnTo>
                  <a:pt x="13613" y="65277"/>
                </a:lnTo>
                <a:lnTo>
                  <a:pt x="20725" y="64477"/>
                </a:lnTo>
                <a:lnTo>
                  <a:pt x="27723" y="61429"/>
                </a:lnTo>
                <a:lnTo>
                  <a:pt x="30526" y="58673"/>
                </a:lnTo>
                <a:lnTo>
                  <a:pt x="7314" y="58673"/>
                </a:lnTo>
                <a:lnTo>
                  <a:pt x="5384" y="58470"/>
                </a:lnTo>
                <a:close/>
              </a:path>
              <a:path w="43815" h="66040">
                <a:moveTo>
                  <a:pt x="42740" y="34213"/>
                </a:moveTo>
                <a:lnTo>
                  <a:pt x="35140" y="34213"/>
                </a:lnTo>
                <a:lnTo>
                  <a:pt x="33921" y="42023"/>
                </a:lnTo>
                <a:lnTo>
                  <a:pt x="30771" y="47802"/>
                </a:lnTo>
                <a:lnTo>
                  <a:pt x="26402" y="51777"/>
                </a:lnTo>
                <a:lnTo>
                  <a:pt x="22656" y="55320"/>
                </a:lnTo>
                <a:lnTo>
                  <a:pt x="17779" y="57454"/>
                </a:lnTo>
                <a:lnTo>
                  <a:pt x="12597" y="58177"/>
                </a:lnTo>
                <a:lnTo>
                  <a:pt x="7314" y="58673"/>
                </a:lnTo>
                <a:lnTo>
                  <a:pt x="30526" y="58673"/>
                </a:lnTo>
                <a:lnTo>
                  <a:pt x="33308" y="55938"/>
                </a:lnTo>
                <a:lnTo>
                  <a:pt x="38881" y="48100"/>
                </a:lnTo>
                <a:lnTo>
                  <a:pt x="42604" y="36302"/>
                </a:lnTo>
                <a:lnTo>
                  <a:pt x="42740" y="34213"/>
                </a:lnTo>
                <a:close/>
              </a:path>
              <a:path w="43815" h="66040">
                <a:moveTo>
                  <a:pt x="12328" y="0"/>
                </a:moveTo>
                <a:lnTo>
                  <a:pt x="3199" y="9382"/>
                </a:lnTo>
                <a:lnTo>
                  <a:pt x="0" y="24262"/>
                </a:lnTo>
                <a:lnTo>
                  <a:pt x="6096" y="36439"/>
                </a:lnTo>
                <a:lnTo>
                  <a:pt x="19290" y="41312"/>
                </a:lnTo>
                <a:lnTo>
                  <a:pt x="25894" y="41312"/>
                </a:lnTo>
                <a:lnTo>
                  <a:pt x="31178" y="38683"/>
                </a:lnTo>
                <a:lnTo>
                  <a:pt x="34586" y="34517"/>
                </a:lnTo>
                <a:lnTo>
                  <a:pt x="13613" y="34517"/>
                </a:lnTo>
                <a:lnTo>
                  <a:pt x="8635" y="28726"/>
                </a:lnTo>
                <a:lnTo>
                  <a:pt x="8635" y="11162"/>
                </a:lnTo>
                <a:lnTo>
                  <a:pt x="14020" y="4444"/>
                </a:lnTo>
                <a:lnTo>
                  <a:pt x="34088" y="4444"/>
                </a:lnTo>
                <a:lnTo>
                  <a:pt x="29099" y="1125"/>
                </a:lnTo>
                <a:lnTo>
                  <a:pt x="12328" y="0"/>
                </a:lnTo>
                <a:close/>
              </a:path>
              <a:path w="43815" h="66040">
                <a:moveTo>
                  <a:pt x="34088" y="4444"/>
                </a:moveTo>
                <a:lnTo>
                  <a:pt x="30974" y="4444"/>
                </a:lnTo>
                <a:lnTo>
                  <a:pt x="35140" y="13080"/>
                </a:lnTo>
                <a:lnTo>
                  <a:pt x="35140" y="25780"/>
                </a:lnTo>
                <a:lnTo>
                  <a:pt x="34835" y="26796"/>
                </a:lnTo>
                <a:lnTo>
                  <a:pt x="34327" y="27621"/>
                </a:lnTo>
                <a:lnTo>
                  <a:pt x="31990" y="31558"/>
                </a:lnTo>
                <a:lnTo>
                  <a:pt x="27317" y="34517"/>
                </a:lnTo>
                <a:lnTo>
                  <a:pt x="34586" y="34517"/>
                </a:lnTo>
                <a:lnTo>
                  <a:pt x="34835" y="34213"/>
                </a:lnTo>
                <a:lnTo>
                  <a:pt x="42740" y="34213"/>
                </a:lnTo>
                <a:lnTo>
                  <a:pt x="43721" y="19145"/>
                </a:lnTo>
                <a:lnTo>
                  <a:pt x="39230" y="7865"/>
                </a:lnTo>
                <a:lnTo>
                  <a:pt x="34088" y="44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467366" y="71203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516287" y="713700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566913" y="711901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607" y="61023"/>
                </a:lnTo>
                <a:lnTo>
                  <a:pt x="10743" y="61023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16" y="28333"/>
                </a:lnTo>
                <a:lnTo>
                  <a:pt x="9816" y="35026"/>
                </a:lnTo>
                <a:lnTo>
                  <a:pt x="23431" y="35026"/>
                </a:lnTo>
                <a:lnTo>
                  <a:pt x="31762" y="39001"/>
                </a:lnTo>
                <a:lnTo>
                  <a:pt x="31952" y="53733"/>
                </a:lnTo>
                <a:lnTo>
                  <a:pt x="28409" y="61023"/>
                </a:lnTo>
                <a:lnTo>
                  <a:pt x="35607" y="61023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40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618911" y="711912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670776" y="71203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363509" y="726506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607" y="61023"/>
                </a:lnTo>
                <a:lnTo>
                  <a:pt x="10743" y="61023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26"/>
                </a:lnTo>
                <a:lnTo>
                  <a:pt x="23431" y="35026"/>
                </a:lnTo>
                <a:lnTo>
                  <a:pt x="31749" y="39001"/>
                </a:lnTo>
                <a:lnTo>
                  <a:pt x="31952" y="53733"/>
                </a:lnTo>
                <a:lnTo>
                  <a:pt x="28409" y="61023"/>
                </a:lnTo>
                <a:lnTo>
                  <a:pt x="35607" y="61023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40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415599" y="7267423"/>
            <a:ext cx="43815" cy="66040"/>
          </a:xfrm>
          <a:custGeom>
            <a:avLst/>
            <a:gdLst/>
            <a:ahLst/>
            <a:cxnLst/>
            <a:rect l="l" t="t" r="r" b="b"/>
            <a:pathLst>
              <a:path w="43815" h="66040">
                <a:moveTo>
                  <a:pt x="5384" y="58470"/>
                </a:moveTo>
                <a:lnTo>
                  <a:pt x="5384" y="65785"/>
                </a:lnTo>
                <a:lnTo>
                  <a:pt x="10362" y="65785"/>
                </a:lnTo>
                <a:lnTo>
                  <a:pt x="13613" y="65277"/>
                </a:lnTo>
                <a:lnTo>
                  <a:pt x="20725" y="64477"/>
                </a:lnTo>
                <a:lnTo>
                  <a:pt x="27723" y="61429"/>
                </a:lnTo>
                <a:lnTo>
                  <a:pt x="30526" y="58673"/>
                </a:lnTo>
                <a:lnTo>
                  <a:pt x="7314" y="58673"/>
                </a:lnTo>
                <a:lnTo>
                  <a:pt x="5384" y="58470"/>
                </a:lnTo>
                <a:close/>
              </a:path>
              <a:path w="43815" h="66040">
                <a:moveTo>
                  <a:pt x="42740" y="34213"/>
                </a:moveTo>
                <a:lnTo>
                  <a:pt x="35140" y="34213"/>
                </a:lnTo>
                <a:lnTo>
                  <a:pt x="33921" y="42023"/>
                </a:lnTo>
                <a:lnTo>
                  <a:pt x="30771" y="47802"/>
                </a:lnTo>
                <a:lnTo>
                  <a:pt x="26402" y="51777"/>
                </a:lnTo>
                <a:lnTo>
                  <a:pt x="22656" y="55320"/>
                </a:lnTo>
                <a:lnTo>
                  <a:pt x="17779" y="57454"/>
                </a:lnTo>
                <a:lnTo>
                  <a:pt x="12597" y="58177"/>
                </a:lnTo>
                <a:lnTo>
                  <a:pt x="7314" y="58673"/>
                </a:lnTo>
                <a:lnTo>
                  <a:pt x="30526" y="58673"/>
                </a:lnTo>
                <a:lnTo>
                  <a:pt x="33308" y="55938"/>
                </a:lnTo>
                <a:lnTo>
                  <a:pt x="38881" y="48100"/>
                </a:lnTo>
                <a:lnTo>
                  <a:pt x="42604" y="36302"/>
                </a:lnTo>
                <a:lnTo>
                  <a:pt x="42740" y="34213"/>
                </a:lnTo>
                <a:close/>
              </a:path>
              <a:path w="43815" h="66040">
                <a:moveTo>
                  <a:pt x="12328" y="0"/>
                </a:moveTo>
                <a:lnTo>
                  <a:pt x="3199" y="9382"/>
                </a:lnTo>
                <a:lnTo>
                  <a:pt x="0" y="24262"/>
                </a:lnTo>
                <a:lnTo>
                  <a:pt x="6096" y="36439"/>
                </a:lnTo>
                <a:lnTo>
                  <a:pt x="19290" y="41312"/>
                </a:lnTo>
                <a:lnTo>
                  <a:pt x="25894" y="41312"/>
                </a:lnTo>
                <a:lnTo>
                  <a:pt x="31178" y="38683"/>
                </a:lnTo>
                <a:lnTo>
                  <a:pt x="34586" y="34517"/>
                </a:lnTo>
                <a:lnTo>
                  <a:pt x="13613" y="34517"/>
                </a:lnTo>
                <a:lnTo>
                  <a:pt x="8635" y="28726"/>
                </a:lnTo>
                <a:lnTo>
                  <a:pt x="8635" y="11162"/>
                </a:lnTo>
                <a:lnTo>
                  <a:pt x="14020" y="4444"/>
                </a:lnTo>
                <a:lnTo>
                  <a:pt x="34088" y="4444"/>
                </a:lnTo>
                <a:lnTo>
                  <a:pt x="29099" y="1125"/>
                </a:lnTo>
                <a:lnTo>
                  <a:pt x="12328" y="0"/>
                </a:lnTo>
                <a:close/>
              </a:path>
              <a:path w="43815" h="66040">
                <a:moveTo>
                  <a:pt x="34088" y="4444"/>
                </a:moveTo>
                <a:lnTo>
                  <a:pt x="30974" y="4444"/>
                </a:lnTo>
                <a:lnTo>
                  <a:pt x="35140" y="13080"/>
                </a:lnTo>
                <a:lnTo>
                  <a:pt x="35140" y="25780"/>
                </a:lnTo>
                <a:lnTo>
                  <a:pt x="34835" y="26796"/>
                </a:lnTo>
                <a:lnTo>
                  <a:pt x="34327" y="27621"/>
                </a:lnTo>
                <a:lnTo>
                  <a:pt x="31990" y="31558"/>
                </a:lnTo>
                <a:lnTo>
                  <a:pt x="27317" y="34517"/>
                </a:lnTo>
                <a:lnTo>
                  <a:pt x="34586" y="34517"/>
                </a:lnTo>
                <a:lnTo>
                  <a:pt x="34835" y="34213"/>
                </a:lnTo>
                <a:lnTo>
                  <a:pt x="42740" y="34213"/>
                </a:lnTo>
                <a:lnTo>
                  <a:pt x="43721" y="19145"/>
                </a:lnTo>
                <a:lnTo>
                  <a:pt x="39230" y="7865"/>
                </a:lnTo>
                <a:lnTo>
                  <a:pt x="34088" y="44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467366" y="72664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516287" y="728305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566913" y="726506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607" y="61023"/>
                </a:lnTo>
                <a:lnTo>
                  <a:pt x="10743" y="61023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16" y="28333"/>
                </a:lnTo>
                <a:lnTo>
                  <a:pt x="9816" y="35026"/>
                </a:lnTo>
                <a:lnTo>
                  <a:pt x="23431" y="35026"/>
                </a:lnTo>
                <a:lnTo>
                  <a:pt x="31762" y="39001"/>
                </a:lnTo>
                <a:lnTo>
                  <a:pt x="31952" y="53733"/>
                </a:lnTo>
                <a:lnTo>
                  <a:pt x="28409" y="61023"/>
                </a:lnTo>
                <a:lnTo>
                  <a:pt x="35607" y="61023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40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618911" y="726517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670776" y="72664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363687" y="7411127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09">
                <a:moveTo>
                  <a:pt x="35926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62"/>
                </a:lnTo>
                <a:lnTo>
                  <a:pt x="19720" y="42199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16" y="49176"/>
                </a:lnTo>
                <a:lnTo>
                  <a:pt x="32507" y="38755"/>
                </a:lnTo>
                <a:lnTo>
                  <a:pt x="38374" y="28320"/>
                </a:lnTo>
                <a:lnTo>
                  <a:pt x="40369" y="16682"/>
                </a:lnTo>
                <a:lnTo>
                  <a:pt x="35926" y="7416"/>
                </a:lnTo>
                <a:close/>
              </a:path>
              <a:path w="42544" h="67309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6" y="7416"/>
                </a:lnTo>
                <a:lnTo>
                  <a:pt x="34824" y="5118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415914" y="7412238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467366" y="74124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516287" y="742910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566913" y="741111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607" y="61023"/>
                </a:lnTo>
                <a:lnTo>
                  <a:pt x="10743" y="61023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16" y="28333"/>
                </a:lnTo>
                <a:lnTo>
                  <a:pt x="9816" y="35026"/>
                </a:lnTo>
                <a:lnTo>
                  <a:pt x="23431" y="35026"/>
                </a:lnTo>
                <a:lnTo>
                  <a:pt x="31762" y="39001"/>
                </a:lnTo>
                <a:lnTo>
                  <a:pt x="31952" y="53733"/>
                </a:lnTo>
                <a:lnTo>
                  <a:pt x="28409" y="61023"/>
                </a:lnTo>
                <a:lnTo>
                  <a:pt x="35607" y="61023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39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618911" y="741122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670776" y="74124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042686" y="697296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094684" y="697307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146543" y="69743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042686" y="711901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094684" y="711912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146543" y="71203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042686" y="726506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094684" y="7265177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146543" y="72664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042864" y="7411127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09">
                <a:moveTo>
                  <a:pt x="35926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62"/>
                </a:lnTo>
                <a:lnTo>
                  <a:pt x="19720" y="42199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16" y="49176"/>
                </a:lnTo>
                <a:lnTo>
                  <a:pt x="32507" y="38755"/>
                </a:lnTo>
                <a:lnTo>
                  <a:pt x="38374" y="28320"/>
                </a:lnTo>
                <a:lnTo>
                  <a:pt x="40369" y="16682"/>
                </a:lnTo>
                <a:lnTo>
                  <a:pt x="35926" y="7416"/>
                </a:lnTo>
                <a:close/>
              </a:path>
              <a:path w="42544" h="67309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6" y="7416"/>
                </a:lnTo>
                <a:lnTo>
                  <a:pt x="34824" y="5118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096204" y="7412240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40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146543" y="74124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451089" y="682995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066480" y="6818719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4"/>
                </a:lnTo>
                <a:lnTo>
                  <a:pt x="99974" y="92074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24271" y="736493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98031" y="7537014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41" y="73"/>
                </a:lnTo>
                <a:lnTo>
                  <a:pt x="8243" y="19868"/>
                </a:lnTo>
                <a:lnTo>
                  <a:pt x="0" y="47217"/>
                </a:lnTo>
                <a:lnTo>
                  <a:pt x="2669" y="61285"/>
                </a:lnTo>
                <a:lnTo>
                  <a:pt x="9290" y="73463"/>
                </a:lnTo>
                <a:lnTo>
                  <a:pt x="19150" y="83040"/>
                </a:lnTo>
                <a:lnTo>
                  <a:pt x="31539" y="89307"/>
                </a:lnTo>
                <a:lnTo>
                  <a:pt x="45748" y="91554"/>
                </a:lnTo>
                <a:lnTo>
                  <a:pt x="158065" y="91531"/>
                </a:lnTo>
                <a:lnTo>
                  <a:pt x="193877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20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447801" y="754295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47801" y="755613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47801" y="756933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47801" y="758251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47801" y="759570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47801" y="760889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47801" y="762208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49008" y="754216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49008" y="755534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49008" y="756853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49008" y="758172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49008" y="759491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49008" y="760809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49008" y="76212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460429" y="7558147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49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2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5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92088" y="7574625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00417" y="758082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2161997" y="6112904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198572" y="6136746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185407" y="6167739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2328231" y="615166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191059" y="6291854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225998" y="7545805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90" h="67945">
                <a:moveTo>
                  <a:pt x="286335" y="53065"/>
                </a:moveTo>
                <a:lnTo>
                  <a:pt x="4382" y="53065"/>
                </a:lnTo>
                <a:lnTo>
                  <a:pt x="14728" y="56898"/>
                </a:lnTo>
                <a:lnTo>
                  <a:pt x="31686" y="67589"/>
                </a:lnTo>
                <a:lnTo>
                  <a:pt x="32207" y="67589"/>
                </a:lnTo>
                <a:lnTo>
                  <a:pt x="30917" y="64779"/>
                </a:lnTo>
                <a:lnTo>
                  <a:pt x="29442" y="60381"/>
                </a:lnTo>
                <a:lnTo>
                  <a:pt x="29119" y="55998"/>
                </a:lnTo>
                <a:lnTo>
                  <a:pt x="31286" y="53261"/>
                </a:lnTo>
                <a:lnTo>
                  <a:pt x="208273" y="53260"/>
                </a:lnTo>
                <a:lnTo>
                  <a:pt x="286329" y="53260"/>
                </a:lnTo>
                <a:lnTo>
                  <a:pt x="286335" y="53065"/>
                </a:lnTo>
                <a:close/>
              </a:path>
              <a:path w="288290" h="67945">
                <a:moveTo>
                  <a:pt x="60747" y="53261"/>
                </a:moveTo>
                <a:lnTo>
                  <a:pt x="31286" y="53261"/>
                </a:lnTo>
                <a:lnTo>
                  <a:pt x="37294" y="53776"/>
                </a:lnTo>
                <a:lnTo>
                  <a:pt x="48480" y="59165"/>
                </a:lnTo>
                <a:lnTo>
                  <a:pt x="61658" y="67589"/>
                </a:lnTo>
                <a:lnTo>
                  <a:pt x="60369" y="64779"/>
                </a:lnTo>
                <a:lnTo>
                  <a:pt x="58896" y="60381"/>
                </a:lnTo>
                <a:lnTo>
                  <a:pt x="58575" y="55998"/>
                </a:lnTo>
                <a:lnTo>
                  <a:pt x="60747" y="53261"/>
                </a:lnTo>
                <a:close/>
              </a:path>
              <a:path w="288290" h="67945">
                <a:moveTo>
                  <a:pt x="90200" y="53260"/>
                </a:moveTo>
                <a:lnTo>
                  <a:pt x="60747" y="53260"/>
                </a:lnTo>
                <a:lnTo>
                  <a:pt x="66757" y="53776"/>
                </a:lnTo>
                <a:lnTo>
                  <a:pt x="77944" y="59165"/>
                </a:lnTo>
                <a:lnTo>
                  <a:pt x="91122" y="67589"/>
                </a:lnTo>
                <a:lnTo>
                  <a:pt x="89832" y="64779"/>
                </a:lnTo>
                <a:lnTo>
                  <a:pt x="88357" y="60381"/>
                </a:lnTo>
                <a:lnTo>
                  <a:pt x="88032" y="55998"/>
                </a:lnTo>
                <a:lnTo>
                  <a:pt x="90200" y="53260"/>
                </a:lnTo>
                <a:close/>
              </a:path>
              <a:path w="288290" h="67945">
                <a:moveTo>
                  <a:pt x="178819" y="53260"/>
                </a:moveTo>
                <a:lnTo>
                  <a:pt x="90200" y="53260"/>
                </a:lnTo>
                <a:lnTo>
                  <a:pt x="96206" y="53776"/>
                </a:lnTo>
                <a:lnTo>
                  <a:pt x="107387" y="59165"/>
                </a:lnTo>
                <a:lnTo>
                  <a:pt x="120586" y="67589"/>
                </a:lnTo>
                <a:lnTo>
                  <a:pt x="119292" y="64779"/>
                </a:lnTo>
                <a:lnTo>
                  <a:pt x="117813" y="60381"/>
                </a:lnTo>
                <a:lnTo>
                  <a:pt x="117490" y="55998"/>
                </a:lnTo>
                <a:lnTo>
                  <a:pt x="119653" y="53262"/>
                </a:lnTo>
                <a:lnTo>
                  <a:pt x="178819" y="53260"/>
                </a:lnTo>
                <a:close/>
              </a:path>
              <a:path w="288290" h="67945">
                <a:moveTo>
                  <a:pt x="149357" y="53262"/>
                </a:moveTo>
                <a:lnTo>
                  <a:pt x="119653" y="53262"/>
                </a:lnTo>
                <a:lnTo>
                  <a:pt x="125663" y="53776"/>
                </a:lnTo>
                <a:lnTo>
                  <a:pt x="136855" y="59165"/>
                </a:lnTo>
                <a:lnTo>
                  <a:pt x="150279" y="67589"/>
                </a:lnTo>
                <a:lnTo>
                  <a:pt x="148989" y="64779"/>
                </a:lnTo>
                <a:lnTo>
                  <a:pt x="147514" y="60381"/>
                </a:lnTo>
                <a:lnTo>
                  <a:pt x="147191" y="55998"/>
                </a:lnTo>
                <a:lnTo>
                  <a:pt x="149357" y="53262"/>
                </a:lnTo>
                <a:close/>
              </a:path>
              <a:path w="288290" h="67945">
                <a:moveTo>
                  <a:pt x="178818" y="53261"/>
                </a:moveTo>
                <a:lnTo>
                  <a:pt x="149358" y="53261"/>
                </a:lnTo>
                <a:lnTo>
                  <a:pt x="155366" y="53776"/>
                </a:lnTo>
                <a:lnTo>
                  <a:pt x="166552" y="59165"/>
                </a:lnTo>
                <a:lnTo>
                  <a:pt x="179730" y="67589"/>
                </a:lnTo>
                <a:lnTo>
                  <a:pt x="178441" y="64779"/>
                </a:lnTo>
                <a:lnTo>
                  <a:pt x="176968" y="60381"/>
                </a:lnTo>
                <a:lnTo>
                  <a:pt x="176647" y="55998"/>
                </a:lnTo>
                <a:lnTo>
                  <a:pt x="178818" y="53261"/>
                </a:lnTo>
                <a:close/>
              </a:path>
              <a:path w="288290" h="67945">
                <a:moveTo>
                  <a:pt x="208272" y="53260"/>
                </a:moveTo>
                <a:lnTo>
                  <a:pt x="178819" y="53260"/>
                </a:lnTo>
                <a:lnTo>
                  <a:pt x="184829" y="53776"/>
                </a:lnTo>
                <a:lnTo>
                  <a:pt x="196016" y="59165"/>
                </a:lnTo>
                <a:lnTo>
                  <a:pt x="209181" y="67589"/>
                </a:lnTo>
                <a:lnTo>
                  <a:pt x="207896" y="64779"/>
                </a:lnTo>
                <a:lnTo>
                  <a:pt x="206424" y="60381"/>
                </a:lnTo>
                <a:lnTo>
                  <a:pt x="206101" y="55998"/>
                </a:lnTo>
                <a:lnTo>
                  <a:pt x="208272" y="53260"/>
                </a:lnTo>
                <a:close/>
              </a:path>
              <a:path w="288290" h="67945">
                <a:moveTo>
                  <a:pt x="286329" y="53260"/>
                </a:moveTo>
                <a:lnTo>
                  <a:pt x="208273" y="53260"/>
                </a:lnTo>
                <a:lnTo>
                  <a:pt x="214279" y="53776"/>
                </a:lnTo>
                <a:lnTo>
                  <a:pt x="225460" y="59165"/>
                </a:lnTo>
                <a:lnTo>
                  <a:pt x="239141" y="67589"/>
                </a:lnTo>
                <a:lnTo>
                  <a:pt x="237846" y="64779"/>
                </a:lnTo>
                <a:lnTo>
                  <a:pt x="236368" y="60381"/>
                </a:lnTo>
                <a:lnTo>
                  <a:pt x="236046" y="55998"/>
                </a:lnTo>
                <a:lnTo>
                  <a:pt x="238209" y="53262"/>
                </a:lnTo>
                <a:lnTo>
                  <a:pt x="286329" y="53260"/>
                </a:lnTo>
                <a:close/>
              </a:path>
              <a:path w="288290" h="67945">
                <a:moveTo>
                  <a:pt x="286329" y="53262"/>
                </a:moveTo>
                <a:lnTo>
                  <a:pt x="238209" y="53262"/>
                </a:lnTo>
                <a:lnTo>
                  <a:pt x="244221" y="53776"/>
                </a:lnTo>
                <a:lnTo>
                  <a:pt x="255417" y="59165"/>
                </a:lnTo>
                <a:lnTo>
                  <a:pt x="268592" y="67589"/>
                </a:lnTo>
                <a:lnTo>
                  <a:pt x="266964" y="63919"/>
                </a:lnTo>
                <a:lnTo>
                  <a:pt x="265503" y="58425"/>
                </a:lnTo>
                <a:lnTo>
                  <a:pt x="266608" y="54000"/>
                </a:lnTo>
                <a:lnTo>
                  <a:pt x="272680" y="53539"/>
                </a:lnTo>
                <a:lnTo>
                  <a:pt x="286320" y="53539"/>
                </a:lnTo>
                <a:lnTo>
                  <a:pt x="286329" y="53262"/>
                </a:lnTo>
                <a:close/>
              </a:path>
              <a:path w="288290" h="67945">
                <a:moveTo>
                  <a:pt x="286320" y="53539"/>
                </a:moveTo>
                <a:lnTo>
                  <a:pt x="272680" y="53539"/>
                </a:lnTo>
                <a:lnTo>
                  <a:pt x="286120" y="59936"/>
                </a:lnTo>
                <a:lnTo>
                  <a:pt x="286320" y="53539"/>
                </a:lnTo>
                <a:close/>
              </a:path>
              <a:path w="288290" h="67945">
                <a:moveTo>
                  <a:pt x="287997" y="0"/>
                </a:moveTo>
                <a:lnTo>
                  <a:pt x="0" y="0"/>
                </a:lnTo>
                <a:lnTo>
                  <a:pt x="0" y="54635"/>
                </a:lnTo>
                <a:lnTo>
                  <a:pt x="4382" y="53065"/>
                </a:lnTo>
                <a:lnTo>
                  <a:pt x="286335" y="53065"/>
                </a:lnTo>
                <a:lnTo>
                  <a:pt x="287997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323597" y="7559642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79">
                <a:moveTo>
                  <a:pt x="45999" y="7099"/>
                </a:moveTo>
                <a:lnTo>
                  <a:pt x="37439" y="7099"/>
                </a:lnTo>
                <a:lnTo>
                  <a:pt x="37909" y="7620"/>
                </a:lnTo>
                <a:lnTo>
                  <a:pt x="37909" y="9296"/>
                </a:lnTo>
                <a:lnTo>
                  <a:pt x="36969" y="11493"/>
                </a:lnTo>
                <a:lnTo>
                  <a:pt x="33185" y="19062"/>
                </a:lnTo>
                <a:lnTo>
                  <a:pt x="32258" y="21958"/>
                </a:lnTo>
                <a:lnTo>
                  <a:pt x="32334" y="28295"/>
                </a:lnTo>
                <a:lnTo>
                  <a:pt x="34480" y="30441"/>
                </a:lnTo>
                <a:lnTo>
                  <a:pt x="41871" y="30403"/>
                </a:lnTo>
                <a:lnTo>
                  <a:pt x="43992" y="29032"/>
                </a:lnTo>
                <a:lnTo>
                  <a:pt x="45115" y="26289"/>
                </a:lnTo>
                <a:lnTo>
                  <a:pt x="45669" y="25019"/>
                </a:lnTo>
                <a:lnTo>
                  <a:pt x="45774" y="23469"/>
                </a:lnTo>
                <a:lnTo>
                  <a:pt x="41973" y="23469"/>
                </a:lnTo>
                <a:lnTo>
                  <a:pt x="41342" y="22936"/>
                </a:lnTo>
                <a:lnTo>
                  <a:pt x="41313" y="20637"/>
                </a:lnTo>
                <a:lnTo>
                  <a:pt x="42100" y="18364"/>
                </a:lnTo>
                <a:lnTo>
                  <a:pt x="45224" y="11201"/>
                </a:lnTo>
                <a:lnTo>
                  <a:pt x="45922" y="8674"/>
                </a:lnTo>
                <a:lnTo>
                  <a:pt x="45999" y="7099"/>
                </a:lnTo>
                <a:close/>
              </a:path>
              <a:path w="46355" h="30479">
                <a:moveTo>
                  <a:pt x="20688" y="368"/>
                </a:moveTo>
                <a:lnTo>
                  <a:pt x="11925" y="368"/>
                </a:lnTo>
                <a:lnTo>
                  <a:pt x="0" y="26289"/>
                </a:lnTo>
                <a:lnTo>
                  <a:pt x="12" y="26885"/>
                </a:lnTo>
                <a:lnTo>
                  <a:pt x="174" y="27165"/>
                </a:lnTo>
                <a:lnTo>
                  <a:pt x="406" y="27495"/>
                </a:lnTo>
                <a:lnTo>
                  <a:pt x="901" y="27673"/>
                </a:lnTo>
                <a:lnTo>
                  <a:pt x="8420" y="27673"/>
                </a:lnTo>
                <a:lnTo>
                  <a:pt x="13855" y="15570"/>
                </a:lnTo>
                <a:lnTo>
                  <a:pt x="16001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54"/>
                </a:lnTo>
                <a:lnTo>
                  <a:pt x="32461" y="4254"/>
                </a:lnTo>
                <a:lnTo>
                  <a:pt x="32407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5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74"/>
                </a:lnTo>
                <a:lnTo>
                  <a:pt x="22021" y="12674"/>
                </a:lnTo>
                <a:lnTo>
                  <a:pt x="15709" y="26428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495"/>
                </a:lnTo>
                <a:lnTo>
                  <a:pt x="16433" y="27673"/>
                </a:lnTo>
                <a:lnTo>
                  <a:pt x="23113" y="27673"/>
                </a:lnTo>
                <a:lnTo>
                  <a:pt x="27254" y="18364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5" h="30479">
                <a:moveTo>
                  <a:pt x="45389" y="22936"/>
                </a:moveTo>
                <a:lnTo>
                  <a:pt x="44792" y="23101"/>
                </a:lnTo>
                <a:lnTo>
                  <a:pt x="43992" y="23355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87"/>
                </a:lnTo>
                <a:lnTo>
                  <a:pt x="45389" y="22936"/>
                </a:lnTo>
                <a:close/>
              </a:path>
              <a:path w="46355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54"/>
                </a:lnTo>
                <a:lnTo>
                  <a:pt x="45999" y="4254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5" h="30479">
                <a:moveTo>
                  <a:pt x="29844" y="0"/>
                </a:moveTo>
                <a:lnTo>
                  <a:pt x="25222" y="0"/>
                </a:lnTo>
                <a:lnTo>
                  <a:pt x="23901" y="406"/>
                </a:lnTo>
                <a:lnTo>
                  <a:pt x="20955" y="2057"/>
                </a:lnTo>
                <a:lnTo>
                  <a:pt x="19850" y="2971"/>
                </a:lnTo>
                <a:lnTo>
                  <a:pt x="19113" y="4000"/>
                </a:lnTo>
                <a:lnTo>
                  <a:pt x="32407" y="4000"/>
                </a:lnTo>
                <a:lnTo>
                  <a:pt x="31864" y="1409"/>
                </a:lnTo>
                <a:lnTo>
                  <a:pt x="29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369647" y="7559642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79">
                <a:moveTo>
                  <a:pt x="45999" y="7099"/>
                </a:moveTo>
                <a:lnTo>
                  <a:pt x="37439" y="7099"/>
                </a:lnTo>
                <a:lnTo>
                  <a:pt x="37909" y="7620"/>
                </a:lnTo>
                <a:lnTo>
                  <a:pt x="37909" y="9296"/>
                </a:lnTo>
                <a:lnTo>
                  <a:pt x="36969" y="11493"/>
                </a:lnTo>
                <a:lnTo>
                  <a:pt x="33185" y="19062"/>
                </a:lnTo>
                <a:lnTo>
                  <a:pt x="32258" y="21958"/>
                </a:lnTo>
                <a:lnTo>
                  <a:pt x="32334" y="28295"/>
                </a:lnTo>
                <a:lnTo>
                  <a:pt x="34480" y="30441"/>
                </a:lnTo>
                <a:lnTo>
                  <a:pt x="41871" y="30403"/>
                </a:lnTo>
                <a:lnTo>
                  <a:pt x="43992" y="29032"/>
                </a:lnTo>
                <a:lnTo>
                  <a:pt x="45115" y="26289"/>
                </a:lnTo>
                <a:lnTo>
                  <a:pt x="45669" y="25019"/>
                </a:lnTo>
                <a:lnTo>
                  <a:pt x="45774" y="23469"/>
                </a:lnTo>
                <a:lnTo>
                  <a:pt x="41973" y="23469"/>
                </a:lnTo>
                <a:lnTo>
                  <a:pt x="41342" y="22936"/>
                </a:lnTo>
                <a:lnTo>
                  <a:pt x="41313" y="20637"/>
                </a:lnTo>
                <a:lnTo>
                  <a:pt x="42100" y="18364"/>
                </a:lnTo>
                <a:lnTo>
                  <a:pt x="45224" y="11201"/>
                </a:lnTo>
                <a:lnTo>
                  <a:pt x="45922" y="8674"/>
                </a:lnTo>
                <a:lnTo>
                  <a:pt x="45999" y="7099"/>
                </a:lnTo>
                <a:close/>
              </a:path>
              <a:path w="46355" h="30479">
                <a:moveTo>
                  <a:pt x="20688" y="368"/>
                </a:moveTo>
                <a:lnTo>
                  <a:pt x="11925" y="368"/>
                </a:lnTo>
                <a:lnTo>
                  <a:pt x="0" y="26289"/>
                </a:lnTo>
                <a:lnTo>
                  <a:pt x="12" y="26885"/>
                </a:lnTo>
                <a:lnTo>
                  <a:pt x="174" y="27165"/>
                </a:lnTo>
                <a:lnTo>
                  <a:pt x="406" y="27495"/>
                </a:lnTo>
                <a:lnTo>
                  <a:pt x="901" y="27673"/>
                </a:lnTo>
                <a:lnTo>
                  <a:pt x="8420" y="27673"/>
                </a:lnTo>
                <a:lnTo>
                  <a:pt x="13855" y="15570"/>
                </a:lnTo>
                <a:lnTo>
                  <a:pt x="16001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54"/>
                </a:lnTo>
                <a:lnTo>
                  <a:pt x="32461" y="4254"/>
                </a:lnTo>
                <a:lnTo>
                  <a:pt x="32407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5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74"/>
                </a:lnTo>
                <a:lnTo>
                  <a:pt x="22021" y="12674"/>
                </a:lnTo>
                <a:lnTo>
                  <a:pt x="15709" y="26428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495"/>
                </a:lnTo>
                <a:lnTo>
                  <a:pt x="16433" y="27673"/>
                </a:lnTo>
                <a:lnTo>
                  <a:pt x="23113" y="27673"/>
                </a:lnTo>
                <a:lnTo>
                  <a:pt x="27254" y="18364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5" h="30479">
                <a:moveTo>
                  <a:pt x="45389" y="22936"/>
                </a:moveTo>
                <a:lnTo>
                  <a:pt x="44792" y="23101"/>
                </a:lnTo>
                <a:lnTo>
                  <a:pt x="43992" y="23355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87"/>
                </a:lnTo>
                <a:lnTo>
                  <a:pt x="45389" y="22936"/>
                </a:lnTo>
                <a:close/>
              </a:path>
              <a:path w="46355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54"/>
                </a:lnTo>
                <a:lnTo>
                  <a:pt x="45999" y="4254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5" h="30479">
                <a:moveTo>
                  <a:pt x="29844" y="0"/>
                </a:moveTo>
                <a:lnTo>
                  <a:pt x="25222" y="0"/>
                </a:lnTo>
                <a:lnTo>
                  <a:pt x="23901" y="406"/>
                </a:lnTo>
                <a:lnTo>
                  <a:pt x="20955" y="2057"/>
                </a:lnTo>
                <a:lnTo>
                  <a:pt x="19850" y="2971"/>
                </a:lnTo>
                <a:lnTo>
                  <a:pt x="19113" y="4000"/>
                </a:lnTo>
                <a:lnTo>
                  <a:pt x="32407" y="4000"/>
                </a:lnTo>
                <a:lnTo>
                  <a:pt x="31864" y="1409"/>
                </a:lnTo>
                <a:lnTo>
                  <a:pt x="29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2300386" y="6516889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80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2302408" y="6560845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154906" y="6509549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2154906" y="6509549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2155291" y="6549831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154906" y="6378789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59"/>
                </a:moveTo>
                <a:lnTo>
                  <a:pt x="18710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2301633" y="657198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2225519" y="6432508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2159937" y="6509127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2324831" y="6447212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6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2116772" y="6377813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05"/>
                </a:moveTo>
                <a:lnTo>
                  <a:pt x="258470" y="250405"/>
                </a:lnTo>
                <a:lnTo>
                  <a:pt x="258470" y="0"/>
                </a:lnTo>
                <a:lnTo>
                  <a:pt x="0" y="0"/>
                </a:lnTo>
                <a:lnTo>
                  <a:pt x="0" y="250405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124093" y="6549381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4">
                <a:moveTo>
                  <a:pt x="23955" y="0"/>
                </a:moveTo>
                <a:lnTo>
                  <a:pt x="21554" y="76"/>
                </a:lnTo>
                <a:lnTo>
                  <a:pt x="19903" y="431"/>
                </a:lnTo>
                <a:lnTo>
                  <a:pt x="14722" y="1320"/>
                </a:lnTo>
                <a:lnTo>
                  <a:pt x="10175" y="4216"/>
                </a:lnTo>
                <a:lnTo>
                  <a:pt x="4662" y="12338"/>
                </a:lnTo>
                <a:lnTo>
                  <a:pt x="1184" y="23049"/>
                </a:lnTo>
                <a:lnTo>
                  <a:pt x="0" y="39169"/>
                </a:lnTo>
                <a:lnTo>
                  <a:pt x="4621" y="53705"/>
                </a:lnTo>
                <a:lnTo>
                  <a:pt x="14341" y="59042"/>
                </a:lnTo>
                <a:lnTo>
                  <a:pt x="22875" y="59042"/>
                </a:lnTo>
                <a:lnTo>
                  <a:pt x="26041" y="53047"/>
                </a:lnTo>
                <a:lnTo>
                  <a:pt x="8537" y="53047"/>
                </a:lnTo>
                <a:lnTo>
                  <a:pt x="5438" y="46101"/>
                </a:lnTo>
                <a:lnTo>
                  <a:pt x="5311" y="35280"/>
                </a:lnTo>
                <a:lnTo>
                  <a:pt x="5565" y="34137"/>
                </a:lnTo>
                <a:lnTo>
                  <a:pt x="5946" y="33248"/>
                </a:lnTo>
                <a:lnTo>
                  <a:pt x="7457" y="29121"/>
                </a:lnTo>
                <a:lnTo>
                  <a:pt x="9713" y="27012"/>
                </a:lnTo>
                <a:lnTo>
                  <a:pt x="5501" y="27012"/>
                </a:lnTo>
                <a:lnTo>
                  <a:pt x="6454" y="17589"/>
                </a:lnTo>
                <a:lnTo>
                  <a:pt x="11064" y="8712"/>
                </a:lnTo>
                <a:lnTo>
                  <a:pt x="21351" y="6324"/>
                </a:lnTo>
                <a:lnTo>
                  <a:pt x="23955" y="6324"/>
                </a:lnTo>
                <a:lnTo>
                  <a:pt x="23955" y="0"/>
                </a:lnTo>
                <a:close/>
              </a:path>
              <a:path w="28575" h="59054">
                <a:moveTo>
                  <a:pt x="26950" y="26225"/>
                </a:moveTo>
                <a:lnTo>
                  <a:pt x="19014" y="26225"/>
                </a:lnTo>
                <a:lnTo>
                  <a:pt x="22367" y="31140"/>
                </a:lnTo>
                <a:lnTo>
                  <a:pt x="22367" y="47510"/>
                </a:lnTo>
                <a:lnTo>
                  <a:pt x="19154" y="53047"/>
                </a:lnTo>
                <a:lnTo>
                  <a:pt x="26041" y="53047"/>
                </a:lnTo>
                <a:lnTo>
                  <a:pt x="27993" y="49352"/>
                </a:lnTo>
                <a:lnTo>
                  <a:pt x="27993" y="27711"/>
                </a:lnTo>
                <a:lnTo>
                  <a:pt x="26950" y="26225"/>
                </a:lnTo>
                <a:close/>
              </a:path>
              <a:path w="28575" h="59054">
                <a:moveTo>
                  <a:pt x="22875" y="20421"/>
                </a:moveTo>
                <a:lnTo>
                  <a:pt x="11064" y="20421"/>
                </a:lnTo>
                <a:lnTo>
                  <a:pt x="7648" y="23393"/>
                </a:lnTo>
                <a:lnTo>
                  <a:pt x="5692" y="27012"/>
                </a:lnTo>
                <a:lnTo>
                  <a:pt x="9713" y="27012"/>
                </a:lnTo>
                <a:lnTo>
                  <a:pt x="10556" y="26225"/>
                </a:lnTo>
                <a:lnTo>
                  <a:pt x="26950" y="26225"/>
                </a:lnTo>
                <a:lnTo>
                  <a:pt x="22875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2158187" y="6550630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5">
                <a:moveTo>
                  <a:pt x="7911" y="0"/>
                </a:moveTo>
                <a:lnTo>
                  <a:pt x="2995" y="6840"/>
                </a:lnTo>
                <a:lnTo>
                  <a:pt x="158" y="20810"/>
                </a:lnTo>
                <a:lnTo>
                  <a:pt x="0" y="43407"/>
                </a:lnTo>
                <a:lnTo>
                  <a:pt x="6212" y="53617"/>
                </a:lnTo>
                <a:lnTo>
                  <a:pt x="17692" y="55975"/>
                </a:lnTo>
                <a:lnTo>
                  <a:pt x="20286" y="51799"/>
                </a:lnTo>
                <a:lnTo>
                  <a:pt x="7115" y="51799"/>
                </a:lnTo>
                <a:lnTo>
                  <a:pt x="3847" y="43407"/>
                </a:lnTo>
                <a:lnTo>
                  <a:pt x="3826" y="12912"/>
                </a:lnTo>
                <a:lnTo>
                  <a:pt x="7369" y="4644"/>
                </a:lnTo>
                <a:lnTo>
                  <a:pt x="19996" y="4644"/>
                </a:lnTo>
                <a:lnTo>
                  <a:pt x="19153" y="3011"/>
                </a:lnTo>
                <a:lnTo>
                  <a:pt x="7911" y="0"/>
                </a:lnTo>
                <a:close/>
              </a:path>
              <a:path w="26669" h="56515">
                <a:moveTo>
                  <a:pt x="19996" y="4644"/>
                </a:moveTo>
                <a:lnTo>
                  <a:pt x="17974" y="4644"/>
                </a:lnTo>
                <a:lnTo>
                  <a:pt x="20565" y="13890"/>
                </a:lnTo>
                <a:lnTo>
                  <a:pt x="20565" y="42554"/>
                </a:lnTo>
                <a:lnTo>
                  <a:pt x="17847" y="51799"/>
                </a:lnTo>
                <a:lnTo>
                  <a:pt x="20286" y="51799"/>
                </a:lnTo>
                <a:lnTo>
                  <a:pt x="23949" y="45903"/>
                </a:lnTo>
                <a:lnTo>
                  <a:pt x="26127" y="27606"/>
                </a:lnTo>
                <a:lnTo>
                  <a:pt x="24878" y="14098"/>
                </a:lnTo>
                <a:lnTo>
                  <a:pt x="19996" y="46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2188367" y="6547172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118"/>
                </a:lnTo>
                <a:lnTo>
                  <a:pt x="63" y="18033"/>
                </a:lnTo>
                <a:lnTo>
                  <a:pt x="3416" y="23240"/>
                </a:lnTo>
                <a:lnTo>
                  <a:pt x="12700" y="23240"/>
                </a:lnTo>
                <a:lnTo>
                  <a:pt x="16333" y="19100"/>
                </a:lnTo>
                <a:lnTo>
                  <a:pt x="5626" y="19100"/>
                </a:lnTo>
                <a:lnTo>
                  <a:pt x="3479" y="15925"/>
                </a:lnTo>
                <a:lnTo>
                  <a:pt x="3479" y="8102"/>
                </a:lnTo>
                <a:lnTo>
                  <a:pt x="5118" y="4152"/>
                </a:lnTo>
                <a:lnTo>
                  <a:pt x="16047" y="4152"/>
                </a:lnTo>
                <a:lnTo>
                  <a:pt x="13652" y="0"/>
                </a:lnTo>
                <a:close/>
              </a:path>
              <a:path w="17144" h="23495">
                <a:moveTo>
                  <a:pt x="16047" y="4152"/>
                </a:moveTo>
                <a:lnTo>
                  <a:pt x="12001" y="4152"/>
                </a:lnTo>
                <a:lnTo>
                  <a:pt x="13338" y="8102"/>
                </a:lnTo>
                <a:lnTo>
                  <a:pt x="13348" y="15925"/>
                </a:lnTo>
                <a:lnTo>
                  <a:pt x="11252" y="19100"/>
                </a:lnTo>
                <a:lnTo>
                  <a:pt x="16333" y="19100"/>
                </a:lnTo>
                <a:lnTo>
                  <a:pt x="16802" y="18567"/>
                </a:lnTo>
                <a:lnTo>
                  <a:pt x="16802" y="5460"/>
                </a:lnTo>
                <a:lnTo>
                  <a:pt x="16047" y="41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2174186" y="6430129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11" y="0"/>
                </a:moveTo>
                <a:lnTo>
                  <a:pt x="2995" y="6840"/>
                </a:lnTo>
                <a:lnTo>
                  <a:pt x="158" y="20810"/>
                </a:lnTo>
                <a:lnTo>
                  <a:pt x="0" y="43407"/>
                </a:lnTo>
                <a:lnTo>
                  <a:pt x="6212" y="53617"/>
                </a:lnTo>
                <a:lnTo>
                  <a:pt x="17692" y="55975"/>
                </a:lnTo>
                <a:lnTo>
                  <a:pt x="20286" y="51799"/>
                </a:lnTo>
                <a:lnTo>
                  <a:pt x="7115" y="51799"/>
                </a:lnTo>
                <a:lnTo>
                  <a:pt x="3847" y="43407"/>
                </a:lnTo>
                <a:lnTo>
                  <a:pt x="3826" y="12912"/>
                </a:lnTo>
                <a:lnTo>
                  <a:pt x="7369" y="4644"/>
                </a:lnTo>
                <a:lnTo>
                  <a:pt x="19996" y="4644"/>
                </a:lnTo>
                <a:lnTo>
                  <a:pt x="19153" y="3011"/>
                </a:lnTo>
                <a:lnTo>
                  <a:pt x="7911" y="0"/>
                </a:lnTo>
                <a:close/>
              </a:path>
              <a:path w="26669" h="56514">
                <a:moveTo>
                  <a:pt x="19996" y="4644"/>
                </a:moveTo>
                <a:lnTo>
                  <a:pt x="17974" y="4644"/>
                </a:lnTo>
                <a:lnTo>
                  <a:pt x="20565" y="13890"/>
                </a:lnTo>
                <a:lnTo>
                  <a:pt x="20565" y="42554"/>
                </a:lnTo>
                <a:lnTo>
                  <a:pt x="17847" y="51799"/>
                </a:lnTo>
                <a:lnTo>
                  <a:pt x="20286" y="51799"/>
                </a:lnTo>
                <a:lnTo>
                  <a:pt x="23949" y="45903"/>
                </a:lnTo>
                <a:lnTo>
                  <a:pt x="26127" y="27606"/>
                </a:lnTo>
                <a:lnTo>
                  <a:pt x="24878" y="14098"/>
                </a:lnTo>
                <a:lnTo>
                  <a:pt x="19996" y="46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204366" y="6426671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118"/>
                </a:lnTo>
                <a:lnTo>
                  <a:pt x="63" y="18033"/>
                </a:lnTo>
                <a:lnTo>
                  <a:pt x="3416" y="23240"/>
                </a:lnTo>
                <a:lnTo>
                  <a:pt x="12700" y="23240"/>
                </a:lnTo>
                <a:lnTo>
                  <a:pt x="16333" y="19100"/>
                </a:lnTo>
                <a:lnTo>
                  <a:pt x="5626" y="19100"/>
                </a:lnTo>
                <a:lnTo>
                  <a:pt x="3479" y="15925"/>
                </a:lnTo>
                <a:lnTo>
                  <a:pt x="3479" y="8102"/>
                </a:lnTo>
                <a:lnTo>
                  <a:pt x="5118" y="4152"/>
                </a:lnTo>
                <a:lnTo>
                  <a:pt x="16047" y="4152"/>
                </a:lnTo>
                <a:lnTo>
                  <a:pt x="13652" y="0"/>
                </a:lnTo>
                <a:close/>
              </a:path>
              <a:path w="17144" h="23495">
                <a:moveTo>
                  <a:pt x="16047" y="4152"/>
                </a:moveTo>
                <a:lnTo>
                  <a:pt x="12001" y="4152"/>
                </a:lnTo>
                <a:lnTo>
                  <a:pt x="13338" y="8102"/>
                </a:lnTo>
                <a:lnTo>
                  <a:pt x="13348" y="15925"/>
                </a:lnTo>
                <a:lnTo>
                  <a:pt x="11252" y="19100"/>
                </a:lnTo>
                <a:lnTo>
                  <a:pt x="16333" y="19100"/>
                </a:lnTo>
                <a:lnTo>
                  <a:pt x="16802" y="18567"/>
                </a:lnTo>
                <a:lnTo>
                  <a:pt x="16802" y="5460"/>
                </a:lnTo>
                <a:lnTo>
                  <a:pt x="16047" y="41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2243734" y="6429362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7"/>
                </a:moveTo>
                <a:lnTo>
                  <a:pt x="15608" y="2857"/>
                </a:lnTo>
              </a:path>
            </a:pathLst>
          </a:custGeom>
          <a:ln w="6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262198" y="6398819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80" h="57785">
                <a:moveTo>
                  <a:pt x="24320" y="41630"/>
                </a:moveTo>
                <a:lnTo>
                  <a:pt x="19075" y="41630"/>
                </a:lnTo>
                <a:lnTo>
                  <a:pt x="19075" y="57200"/>
                </a:lnTo>
                <a:lnTo>
                  <a:pt x="24320" y="57200"/>
                </a:lnTo>
                <a:lnTo>
                  <a:pt x="24320" y="41630"/>
                </a:lnTo>
                <a:close/>
              </a:path>
              <a:path w="30480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30"/>
                </a:lnTo>
                <a:lnTo>
                  <a:pt x="30073" y="41630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96"/>
                </a:lnTo>
                <a:lnTo>
                  <a:pt x="17818" y="10833"/>
                </a:lnTo>
                <a:lnTo>
                  <a:pt x="19075" y="7492"/>
                </a:lnTo>
                <a:lnTo>
                  <a:pt x="24320" y="7492"/>
                </a:lnTo>
                <a:lnTo>
                  <a:pt x="24320" y="0"/>
                </a:lnTo>
                <a:close/>
              </a:path>
              <a:path w="30480" h="57785">
                <a:moveTo>
                  <a:pt x="24320" y="7492"/>
                </a:moveTo>
                <a:lnTo>
                  <a:pt x="19265" y="7492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2296322" y="6398816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20">
                <a:moveTo>
                  <a:pt x="1396" y="48742"/>
                </a:moveTo>
                <a:lnTo>
                  <a:pt x="0" y="54648"/>
                </a:lnTo>
                <a:lnTo>
                  <a:pt x="1955" y="56413"/>
                </a:lnTo>
                <a:lnTo>
                  <a:pt x="5753" y="58166"/>
                </a:lnTo>
                <a:lnTo>
                  <a:pt x="19151" y="58166"/>
                </a:lnTo>
                <a:lnTo>
                  <a:pt x="23918" y="51917"/>
                </a:lnTo>
                <a:lnTo>
                  <a:pt x="6451" y="51917"/>
                </a:lnTo>
                <a:lnTo>
                  <a:pt x="3098" y="50165"/>
                </a:lnTo>
                <a:lnTo>
                  <a:pt x="1396" y="48742"/>
                </a:lnTo>
                <a:close/>
              </a:path>
              <a:path w="26035" h="58420">
                <a:moveTo>
                  <a:pt x="23064" y="26847"/>
                </a:moveTo>
                <a:lnTo>
                  <a:pt x="16294" y="26847"/>
                </a:lnTo>
                <a:lnTo>
                  <a:pt x="19837" y="32131"/>
                </a:lnTo>
                <a:lnTo>
                  <a:pt x="19900" y="47167"/>
                </a:lnTo>
                <a:lnTo>
                  <a:pt x="15417" y="51917"/>
                </a:lnTo>
                <a:lnTo>
                  <a:pt x="23918" y="51917"/>
                </a:lnTo>
                <a:lnTo>
                  <a:pt x="25526" y="49809"/>
                </a:lnTo>
                <a:lnTo>
                  <a:pt x="25526" y="31419"/>
                </a:lnTo>
                <a:lnTo>
                  <a:pt x="23064" y="26847"/>
                </a:lnTo>
                <a:close/>
              </a:path>
              <a:path w="26035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5753" y="26847"/>
                </a:lnTo>
                <a:lnTo>
                  <a:pt x="23064" y="26847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080" y="21209"/>
                </a:lnTo>
                <a:lnTo>
                  <a:pt x="7454" y="21209"/>
                </a:lnTo>
                <a:lnTo>
                  <a:pt x="9042" y="6527"/>
                </a:lnTo>
                <a:lnTo>
                  <a:pt x="24701" y="6527"/>
                </a:lnTo>
                <a:lnTo>
                  <a:pt x="24701" y="0"/>
                </a:lnTo>
                <a:close/>
              </a:path>
              <a:path w="26035" h="58420">
                <a:moveTo>
                  <a:pt x="13957" y="20866"/>
                </a:moveTo>
                <a:lnTo>
                  <a:pt x="9283" y="20866"/>
                </a:lnTo>
                <a:lnTo>
                  <a:pt x="8407" y="21043"/>
                </a:lnTo>
                <a:lnTo>
                  <a:pt x="7454" y="21209"/>
                </a:lnTo>
                <a:lnTo>
                  <a:pt x="15080" y="21209"/>
                </a:lnTo>
                <a:lnTo>
                  <a:pt x="13957" y="208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2327856" y="6395739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84" y="0"/>
                </a:lnTo>
                <a:lnTo>
                  <a:pt x="0" y="5118"/>
                </a:lnTo>
                <a:lnTo>
                  <a:pt x="63" y="18033"/>
                </a:lnTo>
                <a:lnTo>
                  <a:pt x="3416" y="23240"/>
                </a:lnTo>
                <a:lnTo>
                  <a:pt x="12700" y="23240"/>
                </a:lnTo>
                <a:lnTo>
                  <a:pt x="16333" y="19100"/>
                </a:lnTo>
                <a:lnTo>
                  <a:pt x="5626" y="19100"/>
                </a:lnTo>
                <a:lnTo>
                  <a:pt x="3479" y="15925"/>
                </a:lnTo>
                <a:lnTo>
                  <a:pt x="3479" y="8102"/>
                </a:lnTo>
                <a:lnTo>
                  <a:pt x="5118" y="4152"/>
                </a:lnTo>
                <a:lnTo>
                  <a:pt x="16047" y="4152"/>
                </a:lnTo>
                <a:lnTo>
                  <a:pt x="13652" y="0"/>
                </a:lnTo>
                <a:close/>
              </a:path>
              <a:path w="17144" h="23495">
                <a:moveTo>
                  <a:pt x="16047" y="4152"/>
                </a:moveTo>
                <a:lnTo>
                  <a:pt x="12001" y="4152"/>
                </a:lnTo>
                <a:lnTo>
                  <a:pt x="13338" y="8102"/>
                </a:lnTo>
                <a:lnTo>
                  <a:pt x="13348" y="15925"/>
                </a:lnTo>
                <a:lnTo>
                  <a:pt x="11252" y="19100"/>
                </a:lnTo>
                <a:lnTo>
                  <a:pt x="16333" y="19100"/>
                </a:lnTo>
                <a:lnTo>
                  <a:pt x="16802" y="18567"/>
                </a:lnTo>
                <a:lnTo>
                  <a:pt x="16802" y="5460"/>
                </a:lnTo>
                <a:lnTo>
                  <a:pt x="16047" y="41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342689" y="5380905"/>
            <a:ext cx="1719233" cy="1319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2228241" y="6173222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19" h="90804">
                <a:moveTo>
                  <a:pt x="17145" y="58661"/>
                </a:moveTo>
                <a:lnTo>
                  <a:pt x="0" y="60325"/>
                </a:lnTo>
                <a:lnTo>
                  <a:pt x="23" y="60518"/>
                </a:lnTo>
                <a:lnTo>
                  <a:pt x="3647" y="73370"/>
                </a:lnTo>
                <a:lnTo>
                  <a:pt x="11355" y="83234"/>
                </a:lnTo>
                <a:lnTo>
                  <a:pt x="21913" y="88489"/>
                </a:lnTo>
                <a:lnTo>
                  <a:pt x="35991" y="90233"/>
                </a:lnTo>
                <a:lnTo>
                  <a:pt x="43573" y="90233"/>
                </a:lnTo>
                <a:lnTo>
                  <a:pt x="49898" y="89179"/>
                </a:lnTo>
                <a:lnTo>
                  <a:pt x="60058" y="84950"/>
                </a:lnTo>
                <a:lnTo>
                  <a:pt x="63969" y="81711"/>
                </a:lnTo>
                <a:lnTo>
                  <a:pt x="67996" y="75387"/>
                </a:lnTo>
                <a:lnTo>
                  <a:pt x="30822" y="75387"/>
                </a:lnTo>
                <a:lnTo>
                  <a:pt x="26568" y="74028"/>
                </a:lnTo>
                <a:lnTo>
                  <a:pt x="20256" y="68630"/>
                </a:lnTo>
                <a:lnTo>
                  <a:pt x="18173" y="64414"/>
                </a:lnTo>
                <a:lnTo>
                  <a:pt x="17145" y="58661"/>
                </a:lnTo>
                <a:close/>
              </a:path>
              <a:path w="71119" h="90804">
                <a:moveTo>
                  <a:pt x="34988" y="0"/>
                </a:moveTo>
                <a:lnTo>
                  <a:pt x="28282" y="0"/>
                </a:lnTo>
                <a:lnTo>
                  <a:pt x="22555" y="1016"/>
                </a:lnTo>
                <a:lnTo>
                  <a:pt x="3149" y="31229"/>
                </a:lnTo>
                <a:lnTo>
                  <a:pt x="5829" y="37084"/>
                </a:lnTo>
                <a:lnTo>
                  <a:pt x="14998" y="45288"/>
                </a:lnTo>
                <a:lnTo>
                  <a:pt x="21615" y="48171"/>
                </a:lnTo>
                <a:lnTo>
                  <a:pt x="38392" y="52336"/>
                </a:lnTo>
                <a:lnTo>
                  <a:pt x="43103" y="53606"/>
                </a:lnTo>
                <a:lnTo>
                  <a:pt x="53301" y="61290"/>
                </a:lnTo>
                <a:lnTo>
                  <a:pt x="53301" y="66573"/>
                </a:lnTo>
                <a:lnTo>
                  <a:pt x="51866" y="69380"/>
                </a:lnTo>
                <a:lnTo>
                  <a:pt x="46113" y="74180"/>
                </a:lnTo>
                <a:lnTo>
                  <a:pt x="41846" y="75387"/>
                </a:lnTo>
                <a:lnTo>
                  <a:pt x="67996" y="75387"/>
                </a:lnTo>
                <a:lnTo>
                  <a:pt x="69532" y="72974"/>
                </a:lnTo>
                <a:lnTo>
                  <a:pt x="70815" y="68630"/>
                </a:lnTo>
                <a:lnTo>
                  <a:pt x="70916" y="57797"/>
                </a:lnTo>
                <a:lnTo>
                  <a:pt x="69748" y="53162"/>
                </a:lnTo>
                <a:lnTo>
                  <a:pt x="30226" y="32245"/>
                </a:lnTo>
                <a:lnTo>
                  <a:pt x="24828" y="30314"/>
                </a:lnTo>
                <a:lnTo>
                  <a:pt x="20866" y="26962"/>
                </a:lnTo>
                <a:lnTo>
                  <a:pt x="19989" y="25196"/>
                </a:lnTo>
                <a:lnTo>
                  <a:pt x="19989" y="20891"/>
                </a:lnTo>
                <a:lnTo>
                  <a:pt x="20929" y="19075"/>
                </a:lnTo>
                <a:lnTo>
                  <a:pt x="25692" y="15621"/>
                </a:lnTo>
                <a:lnTo>
                  <a:pt x="29692" y="14579"/>
                </a:lnTo>
                <a:lnTo>
                  <a:pt x="66406" y="14579"/>
                </a:lnTo>
                <a:lnTo>
                  <a:pt x="65239" y="12001"/>
                </a:lnTo>
                <a:lnTo>
                  <a:pt x="59483" y="7000"/>
                </a:lnTo>
                <a:lnTo>
                  <a:pt x="49211" y="1751"/>
                </a:lnTo>
                <a:lnTo>
                  <a:pt x="34988" y="0"/>
                </a:lnTo>
                <a:close/>
              </a:path>
              <a:path w="71119" h="90804">
                <a:moveTo>
                  <a:pt x="66406" y="14579"/>
                </a:moveTo>
                <a:lnTo>
                  <a:pt x="39763" y="14579"/>
                </a:lnTo>
                <a:lnTo>
                  <a:pt x="43484" y="15557"/>
                </a:lnTo>
                <a:lnTo>
                  <a:pt x="48437" y="19481"/>
                </a:lnTo>
                <a:lnTo>
                  <a:pt x="50050" y="22707"/>
                </a:lnTo>
                <a:lnTo>
                  <a:pt x="50812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6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333527" y="435707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333523" y="464507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333523" y="478908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333523" y="493307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366880" y="4392081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90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90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90" h="74929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24110" y="4392622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5" h="73660">
                <a:moveTo>
                  <a:pt x="17271" y="0"/>
                </a:moveTo>
                <a:lnTo>
                  <a:pt x="5143" y="0"/>
                </a:lnTo>
                <a:lnTo>
                  <a:pt x="0" y="73659"/>
                </a:lnTo>
                <a:lnTo>
                  <a:pt x="9067" y="73659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1" y="0"/>
                </a:lnTo>
                <a:close/>
              </a:path>
              <a:path w="75565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59"/>
                </a:lnTo>
                <a:lnTo>
                  <a:pt x="75196" y="73659"/>
                </a:lnTo>
                <a:lnTo>
                  <a:pt x="71204" y="9512"/>
                </a:lnTo>
                <a:close/>
              </a:path>
              <a:path w="75565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8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1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4" y="35623"/>
                </a:lnTo>
                <a:lnTo>
                  <a:pt x="20629" y="9512"/>
                </a:lnTo>
                <a:close/>
              </a:path>
              <a:path w="75565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1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11967" y="4392663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65767" y="4391449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4" h="76200">
                <a:moveTo>
                  <a:pt x="30403" y="0"/>
                </a:moveTo>
                <a:lnTo>
                  <a:pt x="442" y="33804"/>
                </a:lnTo>
                <a:lnTo>
                  <a:pt x="0" y="53752"/>
                </a:lnTo>
                <a:lnTo>
                  <a:pt x="6917" y="65633"/>
                </a:lnTo>
                <a:lnTo>
                  <a:pt x="17703" y="73304"/>
                </a:lnTo>
                <a:lnTo>
                  <a:pt x="31710" y="76021"/>
                </a:lnTo>
                <a:lnTo>
                  <a:pt x="44634" y="73266"/>
                </a:lnTo>
                <a:lnTo>
                  <a:pt x="55187" y="65793"/>
                </a:lnTo>
                <a:lnTo>
                  <a:pt x="56193" y="64090"/>
                </a:lnTo>
                <a:lnTo>
                  <a:pt x="18579" y="64090"/>
                </a:lnTo>
                <a:lnTo>
                  <a:pt x="10542" y="53214"/>
                </a:lnTo>
                <a:lnTo>
                  <a:pt x="7760" y="38442"/>
                </a:lnTo>
                <a:lnTo>
                  <a:pt x="8536" y="30157"/>
                </a:lnTo>
                <a:lnTo>
                  <a:pt x="13371" y="18950"/>
                </a:lnTo>
                <a:lnTo>
                  <a:pt x="23607" y="11535"/>
                </a:lnTo>
                <a:lnTo>
                  <a:pt x="40363" y="9771"/>
                </a:lnTo>
                <a:lnTo>
                  <a:pt x="54820" y="9771"/>
                </a:lnTo>
                <a:lnTo>
                  <a:pt x="44870" y="2732"/>
                </a:lnTo>
                <a:lnTo>
                  <a:pt x="30403" y="0"/>
                </a:lnTo>
                <a:close/>
              </a:path>
              <a:path w="65404" h="76200">
                <a:moveTo>
                  <a:pt x="54820" y="9771"/>
                </a:moveTo>
                <a:lnTo>
                  <a:pt x="40363" y="9771"/>
                </a:lnTo>
                <a:lnTo>
                  <a:pt x="48287" y="17616"/>
                </a:lnTo>
                <a:lnTo>
                  <a:pt x="52612" y="30889"/>
                </a:lnTo>
                <a:lnTo>
                  <a:pt x="53216" y="49098"/>
                </a:lnTo>
                <a:lnTo>
                  <a:pt x="47312" y="58558"/>
                </a:lnTo>
                <a:lnTo>
                  <a:pt x="36112" y="64047"/>
                </a:lnTo>
                <a:lnTo>
                  <a:pt x="18579" y="64090"/>
                </a:lnTo>
                <a:lnTo>
                  <a:pt x="56193" y="64090"/>
                </a:lnTo>
                <a:lnTo>
                  <a:pt x="62294" y="53752"/>
                </a:lnTo>
                <a:lnTo>
                  <a:pt x="64910" y="37235"/>
                </a:lnTo>
                <a:lnTo>
                  <a:pt x="62543" y="22188"/>
                </a:lnTo>
                <a:lnTo>
                  <a:pt x="55723" y="10409"/>
                </a:lnTo>
                <a:lnTo>
                  <a:pt x="54820" y="97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664359" y="4394047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5" h="72389">
                <a:moveTo>
                  <a:pt x="684" y="61201"/>
                </a:moveTo>
                <a:lnTo>
                  <a:pt x="0" y="69713"/>
                </a:lnTo>
                <a:lnTo>
                  <a:pt x="9283" y="71991"/>
                </a:lnTo>
                <a:lnTo>
                  <a:pt x="27493" y="71806"/>
                </a:lnTo>
                <a:lnTo>
                  <a:pt x="36222" y="65684"/>
                </a:lnTo>
                <a:lnTo>
                  <a:pt x="9752" y="65684"/>
                </a:lnTo>
                <a:lnTo>
                  <a:pt x="3415" y="62953"/>
                </a:lnTo>
                <a:lnTo>
                  <a:pt x="684" y="61201"/>
                </a:lnTo>
                <a:close/>
              </a:path>
              <a:path w="42545" h="72389">
                <a:moveTo>
                  <a:pt x="35766" y="7759"/>
                </a:moveTo>
                <a:lnTo>
                  <a:pt x="26363" y="7759"/>
                </a:lnTo>
                <a:lnTo>
                  <a:pt x="29983" y="12776"/>
                </a:lnTo>
                <a:lnTo>
                  <a:pt x="29983" y="26885"/>
                </a:lnTo>
                <a:lnTo>
                  <a:pt x="21118" y="30492"/>
                </a:lnTo>
                <a:lnTo>
                  <a:pt x="8774" y="30492"/>
                </a:lnTo>
                <a:lnTo>
                  <a:pt x="8774" y="37693"/>
                </a:lnTo>
                <a:lnTo>
                  <a:pt x="23417" y="37693"/>
                </a:lnTo>
                <a:lnTo>
                  <a:pt x="32383" y="41960"/>
                </a:lnTo>
                <a:lnTo>
                  <a:pt x="32599" y="57810"/>
                </a:lnTo>
                <a:lnTo>
                  <a:pt x="28776" y="65684"/>
                </a:lnTo>
                <a:lnTo>
                  <a:pt x="36222" y="65684"/>
                </a:lnTo>
                <a:lnTo>
                  <a:pt x="38667" y="63968"/>
                </a:lnTo>
                <a:lnTo>
                  <a:pt x="42442" y="52133"/>
                </a:lnTo>
                <a:lnTo>
                  <a:pt x="42442" y="42176"/>
                </a:lnTo>
                <a:lnTo>
                  <a:pt x="35330" y="35623"/>
                </a:lnTo>
                <a:lnTo>
                  <a:pt x="26592" y="33883"/>
                </a:lnTo>
                <a:lnTo>
                  <a:pt x="26592" y="33655"/>
                </a:lnTo>
                <a:lnTo>
                  <a:pt x="35330" y="30492"/>
                </a:lnTo>
                <a:lnTo>
                  <a:pt x="39698" y="24257"/>
                </a:lnTo>
                <a:lnTo>
                  <a:pt x="39668" y="15908"/>
                </a:lnTo>
                <a:lnTo>
                  <a:pt x="35766" y="7759"/>
                </a:lnTo>
                <a:close/>
              </a:path>
              <a:path w="42545" h="72389">
                <a:moveTo>
                  <a:pt x="19378" y="0"/>
                </a:moveTo>
                <a:lnTo>
                  <a:pt x="11720" y="0"/>
                </a:lnTo>
                <a:lnTo>
                  <a:pt x="4507" y="2730"/>
                </a:lnTo>
                <a:lnTo>
                  <a:pt x="798" y="5461"/>
                </a:lnTo>
                <a:lnTo>
                  <a:pt x="3313" y="12458"/>
                </a:lnTo>
                <a:lnTo>
                  <a:pt x="6374" y="10274"/>
                </a:lnTo>
                <a:lnTo>
                  <a:pt x="11835" y="7759"/>
                </a:lnTo>
                <a:lnTo>
                  <a:pt x="35766" y="7759"/>
                </a:lnTo>
                <a:lnTo>
                  <a:pt x="34374" y="4855"/>
                </a:lnTo>
                <a:lnTo>
                  <a:pt x="19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17751" y="4394150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60">
                <a:moveTo>
                  <a:pt x="41571" y="0"/>
                </a:moveTo>
                <a:lnTo>
                  <a:pt x="37418" y="114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4"/>
                </a:lnTo>
                <a:lnTo>
                  <a:pt x="0" y="47182"/>
                </a:lnTo>
                <a:lnTo>
                  <a:pt x="4120" y="61106"/>
                </a:lnTo>
                <a:lnTo>
                  <a:pt x="13466" y="70087"/>
                </a:lnTo>
                <a:lnTo>
                  <a:pt x="27692" y="73198"/>
                </a:lnTo>
                <a:lnTo>
                  <a:pt x="38882" y="68446"/>
                </a:lnTo>
                <a:lnTo>
                  <a:pt x="40477" y="65900"/>
                </a:lnTo>
                <a:lnTo>
                  <a:pt x="24689" y="65898"/>
                </a:lnTo>
                <a:lnTo>
                  <a:pt x="13387" y="60028"/>
                </a:lnTo>
                <a:lnTo>
                  <a:pt x="9338" y="45580"/>
                </a:lnTo>
                <a:lnTo>
                  <a:pt x="9338" y="43827"/>
                </a:lnTo>
                <a:lnTo>
                  <a:pt x="9770" y="42405"/>
                </a:lnTo>
                <a:lnTo>
                  <a:pt x="10430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6" y="33553"/>
                </a:lnTo>
                <a:lnTo>
                  <a:pt x="12561" y="24027"/>
                </a:lnTo>
                <a:lnTo>
                  <a:pt x="20814" y="13957"/>
                </a:lnTo>
                <a:lnTo>
                  <a:pt x="34357" y="8305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60">
                <a:moveTo>
                  <a:pt x="42218" y="32575"/>
                </a:moveTo>
                <a:lnTo>
                  <a:pt x="33049" y="32575"/>
                </a:lnTo>
                <a:lnTo>
                  <a:pt x="38840" y="38696"/>
                </a:lnTo>
                <a:lnTo>
                  <a:pt x="38840" y="59016"/>
                </a:lnTo>
                <a:lnTo>
                  <a:pt x="33278" y="65900"/>
                </a:lnTo>
                <a:lnTo>
                  <a:pt x="40478" y="65898"/>
                </a:lnTo>
                <a:lnTo>
                  <a:pt x="45765" y="57459"/>
                </a:lnTo>
                <a:lnTo>
                  <a:pt x="47634" y="40904"/>
                </a:lnTo>
                <a:lnTo>
                  <a:pt x="42218" y="32575"/>
                </a:lnTo>
                <a:close/>
              </a:path>
              <a:path w="47625" h="73660">
                <a:moveTo>
                  <a:pt x="27144" y="25349"/>
                </a:moveTo>
                <a:lnTo>
                  <a:pt x="19282" y="25349"/>
                </a:lnTo>
                <a:lnTo>
                  <a:pt x="13377" y="29070"/>
                </a:lnTo>
                <a:lnTo>
                  <a:pt x="9986" y="33553"/>
                </a:lnTo>
                <a:lnTo>
                  <a:pt x="16948" y="33553"/>
                </a:lnTo>
                <a:lnTo>
                  <a:pt x="18406" y="32575"/>
                </a:lnTo>
                <a:lnTo>
                  <a:pt x="42218" y="32575"/>
                </a:lnTo>
                <a:lnTo>
                  <a:pt x="40232" y="29521"/>
                </a:lnTo>
                <a:lnTo>
                  <a:pt x="27144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775161" y="4394463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89">
                <a:moveTo>
                  <a:pt x="19106" y="0"/>
                </a:moveTo>
                <a:lnTo>
                  <a:pt x="10829" y="4140"/>
                </a:lnTo>
                <a:lnTo>
                  <a:pt x="4547" y="13320"/>
                </a:lnTo>
                <a:lnTo>
                  <a:pt x="768" y="28280"/>
                </a:lnTo>
                <a:lnTo>
                  <a:pt x="0" y="49756"/>
                </a:lnTo>
                <a:lnTo>
                  <a:pt x="5307" y="62406"/>
                </a:lnTo>
                <a:lnTo>
                  <a:pt x="14846" y="69988"/>
                </a:lnTo>
                <a:lnTo>
                  <a:pt x="28836" y="72120"/>
                </a:lnTo>
                <a:lnTo>
                  <a:pt x="38653" y="65690"/>
                </a:lnTo>
                <a:lnTo>
                  <a:pt x="39413" y="64158"/>
                </a:lnTo>
                <a:lnTo>
                  <a:pt x="17520" y="64158"/>
                </a:lnTo>
                <a:lnTo>
                  <a:pt x="10749" y="54538"/>
                </a:lnTo>
                <a:lnTo>
                  <a:pt x="8282" y="36630"/>
                </a:lnTo>
                <a:lnTo>
                  <a:pt x="9988" y="21633"/>
                </a:lnTo>
                <a:lnTo>
                  <a:pt x="16350" y="11030"/>
                </a:lnTo>
                <a:lnTo>
                  <a:pt x="27683" y="8185"/>
                </a:lnTo>
                <a:lnTo>
                  <a:pt x="38396" y="8185"/>
                </a:lnTo>
                <a:lnTo>
                  <a:pt x="32690" y="2734"/>
                </a:lnTo>
                <a:lnTo>
                  <a:pt x="19106" y="0"/>
                </a:lnTo>
                <a:close/>
              </a:path>
              <a:path w="46990" h="72389">
                <a:moveTo>
                  <a:pt x="38396" y="8185"/>
                </a:moveTo>
                <a:lnTo>
                  <a:pt x="27683" y="8185"/>
                </a:lnTo>
                <a:lnTo>
                  <a:pt x="32935" y="14968"/>
                </a:lnTo>
                <a:lnTo>
                  <a:pt x="35636" y="28766"/>
                </a:lnTo>
                <a:lnTo>
                  <a:pt x="35722" y="50710"/>
                </a:lnTo>
                <a:lnTo>
                  <a:pt x="29619" y="61280"/>
                </a:lnTo>
                <a:lnTo>
                  <a:pt x="17520" y="64158"/>
                </a:lnTo>
                <a:lnTo>
                  <a:pt x="39413" y="64158"/>
                </a:lnTo>
                <a:lnTo>
                  <a:pt x="44762" y="53382"/>
                </a:lnTo>
                <a:lnTo>
                  <a:pt x="46864" y="35538"/>
                </a:lnTo>
                <a:lnTo>
                  <a:pt x="46138" y="24984"/>
                </a:lnTo>
                <a:lnTo>
                  <a:pt x="41608" y="11252"/>
                </a:lnTo>
                <a:lnTo>
                  <a:pt x="38396" y="81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53042" y="4391414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09" y="0"/>
                </a:moveTo>
                <a:lnTo>
                  <a:pt x="8880" y="12896"/>
                </a:lnTo>
                <a:lnTo>
                  <a:pt x="0" y="40458"/>
                </a:lnTo>
                <a:lnTo>
                  <a:pt x="3146" y="55721"/>
                </a:lnTo>
                <a:lnTo>
                  <a:pt x="10861" y="66844"/>
                </a:lnTo>
                <a:lnTo>
                  <a:pt x="22236" y="73650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6" y="67195"/>
                </a:lnTo>
                <a:lnTo>
                  <a:pt x="19507" y="61458"/>
                </a:lnTo>
                <a:lnTo>
                  <a:pt x="12547" y="50188"/>
                </a:lnTo>
                <a:lnTo>
                  <a:pt x="10285" y="33405"/>
                </a:lnTo>
                <a:lnTo>
                  <a:pt x="14981" y="19590"/>
                </a:lnTo>
                <a:lnTo>
                  <a:pt x="24791" y="10965"/>
                </a:lnTo>
                <a:lnTo>
                  <a:pt x="38757" y="7988"/>
                </a:lnTo>
                <a:lnTo>
                  <a:pt x="54536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5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5" h="76200">
                <a:moveTo>
                  <a:pt x="54536" y="7988"/>
                </a:moveTo>
                <a:lnTo>
                  <a:pt x="44879" y="7988"/>
                </a:lnTo>
                <a:lnTo>
                  <a:pt x="50022" y="9296"/>
                </a:lnTo>
                <a:lnTo>
                  <a:pt x="53629" y="11049"/>
                </a:lnTo>
                <a:lnTo>
                  <a:pt x="54536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914660" y="4392928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5">
                <a:moveTo>
                  <a:pt x="46785" y="0"/>
                </a:moveTo>
                <a:lnTo>
                  <a:pt x="7113" y="14712"/>
                </a:lnTo>
                <a:lnTo>
                  <a:pt x="0" y="44412"/>
                </a:lnTo>
                <a:lnTo>
                  <a:pt x="4131" y="56277"/>
                </a:lnTo>
                <a:lnTo>
                  <a:pt x="12592" y="66889"/>
                </a:lnTo>
                <a:lnTo>
                  <a:pt x="23788" y="72409"/>
                </a:lnTo>
                <a:lnTo>
                  <a:pt x="37216" y="74115"/>
                </a:lnTo>
                <a:lnTo>
                  <a:pt x="47160" y="74115"/>
                </a:lnTo>
                <a:lnTo>
                  <a:pt x="55580" y="71614"/>
                </a:lnTo>
                <a:lnTo>
                  <a:pt x="59834" y="70077"/>
                </a:lnTo>
                <a:lnTo>
                  <a:pt x="59834" y="66254"/>
                </a:lnTo>
                <a:lnTo>
                  <a:pt x="44099" y="66254"/>
                </a:lnTo>
                <a:lnTo>
                  <a:pt x="30483" y="65487"/>
                </a:lnTo>
                <a:lnTo>
                  <a:pt x="19306" y="59886"/>
                </a:lnTo>
                <a:lnTo>
                  <a:pt x="12136" y="48689"/>
                </a:lnTo>
                <a:lnTo>
                  <a:pt x="9736" y="31701"/>
                </a:lnTo>
                <a:lnTo>
                  <a:pt x="14555" y="18354"/>
                </a:lnTo>
                <a:lnTo>
                  <a:pt x="24638" y="9876"/>
                </a:lnTo>
                <a:lnTo>
                  <a:pt x="39070" y="6907"/>
                </a:lnTo>
                <a:lnTo>
                  <a:pt x="55551" y="6907"/>
                </a:lnTo>
                <a:lnTo>
                  <a:pt x="55886" y="1595"/>
                </a:lnTo>
                <a:lnTo>
                  <a:pt x="46785" y="0"/>
                </a:lnTo>
                <a:close/>
              </a:path>
              <a:path w="60325" h="74295">
                <a:moveTo>
                  <a:pt x="59834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54" y="65378"/>
                </a:lnTo>
                <a:lnTo>
                  <a:pt x="44099" y="66254"/>
                </a:lnTo>
                <a:lnTo>
                  <a:pt x="59834" y="66254"/>
                </a:lnTo>
                <a:lnTo>
                  <a:pt x="59834" y="34669"/>
                </a:lnTo>
                <a:close/>
              </a:path>
              <a:path w="60325" h="74295">
                <a:moveTo>
                  <a:pt x="55551" y="6907"/>
                </a:moveTo>
                <a:lnTo>
                  <a:pt x="46499" y="6907"/>
                </a:lnTo>
                <a:lnTo>
                  <a:pt x="51414" y="8329"/>
                </a:lnTo>
                <a:lnTo>
                  <a:pt x="55351" y="10069"/>
                </a:lnTo>
                <a:lnTo>
                  <a:pt x="55551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988981" y="4392622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4" h="73660">
                <a:moveTo>
                  <a:pt x="9512" y="0"/>
                </a:moveTo>
                <a:lnTo>
                  <a:pt x="0" y="0"/>
                </a:lnTo>
                <a:lnTo>
                  <a:pt x="0" y="73660"/>
                </a:lnTo>
                <a:lnTo>
                  <a:pt x="9512" y="73660"/>
                </a:lnTo>
                <a:lnTo>
                  <a:pt x="9512" y="39128"/>
                </a:lnTo>
                <a:lnTo>
                  <a:pt x="54762" y="39128"/>
                </a:lnTo>
                <a:lnTo>
                  <a:pt x="54762" y="30822"/>
                </a:lnTo>
                <a:lnTo>
                  <a:pt x="9512" y="30822"/>
                </a:lnTo>
                <a:lnTo>
                  <a:pt x="9512" y="0"/>
                </a:lnTo>
                <a:close/>
              </a:path>
              <a:path w="55244" h="73660">
                <a:moveTo>
                  <a:pt x="54762" y="39128"/>
                </a:moveTo>
                <a:lnTo>
                  <a:pt x="45148" y="39128"/>
                </a:lnTo>
                <a:lnTo>
                  <a:pt x="45148" y="73660"/>
                </a:lnTo>
                <a:lnTo>
                  <a:pt x="54762" y="73660"/>
                </a:lnTo>
                <a:lnTo>
                  <a:pt x="54762" y="39128"/>
                </a:lnTo>
                <a:close/>
              </a:path>
              <a:path w="55244" h="73660">
                <a:moveTo>
                  <a:pt x="54762" y="0"/>
                </a:moveTo>
                <a:lnTo>
                  <a:pt x="45148" y="0"/>
                </a:lnTo>
                <a:lnTo>
                  <a:pt x="45148" y="30822"/>
                </a:lnTo>
                <a:lnTo>
                  <a:pt x="54762" y="30822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083344" y="4392626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80" h="73660">
                <a:moveTo>
                  <a:pt x="10388" y="0"/>
                </a:moveTo>
                <a:lnTo>
                  <a:pt x="0" y="0"/>
                </a:lnTo>
                <a:lnTo>
                  <a:pt x="0" y="73660"/>
                </a:lnTo>
                <a:lnTo>
                  <a:pt x="8966" y="73660"/>
                </a:lnTo>
                <a:lnTo>
                  <a:pt x="8943" y="36193"/>
                </a:lnTo>
                <a:lnTo>
                  <a:pt x="8718" y="23494"/>
                </a:lnTo>
                <a:lnTo>
                  <a:pt x="8204" y="11798"/>
                </a:lnTo>
                <a:lnTo>
                  <a:pt x="17864" y="11798"/>
                </a:lnTo>
                <a:lnTo>
                  <a:pt x="10388" y="0"/>
                </a:lnTo>
                <a:close/>
              </a:path>
              <a:path w="55880" h="73660">
                <a:moveTo>
                  <a:pt x="17864" y="11798"/>
                </a:moveTo>
                <a:lnTo>
                  <a:pt x="8204" y="11798"/>
                </a:lnTo>
                <a:lnTo>
                  <a:pt x="9659" y="14073"/>
                </a:lnTo>
                <a:lnTo>
                  <a:pt x="15581" y="25128"/>
                </a:lnTo>
                <a:lnTo>
                  <a:pt x="22379" y="36409"/>
                </a:lnTo>
                <a:lnTo>
                  <a:pt x="45694" y="73660"/>
                </a:lnTo>
                <a:lnTo>
                  <a:pt x="55308" y="73660"/>
                </a:lnTo>
                <a:lnTo>
                  <a:pt x="55308" y="61087"/>
                </a:lnTo>
                <a:lnTo>
                  <a:pt x="47434" y="61087"/>
                </a:lnTo>
                <a:lnTo>
                  <a:pt x="46458" y="59586"/>
                </a:lnTo>
                <a:lnTo>
                  <a:pt x="40871" y="48792"/>
                </a:lnTo>
                <a:lnTo>
                  <a:pt x="33997" y="37261"/>
                </a:lnTo>
                <a:lnTo>
                  <a:pt x="17864" y="11798"/>
                </a:lnTo>
                <a:close/>
              </a:path>
              <a:path w="55880" h="73660">
                <a:moveTo>
                  <a:pt x="55308" y="0"/>
                </a:moveTo>
                <a:lnTo>
                  <a:pt x="46342" y="0"/>
                </a:lnTo>
                <a:lnTo>
                  <a:pt x="46386" y="37261"/>
                </a:lnTo>
                <a:lnTo>
                  <a:pt x="46653" y="48931"/>
                </a:lnTo>
                <a:lnTo>
                  <a:pt x="47434" y="61087"/>
                </a:lnTo>
                <a:lnTo>
                  <a:pt x="55308" y="61087"/>
                </a:lnTo>
                <a:lnTo>
                  <a:pt x="553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150865" y="4391414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5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5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333781" y="507731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666802" y="5114471"/>
            <a:ext cx="38735" cy="63500"/>
          </a:xfrm>
          <a:custGeom>
            <a:avLst/>
            <a:gdLst/>
            <a:ahLst/>
            <a:cxnLst/>
            <a:rect l="l" t="t" r="r" b="b"/>
            <a:pathLst>
              <a:path w="38734" h="63500">
                <a:moveTo>
                  <a:pt x="2260" y="52857"/>
                </a:moveTo>
                <a:lnTo>
                  <a:pt x="0" y="59270"/>
                </a:lnTo>
                <a:lnTo>
                  <a:pt x="3022" y="61252"/>
                </a:lnTo>
                <a:lnTo>
                  <a:pt x="9055" y="63423"/>
                </a:lnTo>
                <a:lnTo>
                  <a:pt x="21060" y="63047"/>
                </a:lnTo>
                <a:lnTo>
                  <a:pt x="33702" y="56730"/>
                </a:lnTo>
                <a:lnTo>
                  <a:pt x="10096" y="56730"/>
                </a:lnTo>
                <a:lnTo>
                  <a:pt x="4622" y="54368"/>
                </a:lnTo>
                <a:lnTo>
                  <a:pt x="2260" y="52857"/>
                </a:lnTo>
                <a:close/>
              </a:path>
              <a:path w="38734" h="63500">
                <a:moveTo>
                  <a:pt x="35595" y="6705"/>
                </a:moveTo>
                <a:lnTo>
                  <a:pt x="24447" y="6705"/>
                </a:lnTo>
                <a:lnTo>
                  <a:pt x="27558" y="11048"/>
                </a:lnTo>
                <a:lnTo>
                  <a:pt x="27558" y="23228"/>
                </a:lnTo>
                <a:lnTo>
                  <a:pt x="19913" y="26339"/>
                </a:lnTo>
                <a:lnTo>
                  <a:pt x="9245" y="26339"/>
                </a:lnTo>
                <a:lnTo>
                  <a:pt x="9245" y="32562"/>
                </a:lnTo>
                <a:lnTo>
                  <a:pt x="21894" y="32562"/>
                </a:lnTo>
                <a:lnTo>
                  <a:pt x="29629" y="36245"/>
                </a:lnTo>
                <a:lnTo>
                  <a:pt x="29819" y="49936"/>
                </a:lnTo>
                <a:lnTo>
                  <a:pt x="26517" y="56730"/>
                </a:lnTo>
                <a:lnTo>
                  <a:pt x="33702" y="56730"/>
                </a:lnTo>
                <a:lnTo>
                  <a:pt x="33953" y="56605"/>
                </a:lnTo>
                <a:lnTo>
                  <a:pt x="38315" y="45021"/>
                </a:lnTo>
                <a:lnTo>
                  <a:pt x="38315" y="36436"/>
                </a:lnTo>
                <a:lnTo>
                  <a:pt x="32181" y="30772"/>
                </a:lnTo>
                <a:lnTo>
                  <a:pt x="24625" y="29260"/>
                </a:lnTo>
                <a:lnTo>
                  <a:pt x="24625" y="29070"/>
                </a:lnTo>
                <a:lnTo>
                  <a:pt x="32181" y="26339"/>
                </a:lnTo>
                <a:lnTo>
                  <a:pt x="35953" y="20954"/>
                </a:lnTo>
                <a:lnTo>
                  <a:pt x="35953" y="7175"/>
                </a:lnTo>
                <a:lnTo>
                  <a:pt x="35595" y="6705"/>
                </a:lnTo>
                <a:close/>
              </a:path>
              <a:path w="38734" h="63500">
                <a:moveTo>
                  <a:pt x="30479" y="0"/>
                </a:moveTo>
                <a:lnTo>
                  <a:pt x="11798" y="0"/>
                </a:lnTo>
                <a:lnTo>
                  <a:pt x="5562" y="2362"/>
                </a:lnTo>
                <a:lnTo>
                  <a:pt x="2362" y="4724"/>
                </a:lnTo>
                <a:lnTo>
                  <a:pt x="4533" y="10769"/>
                </a:lnTo>
                <a:lnTo>
                  <a:pt x="7175" y="8877"/>
                </a:lnTo>
                <a:lnTo>
                  <a:pt x="11887" y="6705"/>
                </a:lnTo>
                <a:lnTo>
                  <a:pt x="35595" y="6705"/>
                </a:lnTo>
                <a:lnTo>
                  <a:pt x="304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738193" y="5109857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4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4" h="67310">
                <a:moveTo>
                  <a:pt x="35852" y="21323"/>
                </a:moveTo>
                <a:lnTo>
                  <a:pt x="25857" y="21323"/>
                </a:lnTo>
                <a:lnTo>
                  <a:pt x="12446" y="37084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77000" y="5113258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5" h="64135">
                <a:moveTo>
                  <a:pt x="45740" y="9715"/>
                </a:moveTo>
                <a:lnTo>
                  <a:pt x="38887" y="9715"/>
                </a:lnTo>
                <a:lnTo>
                  <a:pt x="39725" y="16128"/>
                </a:lnTo>
                <a:lnTo>
                  <a:pt x="41046" y="22351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0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5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79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5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233525" y="5114014"/>
            <a:ext cx="971170" cy="744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414298" y="468631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465248" y="468249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411807" y="483210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467085" y="483209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17381" y="482854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76085" y="482915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4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4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414556" y="497713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466425" y="497841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17381" y="497459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76085" y="497520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4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4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938815" y="4543298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96992" y="468510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948987" y="468521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000848" y="468649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96992" y="483115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948987" y="483126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000848" y="483254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96992" y="497720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949288" y="4977214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4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001514" y="497832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370913" y="468521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429329" y="4686225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474897" y="468649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523815" y="4703090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574445" y="468510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626438" y="468521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678307" y="468649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368164" y="483228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423442" y="483227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474897" y="483254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523815" y="4849140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574445" y="483115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626438" y="483126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678307" y="483254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1371215" y="4977214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4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422527" y="4977287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2" y="56532"/>
                </a:lnTo>
                <a:lnTo>
                  <a:pt x="9904" y="64764"/>
                </a:lnTo>
                <a:lnTo>
                  <a:pt x="27231" y="67727"/>
                </a:lnTo>
                <a:lnTo>
                  <a:pt x="39104" y="61666"/>
                </a:lnTo>
                <a:lnTo>
                  <a:pt x="13906" y="61666"/>
                </a:lnTo>
                <a:lnTo>
                  <a:pt x="8826" y="55773"/>
                </a:lnTo>
                <a:lnTo>
                  <a:pt x="9076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3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4" h="67945">
                <a:moveTo>
                  <a:pt x="39763" y="35466"/>
                </a:moveTo>
                <a:lnTo>
                  <a:pt x="21018" y="35466"/>
                </a:lnTo>
                <a:lnTo>
                  <a:pt x="29946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4" y="61666"/>
                </a:lnTo>
                <a:lnTo>
                  <a:pt x="39666" y="61379"/>
                </a:lnTo>
                <a:lnTo>
                  <a:pt x="44519" y="49080"/>
                </a:lnTo>
                <a:lnTo>
                  <a:pt x="44564" y="40952"/>
                </a:lnTo>
                <a:lnTo>
                  <a:pt x="39763" y="35466"/>
                </a:lnTo>
                <a:close/>
              </a:path>
              <a:path w="45084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474897" y="497859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1523815" y="4995190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1574445" y="497720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626438" y="497731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678307" y="497859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2050217" y="468510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2102212" y="468521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2154074" y="468649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050217" y="483115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2102212" y="483126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2154074" y="483254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050392" y="4977214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4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102306" y="4979563"/>
            <a:ext cx="43815" cy="66040"/>
          </a:xfrm>
          <a:custGeom>
            <a:avLst/>
            <a:gdLst/>
            <a:ahLst/>
            <a:cxnLst/>
            <a:rect l="l" t="t" r="r" b="b"/>
            <a:pathLst>
              <a:path w="43814" h="66039">
                <a:moveTo>
                  <a:pt x="5383" y="58480"/>
                </a:moveTo>
                <a:lnTo>
                  <a:pt x="5383" y="65782"/>
                </a:lnTo>
                <a:lnTo>
                  <a:pt x="10361" y="65782"/>
                </a:lnTo>
                <a:lnTo>
                  <a:pt x="13612" y="65274"/>
                </a:lnTo>
                <a:lnTo>
                  <a:pt x="20724" y="64462"/>
                </a:lnTo>
                <a:lnTo>
                  <a:pt x="27722" y="61426"/>
                </a:lnTo>
                <a:lnTo>
                  <a:pt x="30518" y="58683"/>
                </a:lnTo>
                <a:lnTo>
                  <a:pt x="7313" y="58683"/>
                </a:lnTo>
                <a:lnTo>
                  <a:pt x="5383" y="58480"/>
                </a:lnTo>
                <a:close/>
              </a:path>
              <a:path w="43814" h="66039">
                <a:moveTo>
                  <a:pt x="42740" y="34210"/>
                </a:moveTo>
                <a:lnTo>
                  <a:pt x="35139" y="34210"/>
                </a:lnTo>
                <a:lnTo>
                  <a:pt x="33920" y="42021"/>
                </a:lnTo>
                <a:lnTo>
                  <a:pt x="30770" y="47812"/>
                </a:lnTo>
                <a:lnTo>
                  <a:pt x="26401" y="51774"/>
                </a:lnTo>
                <a:lnTo>
                  <a:pt x="22655" y="55330"/>
                </a:lnTo>
                <a:lnTo>
                  <a:pt x="17778" y="57464"/>
                </a:lnTo>
                <a:lnTo>
                  <a:pt x="12596" y="58175"/>
                </a:lnTo>
                <a:lnTo>
                  <a:pt x="7313" y="58683"/>
                </a:lnTo>
                <a:lnTo>
                  <a:pt x="30518" y="58683"/>
                </a:lnTo>
                <a:lnTo>
                  <a:pt x="33312" y="55942"/>
                </a:lnTo>
                <a:lnTo>
                  <a:pt x="38883" y="48096"/>
                </a:lnTo>
                <a:lnTo>
                  <a:pt x="42604" y="36297"/>
                </a:lnTo>
                <a:lnTo>
                  <a:pt x="42740" y="34210"/>
                </a:lnTo>
                <a:close/>
              </a:path>
              <a:path w="43814" h="66039">
                <a:moveTo>
                  <a:pt x="12326" y="0"/>
                </a:moveTo>
                <a:lnTo>
                  <a:pt x="3198" y="9386"/>
                </a:lnTo>
                <a:lnTo>
                  <a:pt x="0" y="24260"/>
                </a:lnTo>
                <a:lnTo>
                  <a:pt x="6098" y="36438"/>
                </a:lnTo>
                <a:lnTo>
                  <a:pt x="19289" y="41309"/>
                </a:lnTo>
                <a:lnTo>
                  <a:pt x="25893" y="41309"/>
                </a:lnTo>
                <a:lnTo>
                  <a:pt x="31176" y="38681"/>
                </a:lnTo>
                <a:lnTo>
                  <a:pt x="34585" y="34515"/>
                </a:lnTo>
                <a:lnTo>
                  <a:pt x="13612" y="34515"/>
                </a:lnTo>
                <a:lnTo>
                  <a:pt x="8634" y="28724"/>
                </a:lnTo>
                <a:lnTo>
                  <a:pt x="8634" y="11160"/>
                </a:lnTo>
                <a:lnTo>
                  <a:pt x="14019" y="4454"/>
                </a:lnTo>
                <a:lnTo>
                  <a:pt x="34101" y="4454"/>
                </a:lnTo>
                <a:lnTo>
                  <a:pt x="29100" y="1126"/>
                </a:lnTo>
                <a:lnTo>
                  <a:pt x="12326" y="0"/>
                </a:lnTo>
                <a:close/>
              </a:path>
              <a:path w="43814" h="66039">
                <a:moveTo>
                  <a:pt x="34101" y="4454"/>
                </a:moveTo>
                <a:lnTo>
                  <a:pt x="30973" y="4454"/>
                </a:lnTo>
                <a:lnTo>
                  <a:pt x="35139" y="13090"/>
                </a:lnTo>
                <a:lnTo>
                  <a:pt x="35139" y="25777"/>
                </a:lnTo>
                <a:lnTo>
                  <a:pt x="34834" y="26793"/>
                </a:lnTo>
                <a:lnTo>
                  <a:pt x="34326" y="27606"/>
                </a:lnTo>
                <a:lnTo>
                  <a:pt x="31989" y="31569"/>
                </a:lnTo>
                <a:lnTo>
                  <a:pt x="27316" y="34515"/>
                </a:lnTo>
                <a:lnTo>
                  <a:pt x="34585" y="34515"/>
                </a:lnTo>
                <a:lnTo>
                  <a:pt x="34834" y="34210"/>
                </a:lnTo>
                <a:lnTo>
                  <a:pt x="42740" y="34210"/>
                </a:lnTo>
                <a:lnTo>
                  <a:pt x="43721" y="19144"/>
                </a:lnTo>
                <a:lnTo>
                  <a:pt x="39231" y="7869"/>
                </a:lnTo>
                <a:lnTo>
                  <a:pt x="34101" y="44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154074" y="497859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458607" y="454209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074011" y="453085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405547" y="5105224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6" y="91531"/>
                </a:lnTo>
                <a:lnTo>
                  <a:pt x="193891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6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455333" y="51111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455333" y="512434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55333" y="513754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455333" y="51507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455333" y="516391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455333" y="517710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455333" y="51902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56539" y="511036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56539" y="512356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56539" y="513674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56539" y="514993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56539" y="516312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56539" y="517631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56539" y="518949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467956" y="5126349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499616" y="5142827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07948" y="5149024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2169477" y="3825049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2206051" y="384888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2192884" y="3879866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69" h="122554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2223864" y="3990793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02" y="20408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335708" y="3863787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68"/>
                </a:lnTo>
                <a:lnTo>
                  <a:pt x="20396" y="99568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306575" y="4219155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308597" y="4263111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2161095" y="4211815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2161095" y="4211815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2161480" y="4252109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2161095" y="4090326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88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2307822" y="4274259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2138063" y="4255058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4">
                <a:moveTo>
                  <a:pt x="23956" y="0"/>
                </a:moveTo>
                <a:lnTo>
                  <a:pt x="21556" y="88"/>
                </a:lnTo>
                <a:lnTo>
                  <a:pt x="19905" y="444"/>
                </a:lnTo>
                <a:lnTo>
                  <a:pt x="14723" y="1320"/>
                </a:lnTo>
                <a:lnTo>
                  <a:pt x="10176" y="4229"/>
                </a:lnTo>
                <a:lnTo>
                  <a:pt x="4664" y="12336"/>
                </a:lnTo>
                <a:lnTo>
                  <a:pt x="1185" y="23051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0" y="53060"/>
                </a:lnTo>
                <a:lnTo>
                  <a:pt x="8538" y="53060"/>
                </a:lnTo>
                <a:lnTo>
                  <a:pt x="5439" y="46113"/>
                </a:lnTo>
                <a:lnTo>
                  <a:pt x="5312" y="35280"/>
                </a:lnTo>
                <a:lnTo>
                  <a:pt x="5566" y="34137"/>
                </a:lnTo>
                <a:lnTo>
                  <a:pt x="5947" y="33261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12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4">
                <a:moveTo>
                  <a:pt x="26951" y="26225"/>
                </a:moveTo>
                <a:lnTo>
                  <a:pt x="19016" y="26225"/>
                </a:lnTo>
                <a:lnTo>
                  <a:pt x="22368" y="31153"/>
                </a:lnTo>
                <a:lnTo>
                  <a:pt x="22368" y="47510"/>
                </a:lnTo>
                <a:lnTo>
                  <a:pt x="19155" y="53060"/>
                </a:lnTo>
                <a:lnTo>
                  <a:pt x="26040" y="53060"/>
                </a:lnTo>
                <a:lnTo>
                  <a:pt x="27994" y="49364"/>
                </a:lnTo>
                <a:lnTo>
                  <a:pt x="27994" y="27711"/>
                </a:lnTo>
                <a:lnTo>
                  <a:pt x="26951" y="26225"/>
                </a:lnTo>
                <a:close/>
              </a:path>
              <a:path w="28575" h="59054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51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2172154" y="4256315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69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2202338" y="4252867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4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4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2124951" y="4090009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9" y="250571"/>
                </a:lnTo>
                <a:lnTo>
                  <a:pt x="257429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2234363" y="414540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2168780" y="4222022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2203829" y="4106221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69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234014" y="4102773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4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223974" y="3889445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30" h="87629">
                <a:moveTo>
                  <a:pt x="52603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82" y="67398"/>
                </a:lnTo>
                <a:lnTo>
                  <a:pt x="79584" y="67398"/>
                </a:lnTo>
                <a:lnTo>
                  <a:pt x="73702" y="52704"/>
                </a:lnTo>
                <a:lnTo>
                  <a:pt x="31292" y="52704"/>
                </a:lnTo>
                <a:lnTo>
                  <a:pt x="43078" y="20345"/>
                </a:lnTo>
                <a:lnTo>
                  <a:pt x="60748" y="20345"/>
                </a:lnTo>
                <a:lnTo>
                  <a:pt x="52603" y="0"/>
                </a:lnTo>
                <a:close/>
              </a:path>
              <a:path w="87630" h="87629">
                <a:moveTo>
                  <a:pt x="79584" y="67398"/>
                </a:moveTo>
                <a:lnTo>
                  <a:pt x="60744" y="67398"/>
                </a:lnTo>
                <a:lnTo>
                  <a:pt x="68364" y="87210"/>
                </a:lnTo>
                <a:lnTo>
                  <a:pt x="87515" y="87210"/>
                </a:lnTo>
                <a:lnTo>
                  <a:pt x="79584" y="67398"/>
                </a:lnTo>
                <a:close/>
              </a:path>
              <a:path w="87630" h="87629">
                <a:moveTo>
                  <a:pt x="60748" y="20345"/>
                </a:moveTo>
                <a:lnTo>
                  <a:pt x="43078" y="20345"/>
                </a:lnTo>
                <a:lnTo>
                  <a:pt x="55092" y="52704"/>
                </a:lnTo>
                <a:lnTo>
                  <a:pt x="73702" y="52704"/>
                </a:lnTo>
                <a:lnTo>
                  <a:pt x="6074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2723388" y="435597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2723381" y="464397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2723381" y="478796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723381" y="493195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2756731" y="4390966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2813960" y="4391505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59"/>
                </a:lnTo>
                <a:lnTo>
                  <a:pt x="9067" y="73659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59"/>
                </a:lnTo>
                <a:lnTo>
                  <a:pt x="75196" y="73659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2901817" y="4391547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4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4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2955617" y="4390333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5" h="76200">
                <a:moveTo>
                  <a:pt x="30403" y="0"/>
                </a:moveTo>
                <a:lnTo>
                  <a:pt x="442" y="33804"/>
                </a:lnTo>
                <a:lnTo>
                  <a:pt x="0" y="53752"/>
                </a:lnTo>
                <a:lnTo>
                  <a:pt x="6917" y="65633"/>
                </a:lnTo>
                <a:lnTo>
                  <a:pt x="17703" y="73304"/>
                </a:lnTo>
                <a:lnTo>
                  <a:pt x="31710" y="76021"/>
                </a:lnTo>
                <a:lnTo>
                  <a:pt x="44634" y="73266"/>
                </a:lnTo>
                <a:lnTo>
                  <a:pt x="55187" y="65793"/>
                </a:lnTo>
                <a:lnTo>
                  <a:pt x="56193" y="64090"/>
                </a:lnTo>
                <a:lnTo>
                  <a:pt x="18579" y="64090"/>
                </a:lnTo>
                <a:lnTo>
                  <a:pt x="10542" y="53214"/>
                </a:lnTo>
                <a:lnTo>
                  <a:pt x="7760" y="38442"/>
                </a:lnTo>
                <a:lnTo>
                  <a:pt x="8536" y="30157"/>
                </a:lnTo>
                <a:lnTo>
                  <a:pt x="13371" y="18950"/>
                </a:lnTo>
                <a:lnTo>
                  <a:pt x="23607" y="11535"/>
                </a:lnTo>
                <a:lnTo>
                  <a:pt x="40363" y="9771"/>
                </a:lnTo>
                <a:lnTo>
                  <a:pt x="54820" y="9771"/>
                </a:lnTo>
                <a:lnTo>
                  <a:pt x="44870" y="2732"/>
                </a:lnTo>
                <a:lnTo>
                  <a:pt x="30403" y="0"/>
                </a:lnTo>
                <a:close/>
              </a:path>
              <a:path w="65405" h="76200">
                <a:moveTo>
                  <a:pt x="54820" y="9771"/>
                </a:moveTo>
                <a:lnTo>
                  <a:pt x="40363" y="9771"/>
                </a:lnTo>
                <a:lnTo>
                  <a:pt x="48287" y="17616"/>
                </a:lnTo>
                <a:lnTo>
                  <a:pt x="52612" y="30889"/>
                </a:lnTo>
                <a:lnTo>
                  <a:pt x="53216" y="49098"/>
                </a:lnTo>
                <a:lnTo>
                  <a:pt x="47312" y="58558"/>
                </a:lnTo>
                <a:lnTo>
                  <a:pt x="36112" y="64047"/>
                </a:lnTo>
                <a:lnTo>
                  <a:pt x="18579" y="64090"/>
                </a:lnTo>
                <a:lnTo>
                  <a:pt x="56193" y="64090"/>
                </a:lnTo>
                <a:lnTo>
                  <a:pt x="62294" y="53752"/>
                </a:lnTo>
                <a:lnTo>
                  <a:pt x="64910" y="37235"/>
                </a:lnTo>
                <a:lnTo>
                  <a:pt x="62543" y="22188"/>
                </a:lnTo>
                <a:lnTo>
                  <a:pt x="55723" y="10409"/>
                </a:lnTo>
                <a:lnTo>
                  <a:pt x="54820" y="97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3049322" y="4394123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69" h="71120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69" h="71120">
                <a:moveTo>
                  <a:pt x="42075" y="0"/>
                </a:moveTo>
                <a:lnTo>
                  <a:pt x="31699" y="0"/>
                </a:lnTo>
                <a:lnTo>
                  <a:pt x="0" y="45364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41"/>
                </a:lnTo>
                <a:lnTo>
                  <a:pt x="27101" y="19786"/>
                </a:lnTo>
                <a:lnTo>
                  <a:pt x="29070" y="16509"/>
                </a:lnTo>
                <a:lnTo>
                  <a:pt x="30822" y="13449"/>
                </a:lnTo>
                <a:lnTo>
                  <a:pt x="33007" y="9296"/>
                </a:lnTo>
                <a:lnTo>
                  <a:pt x="42075" y="9296"/>
                </a:lnTo>
                <a:lnTo>
                  <a:pt x="42075" y="0"/>
                </a:lnTo>
                <a:close/>
              </a:path>
              <a:path w="52069" h="71120">
                <a:moveTo>
                  <a:pt x="42075" y="9296"/>
                </a:moveTo>
                <a:lnTo>
                  <a:pt x="33337" y="9296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3105349" y="4394123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69" h="71120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69" h="71120">
                <a:moveTo>
                  <a:pt x="42075" y="0"/>
                </a:moveTo>
                <a:lnTo>
                  <a:pt x="31699" y="0"/>
                </a:lnTo>
                <a:lnTo>
                  <a:pt x="0" y="45364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41"/>
                </a:lnTo>
                <a:lnTo>
                  <a:pt x="27101" y="19786"/>
                </a:lnTo>
                <a:lnTo>
                  <a:pt x="29070" y="16509"/>
                </a:lnTo>
                <a:lnTo>
                  <a:pt x="30822" y="13449"/>
                </a:lnTo>
                <a:lnTo>
                  <a:pt x="33007" y="9296"/>
                </a:lnTo>
                <a:lnTo>
                  <a:pt x="42075" y="9296"/>
                </a:lnTo>
                <a:lnTo>
                  <a:pt x="42075" y="0"/>
                </a:lnTo>
                <a:close/>
              </a:path>
              <a:path w="52069" h="71120">
                <a:moveTo>
                  <a:pt x="42075" y="9296"/>
                </a:moveTo>
                <a:lnTo>
                  <a:pt x="33337" y="9296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3165012" y="4393347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89">
                <a:moveTo>
                  <a:pt x="19106" y="0"/>
                </a:moveTo>
                <a:lnTo>
                  <a:pt x="10829" y="4140"/>
                </a:lnTo>
                <a:lnTo>
                  <a:pt x="4547" y="13320"/>
                </a:lnTo>
                <a:lnTo>
                  <a:pt x="768" y="28280"/>
                </a:lnTo>
                <a:lnTo>
                  <a:pt x="0" y="49756"/>
                </a:lnTo>
                <a:lnTo>
                  <a:pt x="5307" y="62406"/>
                </a:lnTo>
                <a:lnTo>
                  <a:pt x="14846" y="69988"/>
                </a:lnTo>
                <a:lnTo>
                  <a:pt x="28836" y="72120"/>
                </a:lnTo>
                <a:lnTo>
                  <a:pt x="38653" y="65690"/>
                </a:lnTo>
                <a:lnTo>
                  <a:pt x="39413" y="64158"/>
                </a:lnTo>
                <a:lnTo>
                  <a:pt x="17520" y="64158"/>
                </a:lnTo>
                <a:lnTo>
                  <a:pt x="10749" y="54538"/>
                </a:lnTo>
                <a:lnTo>
                  <a:pt x="8282" y="36630"/>
                </a:lnTo>
                <a:lnTo>
                  <a:pt x="9988" y="21633"/>
                </a:lnTo>
                <a:lnTo>
                  <a:pt x="16350" y="11030"/>
                </a:lnTo>
                <a:lnTo>
                  <a:pt x="27683" y="8185"/>
                </a:lnTo>
                <a:lnTo>
                  <a:pt x="38396" y="8185"/>
                </a:lnTo>
                <a:lnTo>
                  <a:pt x="32690" y="2734"/>
                </a:lnTo>
                <a:lnTo>
                  <a:pt x="19106" y="0"/>
                </a:lnTo>
                <a:close/>
              </a:path>
              <a:path w="46989" h="72389">
                <a:moveTo>
                  <a:pt x="38396" y="8185"/>
                </a:moveTo>
                <a:lnTo>
                  <a:pt x="27683" y="8185"/>
                </a:lnTo>
                <a:lnTo>
                  <a:pt x="32935" y="14968"/>
                </a:lnTo>
                <a:lnTo>
                  <a:pt x="35636" y="28766"/>
                </a:lnTo>
                <a:lnTo>
                  <a:pt x="35722" y="50710"/>
                </a:lnTo>
                <a:lnTo>
                  <a:pt x="29619" y="61280"/>
                </a:lnTo>
                <a:lnTo>
                  <a:pt x="17520" y="64158"/>
                </a:lnTo>
                <a:lnTo>
                  <a:pt x="39413" y="64158"/>
                </a:lnTo>
                <a:lnTo>
                  <a:pt x="44762" y="53382"/>
                </a:lnTo>
                <a:lnTo>
                  <a:pt x="46864" y="35538"/>
                </a:lnTo>
                <a:lnTo>
                  <a:pt x="46138" y="24984"/>
                </a:lnTo>
                <a:lnTo>
                  <a:pt x="41608" y="11252"/>
                </a:lnTo>
                <a:lnTo>
                  <a:pt x="38396" y="81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3242893" y="4390298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6"/>
                </a:lnTo>
                <a:lnTo>
                  <a:pt x="0" y="40458"/>
                </a:lnTo>
                <a:lnTo>
                  <a:pt x="3146" y="55721"/>
                </a:lnTo>
                <a:lnTo>
                  <a:pt x="10861" y="66844"/>
                </a:lnTo>
                <a:lnTo>
                  <a:pt x="22236" y="73650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6" y="67195"/>
                </a:lnTo>
                <a:lnTo>
                  <a:pt x="19507" y="61458"/>
                </a:lnTo>
                <a:lnTo>
                  <a:pt x="12547" y="50188"/>
                </a:lnTo>
                <a:lnTo>
                  <a:pt x="10285" y="33405"/>
                </a:lnTo>
                <a:lnTo>
                  <a:pt x="14981" y="19590"/>
                </a:lnTo>
                <a:lnTo>
                  <a:pt x="24791" y="10965"/>
                </a:lnTo>
                <a:lnTo>
                  <a:pt x="38757" y="7988"/>
                </a:lnTo>
                <a:lnTo>
                  <a:pt x="54536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4" h="76200">
                <a:moveTo>
                  <a:pt x="54536" y="7988"/>
                </a:moveTo>
                <a:lnTo>
                  <a:pt x="44879" y="7988"/>
                </a:lnTo>
                <a:lnTo>
                  <a:pt x="50022" y="9296"/>
                </a:lnTo>
                <a:lnTo>
                  <a:pt x="53629" y="11049"/>
                </a:lnTo>
                <a:lnTo>
                  <a:pt x="54536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3304511" y="4391811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5">
                <a:moveTo>
                  <a:pt x="46785" y="0"/>
                </a:moveTo>
                <a:lnTo>
                  <a:pt x="7113" y="14712"/>
                </a:lnTo>
                <a:lnTo>
                  <a:pt x="0" y="44412"/>
                </a:lnTo>
                <a:lnTo>
                  <a:pt x="4131" y="56277"/>
                </a:lnTo>
                <a:lnTo>
                  <a:pt x="12592" y="66889"/>
                </a:lnTo>
                <a:lnTo>
                  <a:pt x="23788" y="72409"/>
                </a:lnTo>
                <a:lnTo>
                  <a:pt x="37216" y="74115"/>
                </a:lnTo>
                <a:lnTo>
                  <a:pt x="47160" y="74115"/>
                </a:lnTo>
                <a:lnTo>
                  <a:pt x="55580" y="71614"/>
                </a:lnTo>
                <a:lnTo>
                  <a:pt x="59834" y="70077"/>
                </a:lnTo>
                <a:lnTo>
                  <a:pt x="59834" y="66254"/>
                </a:lnTo>
                <a:lnTo>
                  <a:pt x="44099" y="66254"/>
                </a:lnTo>
                <a:lnTo>
                  <a:pt x="30483" y="65487"/>
                </a:lnTo>
                <a:lnTo>
                  <a:pt x="19306" y="59886"/>
                </a:lnTo>
                <a:lnTo>
                  <a:pt x="12136" y="48689"/>
                </a:lnTo>
                <a:lnTo>
                  <a:pt x="9736" y="31701"/>
                </a:lnTo>
                <a:lnTo>
                  <a:pt x="14555" y="18354"/>
                </a:lnTo>
                <a:lnTo>
                  <a:pt x="24638" y="9876"/>
                </a:lnTo>
                <a:lnTo>
                  <a:pt x="39070" y="6907"/>
                </a:lnTo>
                <a:lnTo>
                  <a:pt x="55551" y="6907"/>
                </a:lnTo>
                <a:lnTo>
                  <a:pt x="55886" y="1595"/>
                </a:lnTo>
                <a:lnTo>
                  <a:pt x="46785" y="0"/>
                </a:lnTo>
                <a:close/>
              </a:path>
              <a:path w="60325" h="74295">
                <a:moveTo>
                  <a:pt x="59834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54" y="65378"/>
                </a:lnTo>
                <a:lnTo>
                  <a:pt x="44099" y="66254"/>
                </a:lnTo>
                <a:lnTo>
                  <a:pt x="59834" y="66254"/>
                </a:lnTo>
                <a:lnTo>
                  <a:pt x="59834" y="34669"/>
                </a:lnTo>
                <a:close/>
              </a:path>
              <a:path w="60325" h="74295">
                <a:moveTo>
                  <a:pt x="55551" y="6907"/>
                </a:moveTo>
                <a:lnTo>
                  <a:pt x="46499" y="6907"/>
                </a:lnTo>
                <a:lnTo>
                  <a:pt x="51414" y="8329"/>
                </a:lnTo>
                <a:lnTo>
                  <a:pt x="55351" y="10069"/>
                </a:lnTo>
                <a:lnTo>
                  <a:pt x="55551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3378832" y="4391505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5" h="73660">
                <a:moveTo>
                  <a:pt x="9512" y="0"/>
                </a:moveTo>
                <a:lnTo>
                  <a:pt x="0" y="0"/>
                </a:lnTo>
                <a:lnTo>
                  <a:pt x="0" y="73660"/>
                </a:lnTo>
                <a:lnTo>
                  <a:pt x="9512" y="73660"/>
                </a:lnTo>
                <a:lnTo>
                  <a:pt x="9512" y="39128"/>
                </a:lnTo>
                <a:lnTo>
                  <a:pt x="54762" y="39128"/>
                </a:lnTo>
                <a:lnTo>
                  <a:pt x="54762" y="30822"/>
                </a:lnTo>
                <a:lnTo>
                  <a:pt x="9512" y="30822"/>
                </a:lnTo>
                <a:lnTo>
                  <a:pt x="9512" y="0"/>
                </a:lnTo>
                <a:close/>
              </a:path>
              <a:path w="55245" h="73660">
                <a:moveTo>
                  <a:pt x="54762" y="39128"/>
                </a:moveTo>
                <a:lnTo>
                  <a:pt x="45148" y="39128"/>
                </a:lnTo>
                <a:lnTo>
                  <a:pt x="45148" y="73660"/>
                </a:lnTo>
                <a:lnTo>
                  <a:pt x="54762" y="73660"/>
                </a:lnTo>
                <a:lnTo>
                  <a:pt x="54762" y="39128"/>
                </a:lnTo>
                <a:close/>
              </a:path>
              <a:path w="55245" h="73660">
                <a:moveTo>
                  <a:pt x="54762" y="0"/>
                </a:moveTo>
                <a:lnTo>
                  <a:pt x="45148" y="0"/>
                </a:lnTo>
                <a:lnTo>
                  <a:pt x="45148" y="30822"/>
                </a:lnTo>
                <a:lnTo>
                  <a:pt x="54762" y="30822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3473195" y="4391509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79" h="73660">
                <a:moveTo>
                  <a:pt x="10388" y="0"/>
                </a:moveTo>
                <a:lnTo>
                  <a:pt x="0" y="0"/>
                </a:lnTo>
                <a:lnTo>
                  <a:pt x="0" y="73660"/>
                </a:lnTo>
                <a:lnTo>
                  <a:pt x="8966" y="73660"/>
                </a:lnTo>
                <a:lnTo>
                  <a:pt x="8943" y="36193"/>
                </a:lnTo>
                <a:lnTo>
                  <a:pt x="8718" y="23494"/>
                </a:lnTo>
                <a:lnTo>
                  <a:pt x="8204" y="11798"/>
                </a:lnTo>
                <a:lnTo>
                  <a:pt x="17864" y="11798"/>
                </a:lnTo>
                <a:lnTo>
                  <a:pt x="10388" y="0"/>
                </a:lnTo>
                <a:close/>
              </a:path>
              <a:path w="55879" h="73660">
                <a:moveTo>
                  <a:pt x="17864" y="11798"/>
                </a:moveTo>
                <a:lnTo>
                  <a:pt x="8204" y="11798"/>
                </a:lnTo>
                <a:lnTo>
                  <a:pt x="9659" y="14073"/>
                </a:lnTo>
                <a:lnTo>
                  <a:pt x="15581" y="25128"/>
                </a:lnTo>
                <a:lnTo>
                  <a:pt x="22379" y="36409"/>
                </a:lnTo>
                <a:lnTo>
                  <a:pt x="45694" y="73660"/>
                </a:lnTo>
                <a:lnTo>
                  <a:pt x="55308" y="73660"/>
                </a:lnTo>
                <a:lnTo>
                  <a:pt x="55308" y="61087"/>
                </a:lnTo>
                <a:lnTo>
                  <a:pt x="47434" y="61087"/>
                </a:lnTo>
                <a:lnTo>
                  <a:pt x="46458" y="59586"/>
                </a:lnTo>
                <a:lnTo>
                  <a:pt x="40871" y="48792"/>
                </a:lnTo>
                <a:lnTo>
                  <a:pt x="33997" y="37261"/>
                </a:lnTo>
                <a:lnTo>
                  <a:pt x="17864" y="11798"/>
                </a:lnTo>
                <a:close/>
              </a:path>
              <a:path w="55879" h="73660">
                <a:moveTo>
                  <a:pt x="55308" y="0"/>
                </a:moveTo>
                <a:lnTo>
                  <a:pt x="46342" y="0"/>
                </a:lnTo>
                <a:lnTo>
                  <a:pt x="46386" y="37261"/>
                </a:lnTo>
                <a:lnTo>
                  <a:pt x="46653" y="48931"/>
                </a:lnTo>
                <a:lnTo>
                  <a:pt x="47434" y="61087"/>
                </a:lnTo>
                <a:lnTo>
                  <a:pt x="55308" y="61087"/>
                </a:lnTo>
                <a:lnTo>
                  <a:pt x="553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3540717" y="4390298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723642" y="507618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7"/>
                </a:moveTo>
                <a:lnTo>
                  <a:pt x="0" y="144017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7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3054103" y="5114401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334" y="44640"/>
                </a:moveTo>
                <a:lnTo>
                  <a:pt x="28498" y="44640"/>
                </a:lnTo>
                <a:lnTo>
                  <a:pt x="28498" y="61341"/>
                </a:lnTo>
                <a:lnTo>
                  <a:pt x="36334" y="61341"/>
                </a:lnTo>
                <a:lnTo>
                  <a:pt x="36334" y="44640"/>
                </a:lnTo>
                <a:close/>
              </a:path>
              <a:path w="45085" h="61595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5" h="61595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3128044" y="5108740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5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5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5" y="37084"/>
                </a:lnTo>
                <a:lnTo>
                  <a:pt x="11125" y="38684"/>
                </a:lnTo>
                <a:lnTo>
                  <a:pt x="9524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3166851" y="5112141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4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5" h="64135">
                <a:moveTo>
                  <a:pt x="45740" y="9715"/>
                </a:moveTo>
                <a:lnTo>
                  <a:pt x="38887" y="9715"/>
                </a:lnTo>
                <a:lnTo>
                  <a:pt x="39725" y="16128"/>
                </a:lnTo>
                <a:lnTo>
                  <a:pt x="41046" y="22351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0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5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79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5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3623371" y="5112886"/>
            <a:ext cx="971176" cy="74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804149" y="4685197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855099" y="468137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5" h="27304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801659" y="483098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2856935" y="483098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907233" y="482742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5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965937" y="4828036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2804408" y="4976019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2856275" y="497729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2907233" y="497347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5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2965937" y="4974086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3328672" y="4542187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4" y="30757"/>
                </a:moveTo>
                <a:lnTo>
                  <a:pt x="60769" y="44599"/>
                </a:lnTo>
                <a:lnTo>
                  <a:pt x="52307" y="55400"/>
                </a:lnTo>
                <a:lnTo>
                  <a:pt x="39984" y="61703"/>
                </a:lnTo>
                <a:lnTo>
                  <a:pt x="23197" y="59869"/>
                </a:lnTo>
                <a:lnTo>
                  <a:pt x="10765" y="53573"/>
                </a:lnTo>
                <a:lnTo>
                  <a:pt x="2946" y="43872"/>
                </a:lnTo>
                <a:lnTo>
                  <a:pt x="0" y="31824"/>
                </a:lnTo>
                <a:lnTo>
                  <a:pt x="3034" y="17522"/>
                </a:lnTo>
                <a:lnTo>
                  <a:pt x="11239" y="6497"/>
                </a:lnTo>
                <a:lnTo>
                  <a:pt x="23223" y="0"/>
                </a:lnTo>
                <a:lnTo>
                  <a:pt x="40216" y="1674"/>
                </a:lnTo>
                <a:lnTo>
                  <a:pt x="52782" y="7761"/>
                </a:lnTo>
                <a:lnTo>
                  <a:pt x="60730" y="17231"/>
                </a:lnTo>
                <a:lnTo>
                  <a:pt x="63869" y="29052"/>
                </a:lnTo>
                <a:lnTo>
                  <a:pt x="63914" y="3075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3283967" y="468511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3339245" y="468511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3390700" y="468537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3283967" y="483116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3338964" y="4830040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3390700" y="483142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3286843" y="4976090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3339138" y="497609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3390700" y="497747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3760765" y="4684098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3819179" y="4685109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3864747" y="468537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3913666" y="4701974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3961420" y="468511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4016592" y="468399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068818" y="468511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3758016" y="483116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3813012" y="4830040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3864747" y="483142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3913666" y="4848024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3961420" y="483116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4016592" y="483004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4068818" y="483116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3761066" y="497609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3812887" y="4976198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02"/>
                </a:lnTo>
                <a:lnTo>
                  <a:pt x="37976" y="7302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3864747" y="497747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3913666" y="4994074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3961420" y="497721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4016592" y="497609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4068818" y="497721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4437193" y="468511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4492364" y="468399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4544590" y="468511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4437193" y="483116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4492364" y="483004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4544590" y="483116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4440243" y="497609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4492157" y="4978447"/>
            <a:ext cx="43815" cy="66040"/>
          </a:xfrm>
          <a:custGeom>
            <a:avLst/>
            <a:gdLst/>
            <a:ahLst/>
            <a:cxnLst/>
            <a:rect l="l" t="t" r="r" b="b"/>
            <a:pathLst>
              <a:path w="43814" h="66039">
                <a:moveTo>
                  <a:pt x="5383" y="58480"/>
                </a:moveTo>
                <a:lnTo>
                  <a:pt x="5383" y="65782"/>
                </a:lnTo>
                <a:lnTo>
                  <a:pt x="10361" y="65782"/>
                </a:lnTo>
                <a:lnTo>
                  <a:pt x="13612" y="65274"/>
                </a:lnTo>
                <a:lnTo>
                  <a:pt x="20724" y="64462"/>
                </a:lnTo>
                <a:lnTo>
                  <a:pt x="27722" y="61426"/>
                </a:lnTo>
                <a:lnTo>
                  <a:pt x="30518" y="58683"/>
                </a:lnTo>
                <a:lnTo>
                  <a:pt x="7313" y="58683"/>
                </a:lnTo>
                <a:lnTo>
                  <a:pt x="5383" y="58480"/>
                </a:lnTo>
                <a:close/>
              </a:path>
              <a:path w="43814" h="66039">
                <a:moveTo>
                  <a:pt x="42740" y="34210"/>
                </a:moveTo>
                <a:lnTo>
                  <a:pt x="35139" y="34210"/>
                </a:lnTo>
                <a:lnTo>
                  <a:pt x="33920" y="42021"/>
                </a:lnTo>
                <a:lnTo>
                  <a:pt x="30770" y="47812"/>
                </a:lnTo>
                <a:lnTo>
                  <a:pt x="26401" y="51774"/>
                </a:lnTo>
                <a:lnTo>
                  <a:pt x="22655" y="55330"/>
                </a:lnTo>
                <a:lnTo>
                  <a:pt x="17778" y="57464"/>
                </a:lnTo>
                <a:lnTo>
                  <a:pt x="12596" y="58175"/>
                </a:lnTo>
                <a:lnTo>
                  <a:pt x="7313" y="58683"/>
                </a:lnTo>
                <a:lnTo>
                  <a:pt x="30518" y="58683"/>
                </a:lnTo>
                <a:lnTo>
                  <a:pt x="33312" y="55942"/>
                </a:lnTo>
                <a:lnTo>
                  <a:pt x="38883" y="48096"/>
                </a:lnTo>
                <a:lnTo>
                  <a:pt x="42604" y="36297"/>
                </a:lnTo>
                <a:lnTo>
                  <a:pt x="42740" y="34210"/>
                </a:lnTo>
                <a:close/>
              </a:path>
              <a:path w="43814" h="66039">
                <a:moveTo>
                  <a:pt x="12326" y="0"/>
                </a:moveTo>
                <a:lnTo>
                  <a:pt x="3198" y="9386"/>
                </a:lnTo>
                <a:lnTo>
                  <a:pt x="0" y="24260"/>
                </a:lnTo>
                <a:lnTo>
                  <a:pt x="6098" y="36438"/>
                </a:lnTo>
                <a:lnTo>
                  <a:pt x="19289" y="41309"/>
                </a:lnTo>
                <a:lnTo>
                  <a:pt x="25893" y="41309"/>
                </a:lnTo>
                <a:lnTo>
                  <a:pt x="31176" y="38681"/>
                </a:lnTo>
                <a:lnTo>
                  <a:pt x="34585" y="34515"/>
                </a:lnTo>
                <a:lnTo>
                  <a:pt x="13612" y="34515"/>
                </a:lnTo>
                <a:lnTo>
                  <a:pt x="8634" y="28724"/>
                </a:lnTo>
                <a:lnTo>
                  <a:pt x="8634" y="11160"/>
                </a:lnTo>
                <a:lnTo>
                  <a:pt x="14019" y="4454"/>
                </a:lnTo>
                <a:lnTo>
                  <a:pt x="34101" y="4454"/>
                </a:lnTo>
                <a:lnTo>
                  <a:pt x="29100" y="1126"/>
                </a:lnTo>
                <a:lnTo>
                  <a:pt x="12326" y="0"/>
                </a:lnTo>
                <a:close/>
              </a:path>
              <a:path w="43814" h="66039">
                <a:moveTo>
                  <a:pt x="34101" y="4454"/>
                </a:moveTo>
                <a:lnTo>
                  <a:pt x="30973" y="4454"/>
                </a:lnTo>
                <a:lnTo>
                  <a:pt x="35139" y="13090"/>
                </a:lnTo>
                <a:lnTo>
                  <a:pt x="35139" y="25777"/>
                </a:lnTo>
                <a:lnTo>
                  <a:pt x="34834" y="26793"/>
                </a:lnTo>
                <a:lnTo>
                  <a:pt x="34326" y="27606"/>
                </a:lnTo>
                <a:lnTo>
                  <a:pt x="31989" y="31569"/>
                </a:lnTo>
                <a:lnTo>
                  <a:pt x="27316" y="34515"/>
                </a:lnTo>
                <a:lnTo>
                  <a:pt x="34585" y="34515"/>
                </a:lnTo>
                <a:lnTo>
                  <a:pt x="34834" y="34210"/>
                </a:lnTo>
                <a:lnTo>
                  <a:pt x="42740" y="34210"/>
                </a:lnTo>
                <a:lnTo>
                  <a:pt x="43721" y="19144"/>
                </a:lnTo>
                <a:lnTo>
                  <a:pt x="39231" y="7869"/>
                </a:lnTo>
                <a:lnTo>
                  <a:pt x="34101" y="44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4543924" y="497747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3848468" y="4540973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463859" y="4529733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87"/>
                </a:lnTo>
                <a:lnTo>
                  <a:pt x="99974" y="92087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2795405" y="5104095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2845180" y="511003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2845180" y="512321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2845180" y="513641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2845180" y="514959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2845180" y="516278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2845180" y="517597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2845180" y="518916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2946374" y="510923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2946374" y="512243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2946374" y="513561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2946374" y="514880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946374" y="516199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946374" y="517518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2946374" y="518836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2857808" y="5125234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19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19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19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2889467" y="5141711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39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80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2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0" y="139"/>
                </a:lnTo>
                <a:lnTo>
                  <a:pt x="26098" y="0"/>
                </a:lnTo>
                <a:close/>
              </a:path>
              <a:path w="43180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997809" y="5147906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4559337" y="382393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4595907" y="3847769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4582743" y="387875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4613721" y="3989676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02" y="20408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4725567" y="386267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68"/>
                </a:lnTo>
                <a:lnTo>
                  <a:pt x="20396" y="99568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4696295" y="4218187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4698317" y="426214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4550816" y="4210847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4550816" y="421084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4551201" y="4251143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4550816" y="4089358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88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4697543" y="427329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4527784" y="4254090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4">
                <a:moveTo>
                  <a:pt x="23956" y="0"/>
                </a:moveTo>
                <a:lnTo>
                  <a:pt x="21556" y="88"/>
                </a:lnTo>
                <a:lnTo>
                  <a:pt x="19905" y="444"/>
                </a:lnTo>
                <a:lnTo>
                  <a:pt x="14723" y="1320"/>
                </a:lnTo>
                <a:lnTo>
                  <a:pt x="10176" y="4229"/>
                </a:lnTo>
                <a:lnTo>
                  <a:pt x="4664" y="12336"/>
                </a:lnTo>
                <a:lnTo>
                  <a:pt x="1185" y="23051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0" y="53060"/>
                </a:lnTo>
                <a:lnTo>
                  <a:pt x="8538" y="53060"/>
                </a:lnTo>
                <a:lnTo>
                  <a:pt x="5439" y="46113"/>
                </a:lnTo>
                <a:lnTo>
                  <a:pt x="5312" y="35280"/>
                </a:lnTo>
                <a:lnTo>
                  <a:pt x="5566" y="34137"/>
                </a:lnTo>
                <a:lnTo>
                  <a:pt x="5947" y="33261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12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4">
                <a:moveTo>
                  <a:pt x="26951" y="26225"/>
                </a:moveTo>
                <a:lnTo>
                  <a:pt x="19016" y="26225"/>
                </a:lnTo>
                <a:lnTo>
                  <a:pt x="22368" y="31153"/>
                </a:lnTo>
                <a:lnTo>
                  <a:pt x="22368" y="47510"/>
                </a:lnTo>
                <a:lnTo>
                  <a:pt x="19155" y="53060"/>
                </a:lnTo>
                <a:lnTo>
                  <a:pt x="26040" y="53060"/>
                </a:lnTo>
                <a:lnTo>
                  <a:pt x="27994" y="49364"/>
                </a:lnTo>
                <a:lnTo>
                  <a:pt x="27994" y="27711"/>
                </a:lnTo>
                <a:lnTo>
                  <a:pt x="26951" y="26225"/>
                </a:lnTo>
                <a:close/>
              </a:path>
              <a:path w="28575" h="59054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51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4561875" y="4255347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4592059" y="4251899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4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4514672" y="408903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83"/>
                </a:moveTo>
                <a:lnTo>
                  <a:pt x="257428" y="250583"/>
                </a:lnTo>
                <a:lnTo>
                  <a:pt x="257428" y="0"/>
                </a:lnTo>
                <a:lnTo>
                  <a:pt x="0" y="0"/>
                </a:lnTo>
                <a:lnTo>
                  <a:pt x="0" y="250583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4624084" y="4144435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4558501" y="4221054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4593550" y="4105254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4623735" y="4101807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4619202" y="3889445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52603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82" y="67398"/>
                </a:lnTo>
                <a:lnTo>
                  <a:pt x="79584" y="67398"/>
                </a:lnTo>
                <a:lnTo>
                  <a:pt x="73702" y="52704"/>
                </a:lnTo>
                <a:lnTo>
                  <a:pt x="31292" y="52704"/>
                </a:lnTo>
                <a:lnTo>
                  <a:pt x="43078" y="20345"/>
                </a:lnTo>
                <a:lnTo>
                  <a:pt x="60748" y="20345"/>
                </a:lnTo>
                <a:lnTo>
                  <a:pt x="52603" y="0"/>
                </a:lnTo>
                <a:close/>
              </a:path>
              <a:path w="87629" h="87629">
                <a:moveTo>
                  <a:pt x="79584" y="67398"/>
                </a:moveTo>
                <a:lnTo>
                  <a:pt x="60744" y="67398"/>
                </a:lnTo>
                <a:lnTo>
                  <a:pt x="68364" y="87210"/>
                </a:lnTo>
                <a:lnTo>
                  <a:pt x="87515" y="87210"/>
                </a:lnTo>
                <a:lnTo>
                  <a:pt x="79584" y="67398"/>
                </a:lnTo>
                <a:close/>
              </a:path>
              <a:path w="87629" h="87629">
                <a:moveTo>
                  <a:pt x="60748" y="20345"/>
                </a:moveTo>
                <a:lnTo>
                  <a:pt x="43078" y="20345"/>
                </a:lnTo>
                <a:lnTo>
                  <a:pt x="55092" y="52704"/>
                </a:lnTo>
                <a:lnTo>
                  <a:pt x="73702" y="52704"/>
                </a:lnTo>
                <a:lnTo>
                  <a:pt x="6074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2644433" y="807808"/>
            <a:ext cx="1954807" cy="13117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2750489" y="206545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2750487" y="235345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2750487" y="2497461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2783837" y="2100461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30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30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30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2841067" y="2101001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2928923" y="2101042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4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4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2977803" y="2101005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60">
                <a:moveTo>
                  <a:pt x="10820" y="0"/>
                </a:moveTo>
                <a:lnTo>
                  <a:pt x="0" y="0"/>
                </a:lnTo>
                <a:lnTo>
                  <a:pt x="23216" y="42290"/>
                </a:lnTo>
                <a:lnTo>
                  <a:pt x="23279" y="73659"/>
                </a:lnTo>
                <a:lnTo>
                  <a:pt x="32892" y="73659"/>
                </a:lnTo>
                <a:lnTo>
                  <a:pt x="32892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78"/>
                </a:lnTo>
                <a:lnTo>
                  <a:pt x="24053" y="25895"/>
                </a:lnTo>
                <a:lnTo>
                  <a:pt x="10820" y="0"/>
                </a:lnTo>
                <a:close/>
              </a:path>
              <a:path w="57785" h="73660">
                <a:moveTo>
                  <a:pt x="57594" y="0"/>
                </a:moveTo>
                <a:lnTo>
                  <a:pt x="46786" y="0"/>
                </a:lnTo>
                <a:lnTo>
                  <a:pt x="36182" y="20319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3062662" y="2102765"/>
            <a:ext cx="48260" cy="72390"/>
          </a:xfrm>
          <a:custGeom>
            <a:avLst/>
            <a:gdLst/>
            <a:ahLst/>
            <a:cxnLst/>
            <a:rect l="l" t="t" r="r" b="b"/>
            <a:pathLst>
              <a:path w="48260" h="72389">
                <a:moveTo>
                  <a:pt x="20233" y="0"/>
                </a:moveTo>
                <a:lnTo>
                  <a:pt x="7666" y="6186"/>
                </a:lnTo>
                <a:lnTo>
                  <a:pt x="2743" y="18567"/>
                </a:lnTo>
                <a:lnTo>
                  <a:pt x="2743" y="24688"/>
                </a:lnTo>
                <a:lnTo>
                  <a:pt x="6121" y="30810"/>
                </a:lnTo>
                <a:lnTo>
                  <a:pt x="13995" y="34518"/>
                </a:lnTo>
                <a:lnTo>
                  <a:pt x="14109" y="34848"/>
                </a:lnTo>
                <a:lnTo>
                  <a:pt x="5359" y="38557"/>
                </a:lnTo>
                <a:lnTo>
                  <a:pt x="96" y="44793"/>
                </a:lnTo>
                <a:lnTo>
                  <a:pt x="0" y="53873"/>
                </a:lnTo>
                <a:lnTo>
                  <a:pt x="2950" y="63153"/>
                </a:lnTo>
                <a:lnTo>
                  <a:pt x="13108" y="70057"/>
                </a:lnTo>
                <a:lnTo>
                  <a:pt x="31572" y="72131"/>
                </a:lnTo>
                <a:lnTo>
                  <a:pt x="41624" y="66103"/>
                </a:lnTo>
                <a:lnTo>
                  <a:pt x="14986" y="66103"/>
                </a:lnTo>
                <a:lnTo>
                  <a:pt x="9512" y="59766"/>
                </a:lnTo>
                <a:lnTo>
                  <a:pt x="9782" y="53873"/>
                </a:lnTo>
                <a:lnTo>
                  <a:pt x="9842" y="45783"/>
                </a:lnTo>
                <a:lnTo>
                  <a:pt x="14325" y="40309"/>
                </a:lnTo>
                <a:lnTo>
                  <a:pt x="22631" y="37909"/>
                </a:lnTo>
                <a:lnTo>
                  <a:pt x="42808" y="37909"/>
                </a:lnTo>
                <a:lnTo>
                  <a:pt x="42519" y="37579"/>
                </a:lnTo>
                <a:lnTo>
                  <a:pt x="33667" y="34086"/>
                </a:lnTo>
                <a:lnTo>
                  <a:pt x="33667" y="33756"/>
                </a:lnTo>
                <a:lnTo>
                  <a:pt x="39420" y="31026"/>
                </a:lnTo>
                <a:lnTo>
                  <a:pt x="25361" y="31026"/>
                </a:lnTo>
                <a:lnTo>
                  <a:pt x="17157" y="28841"/>
                </a:lnTo>
                <a:lnTo>
                  <a:pt x="11811" y="25019"/>
                </a:lnTo>
                <a:lnTo>
                  <a:pt x="11811" y="11785"/>
                </a:lnTo>
                <a:lnTo>
                  <a:pt x="16179" y="6540"/>
                </a:lnTo>
                <a:lnTo>
                  <a:pt x="39779" y="6540"/>
                </a:lnTo>
                <a:lnTo>
                  <a:pt x="37318" y="3538"/>
                </a:lnTo>
                <a:lnTo>
                  <a:pt x="20233" y="0"/>
                </a:lnTo>
                <a:close/>
              </a:path>
              <a:path w="48260" h="72389">
                <a:moveTo>
                  <a:pt x="42808" y="37909"/>
                </a:moveTo>
                <a:lnTo>
                  <a:pt x="22631" y="37909"/>
                </a:lnTo>
                <a:lnTo>
                  <a:pt x="32245" y="40640"/>
                </a:lnTo>
                <a:lnTo>
                  <a:pt x="38265" y="44793"/>
                </a:lnTo>
                <a:lnTo>
                  <a:pt x="38265" y="60756"/>
                </a:lnTo>
                <a:lnTo>
                  <a:pt x="32689" y="66103"/>
                </a:lnTo>
                <a:lnTo>
                  <a:pt x="41624" y="66103"/>
                </a:lnTo>
                <a:lnTo>
                  <a:pt x="43392" y="65043"/>
                </a:lnTo>
                <a:lnTo>
                  <a:pt x="47943" y="52552"/>
                </a:lnTo>
                <a:lnTo>
                  <a:pt x="47980" y="43815"/>
                </a:lnTo>
                <a:lnTo>
                  <a:pt x="42808" y="37909"/>
                </a:lnTo>
                <a:close/>
              </a:path>
              <a:path w="48260" h="72389">
                <a:moveTo>
                  <a:pt x="39779" y="6540"/>
                </a:moveTo>
                <a:lnTo>
                  <a:pt x="32791" y="6540"/>
                </a:lnTo>
                <a:lnTo>
                  <a:pt x="36182" y="12446"/>
                </a:lnTo>
                <a:lnTo>
                  <a:pt x="36059" y="24688"/>
                </a:lnTo>
                <a:lnTo>
                  <a:pt x="31483" y="28943"/>
                </a:lnTo>
                <a:lnTo>
                  <a:pt x="25361" y="31026"/>
                </a:lnTo>
                <a:lnTo>
                  <a:pt x="39420" y="31026"/>
                </a:lnTo>
                <a:lnTo>
                  <a:pt x="42418" y="29603"/>
                </a:lnTo>
                <a:lnTo>
                  <a:pt x="45364" y="23152"/>
                </a:lnTo>
                <a:lnTo>
                  <a:pt x="44702" y="12546"/>
                </a:lnTo>
                <a:lnTo>
                  <a:pt x="39779" y="65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3126019" y="2103620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30" h="71119">
                <a:moveTo>
                  <a:pt x="23710" y="8966"/>
                </a:moveTo>
                <a:lnTo>
                  <a:pt x="14427" y="8966"/>
                </a:lnTo>
                <a:lnTo>
                  <a:pt x="14427" y="71043"/>
                </a:lnTo>
                <a:lnTo>
                  <a:pt x="23710" y="71043"/>
                </a:lnTo>
                <a:lnTo>
                  <a:pt x="23710" y="8966"/>
                </a:lnTo>
                <a:close/>
              </a:path>
              <a:path w="24130" h="71119">
                <a:moveTo>
                  <a:pt x="23710" y="0"/>
                </a:moveTo>
                <a:lnTo>
                  <a:pt x="15519" y="0"/>
                </a:lnTo>
                <a:lnTo>
                  <a:pt x="0" y="8305"/>
                </a:lnTo>
                <a:lnTo>
                  <a:pt x="1854" y="15633"/>
                </a:lnTo>
                <a:lnTo>
                  <a:pt x="14198" y="8966"/>
                </a:lnTo>
                <a:lnTo>
                  <a:pt x="23710" y="8966"/>
                </a:lnTo>
                <a:lnTo>
                  <a:pt x="2371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3175950" y="2102841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89">
                <a:moveTo>
                  <a:pt x="19118" y="0"/>
                </a:moveTo>
                <a:lnTo>
                  <a:pt x="10839" y="4138"/>
                </a:lnTo>
                <a:lnTo>
                  <a:pt x="4555" y="13317"/>
                </a:lnTo>
                <a:lnTo>
                  <a:pt x="772" y="28276"/>
                </a:lnTo>
                <a:lnTo>
                  <a:pt x="0" y="49752"/>
                </a:lnTo>
                <a:lnTo>
                  <a:pt x="5302" y="62405"/>
                </a:lnTo>
                <a:lnTo>
                  <a:pt x="14841" y="69989"/>
                </a:lnTo>
                <a:lnTo>
                  <a:pt x="28835" y="72121"/>
                </a:lnTo>
                <a:lnTo>
                  <a:pt x="38653" y="65691"/>
                </a:lnTo>
                <a:lnTo>
                  <a:pt x="39413" y="64159"/>
                </a:lnTo>
                <a:lnTo>
                  <a:pt x="17520" y="64159"/>
                </a:lnTo>
                <a:lnTo>
                  <a:pt x="10747" y="54539"/>
                </a:lnTo>
                <a:lnTo>
                  <a:pt x="8277" y="36631"/>
                </a:lnTo>
                <a:lnTo>
                  <a:pt x="9986" y="21631"/>
                </a:lnTo>
                <a:lnTo>
                  <a:pt x="16353" y="11031"/>
                </a:lnTo>
                <a:lnTo>
                  <a:pt x="27682" y="8188"/>
                </a:lnTo>
                <a:lnTo>
                  <a:pt x="38400" y="8188"/>
                </a:lnTo>
                <a:lnTo>
                  <a:pt x="32700" y="2737"/>
                </a:lnTo>
                <a:lnTo>
                  <a:pt x="19118" y="0"/>
                </a:lnTo>
                <a:close/>
              </a:path>
              <a:path w="46989" h="72389">
                <a:moveTo>
                  <a:pt x="38400" y="8188"/>
                </a:moveTo>
                <a:lnTo>
                  <a:pt x="27682" y="8188"/>
                </a:lnTo>
                <a:lnTo>
                  <a:pt x="32936" y="14973"/>
                </a:lnTo>
                <a:lnTo>
                  <a:pt x="35641" y="28771"/>
                </a:lnTo>
                <a:lnTo>
                  <a:pt x="35729" y="50715"/>
                </a:lnTo>
                <a:lnTo>
                  <a:pt x="29623" y="61282"/>
                </a:lnTo>
                <a:lnTo>
                  <a:pt x="17520" y="64159"/>
                </a:lnTo>
                <a:lnTo>
                  <a:pt x="39413" y="64159"/>
                </a:lnTo>
                <a:lnTo>
                  <a:pt x="44759" y="53383"/>
                </a:lnTo>
                <a:lnTo>
                  <a:pt x="46859" y="35539"/>
                </a:lnTo>
                <a:lnTo>
                  <a:pt x="46136" y="24998"/>
                </a:lnTo>
                <a:lnTo>
                  <a:pt x="41612" y="11259"/>
                </a:lnTo>
                <a:lnTo>
                  <a:pt x="38400" y="81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3253820" y="2099793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3315450" y="2101307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4">
                <a:moveTo>
                  <a:pt x="46781" y="0"/>
                </a:moveTo>
                <a:lnTo>
                  <a:pt x="7113" y="14712"/>
                </a:lnTo>
                <a:lnTo>
                  <a:pt x="0" y="44412"/>
                </a:lnTo>
                <a:lnTo>
                  <a:pt x="4131" y="56277"/>
                </a:lnTo>
                <a:lnTo>
                  <a:pt x="12592" y="66889"/>
                </a:lnTo>
                <a:lnTo>
                  <a:pt x="23788" y="72409"/>
                </a:lnTo>
                <a:lnTo>
                  <a:pt x="37216" y="74115"/>
                </a:lnTo>
                <a:lnTo>
                  <a:pt x="47160" y="74115"/>
                </a:lnTo>
                <a:lnTo>
                  <a:pt x="55580" y="71614"/>
                </a:lnTo>
                <a:lnTo>
                  <a:pt x="59834" y="70077"/>
                </a:lnTo>
                <a:lnTo>
                  <a:pt x="59834" y="66254"/>
                </a:lnTo>
                <a:lnTo>
                  <a:pt x="44099" y="66254"/>
                </a:lnTo>
                <a:lnTo>
                  <a:pt x="30483" y="65486"/>
                </a:lnTo>
                <a:lnTo>
                  <a:pt x="19305" y="59883"/>
                </a:lnTo>
                <a:lnTo>
                  <a:pt x="12135" y="48687"/>
                </a:lnTo>
                <a:lnTo>
                  <a:pt x="9736" y="31701"/>
                </a:lnTo>
                <a:lnTo>
                  <a:pt x="14555" y="18354"/>
                </a:lnTo>
                <a:lnTo>
                  <a:pt x="24638" y="9876"/>
                </a:lnTo>
                <a:lnTo>
                  <a:pt x="39070" y="6907"/>
                </a:lnTo>
                <a:lnTo>
                  <a:pt x="55549" y="6907"/>
                </a:lnTo>
                <a:lnTo>
                  <a:pt x="55881" y="1595"/>
                </a:lnTo>
                <a:lnTo>
                  <a:pt x="46781" y="0"/>
                </a:lnTo>
                <a:close/>
              </a:path>
              <a:path w="60325" h="74294">
                <a:moveTo>
                  <a:pt x="59834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66" y="65378"/>
                </a:lnTo>
                <a:lnTo>
                  <a:pt x="44099" y="66254"/>
                </a:lnTo>
                <a:lnTo>
                  <a:pt x="59834" y="66254"/>
                </a:lnTo>
                <a:lnTo>
                  <a:pt x="59834" y="34669"/>
                </a:lnTo>
                <a:close/>
              </a:path>
              <a:path w="60325" h="74294">
                <a:moveTo>
                  <a:pt x="55549" y="6907"/>
                </a:moveTo>
                <a:lnTo>
                  <a:pt x="46499" y="6907"/>
                </a:lnTo>
                <a:lnTo>
                  <a:pt x="51414" y="8329"/>
                </a:lnTo>
                <a:lnTo>
                  <a:pt x="55351" y="10069"/>
                </a:lnTo>
                <a:lnTo>
                  <a:pt x="55549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3389772" y="2101002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5" h="73660">
                <a:moveTo>
                  <a:pt x="9512" y="0"/>
                </a:moveTo>
                <a:lnTo>
                  <a:pt x="0" y="0"/>
                </a:lnTo>
                <a:lnTo>
                  <a:pt x="0" y="73660"/>
                </a:lnTo>
                <a:lnTo>
                  <a:pt x="9512" y="73660"/>
                </a:lnTo>
                <a:lnTo>
                  <a:pt x="9512" y="39128"/>
                </a:lnTo>
                <a:lnTo>
                  <a:pt x="54762" y="39128"/>
                </a:lnTo>
                <a:lnTo>
                  <a:pt x="54762" y="30822"/>
                </a:lnTo>
                <a:lnTo>
                  <a:pt x="9512" y="30822"/>
                </a:lnTo>
                <a:lnTo>
                  <a:pt x="9512" y="0"/>
                </a:lnTo>
                <a:close/>
              </a:path>
              <a:path w="55245" h="73660">
                <a:moveTo>
                  <a:pt x="54762" y="39128"/>
                </a:moveTo>
                <a:lnTo>
                  <a:pt x="45148" y="39128"/>
                </a:lnTo>
                <a:lnTo>
                  <a:pt x="45148" y="73660"/>
                </a:lnTo>
                <a:lnTo>
                  <a:pt x="54762" y="73660"/>
                </a:lnTo>
                <a:lnTo>
                  <a:pt x="54762" y="39128"/>
                </a:lnTo>
                <a:close/>
              </a:path>
              <a:path w="55245" h="73660">
                <a:moveTo>
                  <a:pt x="54762" y="0"/>
                </a:moveTo>
                <a:lnTo>
                  <a:pt x="45148" y="0"/>
                </a:lnTo>
                <a:lnTo>
                  <a:pt x="45148" y="30822"/>
                </a:lnTo>
                <a:lnTo>
                  <a:pt x="54762" y="30822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2750743" y="278538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3087025" y="2823586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4">
                <a:moveTo>
                  <a:pt x="36334" y="44640"/>
                </a:moveTo>
                <a:lnTo>
                  <a:pt x="28498" y="44640"/>
                </a:lnTo>
                <a:lnTo>
                  <a:pt x="28498" y="61340"/>
                </a:lnTo>
                <a:lnTo>
                  <a:pt x="36334" y="61340"/>
                </a:lnTo>
                <a:lnTo>
                  <a:pt x="36334" y="44640"/>
                </a:lnTo>
                <a:close/>
              </a:path>
              <a:path w="45085" h="61594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5" h="61594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3160966" y="2817926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5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5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5" y="37083"/>
                </a:lnTo>
                <a:lnTo>
                  <a:pt x="11125" y="38684"/>
                </a:lnTo>
                <a:lnTo>
                  <a:pt x="9524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3199774" y="2821327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4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5">
                <a:moveTo>
                  <a:pt x="45740" y="9715"/>
                </a:moveTo>
                <a:lnTo>
                  <a:pt x="38887" y="9715"/>
                </a:lnTo>
                <a:lnTo>
                  <a:pt x="39725" y="16129"/>
                </a:lnTo>
                <a:lnTo>
                  <a:pt x="41046" y="22352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3650476" y="2821377"/>
            <a:ext cx="971176" cy="751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831254" y="239469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882205" y="23908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5" h="27305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2828765" y="254048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2884041" y="254047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2934338" y="253691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5" h="27305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2993043" y="2537532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2831513" y="2685514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2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2883381" y="268679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2934338" y="26829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5" h="27305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2993043" y="2683582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3355778" y="2251678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3313314" y="2393567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4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5" y="56538"/>
                </a:lnTo>
                <a:lnTo>
                  <a:pt x="9910" y="64766"/>
                </a:lnTo>
                <a:lnTo>
                  <a:pt x="27242" y="67725"/>
                </a:lnTo>
                <a:lnTo>
                  <a:pt x="39108" y="61666"/>
                </a:lnTo>
                <a:lnTo>
                  <a:pt x="13906" y="61666"/>
                </a:lnTo>
                <a:lnTo>
                  <a:pt x="8839" y="55773"/>
                </a:lnTo>
                <a:lnTo>
                  <a:pt x="9078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4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4">
                <a:moveTo>
                  <a:pt x="39764" y="35466"/>
                </a:moveTo>
                <a:lnTo>
                  <a:pt x="21018" y="35466"/>
                </a:lnTo>
                <a:lnTo>
                  <a:pt x="29959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8" y="61666"/>
                </a:lnTo>
                <a:lnTo>
                  <a:pt x="39676" y="61376"/>
                </a:lnTo>
                <a:lnTo>
                  <a:pt x="44531" y="49080"/>
                </a:lnTo>
                <a:lnTo>
                  <a:pt x="44577" y="40952"/>
                </a:lnTo>
                <a:lnTo>
                  <a:pt x="39764" y="35466"/>
                </a:lnTo>
                <a:close/>
              </a:path>
              <a:path w="45085" h="67944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3372237" y="239460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3417805" y="23948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3314229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3366350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3418471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3313949" y="268558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3366244" y="2685594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3417805" y="26869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3787363" y="2393567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4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5" y="56538"/>
                </a:lnTo>
                <a:lnTo>
                  <a:pt x="9910" y="64766"/>
                </a:lnTo>
                <a:lnTo>
                  <a:pt x="27242" y="67725"/>
                </a:lnTo>
                <a:lnTo>
                  <a:pt x="39108" y="61666"/>
                </a:lnTo>
                <a:lnTo>
                  <a:pt x="13906" y="61666"/>
                </a:lnTo>
                <a:lnTo>
                  <a:pt x="8839" y="55773"/>
                </a:lnTo>
                <a:lnTo>
                  <a:pt x="9078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4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4">
                <a:moveTo>
                  <a:pt x="39764" y="35466"/>
                </a:moveTo>
                <a:lnTo>
                  <a:pt x="21018" y="35466"/>
                </a:lnTo>
                <a:lnTo>
                  <a:pt x="29959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8" y="61666"/>
                </a:lnTo>
                <a:lnTo>
                  <a:pt x="39676" y="61376"/>
                </a:lnTo>
                <a:lnTo>
                  <a:pt x="44531" y="49080"/>
                </a:lnTo>
                <a:lnTo>
                  <a:pt x="44577" y="40952"/>
                </a:lnTo>
                <a:lnTo>
                  <a:pt x="39764" y="35466"/>
                </a:lnTo>
                <a:close/>
              </a:path>
              <a:path w="45085" h="67944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3846285" y="239460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3891853" y="23948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3940771" y="241146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3992796" y="23946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4044917" y="23946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4095263" y="239487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3788277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3840398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3892519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3940771" y="255751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3992796" y="254065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4044917" y="254065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4095263" y="254092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3787997" y="268558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3846285" y="268670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3891853" y="26869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3940771" y="270356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3992796" y="26867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4044917" y="26867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4095263" y="268697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4468568" y="23946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4520689" y="23946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4571030" y="23948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4467454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4519575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4571697" y="25406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4467175" y="2685587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4525463" y="268670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4571030" y="26869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3875570" y="2250465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4490973" y="223923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2822374" y="281135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26" y="74"/>
                </a:lnTo>
                <a:lnTo>
                  <a:pt x="8241" y="19881"/>
                </a:lnTo>
                <a:lnTo>
                  <a:pt x="0" y="47238"/>
                </a:lnTo>
                <a:lnTo>
                  <a:pt x="2676" y="61301"/>
                </a:lnTo>
                <a:lnTo>
                  <a:pt x="9301" y="73477"/>
                </a:lnTo>
                <a:lnTo>
                  <a:pt x="19164" y="83053"/>
                </a:lnTo>
                <a:lnTo>
                  <a:pt x="31554" y="89320"/>
                </a:lnTo>
                <a:lnTo>
                  <a:pt x="45760" y="91567"/>
                </a:lnTo>
                <a:lnTo>
                  <a:pt x="158087" y="91544"/>
                </a:lnTo>
                <a:lnTo>
                  <a:pt x="193888" y="72379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2872143" y="281729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2872143" y="283048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2872143" y="284366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2872143" y="285686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2872143" y="287005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2872143" y="288323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2872143" y="289642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2973349" y="281650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2973349" y="282968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2973349" y="284288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2973349" y="285607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2973349" y="286925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2973349" y="288244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2973349" y="289563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2884778" y="2832497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5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19" h="52705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19" h="52705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19" h="52705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2916437" y="2848975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39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80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2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0" y="139"/>
                </a:lnTo>
                <a:lnTo>
                  <a:pt x="26098" y="0"/>
                </a:lnTo>
                <a:close/>
              </a:path>
              <a:path w="43180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3024771" y="285516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4586490" y="1532559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4623063" y="155639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4609898" y="1587389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4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4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4752722" y="157131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5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4615550" y="1711503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2750487" y="264146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4723563" y="191386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4725585" y="1957822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4578083" y="1906527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4578083" y="190652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4578468" y="194682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4578083" y="1785026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19">
                <a:moveTo>
                  <a:pt x="0" y="121500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4724810" y="196897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4555051" y="1949769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5">
                <a:moveTo>
                  <a:pt x="23956" y="0"/>
                </a:moveTo>
                <a:lnTo>
                  <a:pt x="21556" y="88"/>
                </a:lnTo>
                <a:lnTo>
                  <a:pt x="19905" y="444"/>
                </a:lnTo>
                <a:lnTo>
                  <a:pt x="14723" y="1320"/>
                </a:lnTo>
                <a:lnTo>
                  <a:pt x="10176" y="4229"/>
                </a:lnTo>
                <a:lnTo>
                  <a:pt x="4664" y="12336"/>
                </a:lnTo>
                <a:lnTo>
                  <a:pt x="1185" y="23051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0" y="53060"/>
                </a:lnTo>
                <a:lnTo>
                  <a:pt x="8538" y="53060"/>
                </a:lnTo>
                <a:lnTo>
                  <a:pt x="5439" y="46113"/>
                </a:lnTo>
                <a:lnTo>
                  <a:pt x="5312" y="35280"/>
                </a:lnTo>
                <a:lnTo>
                  <a:pt x="5566" y="34137"/>
                </a:lnTo>
                <a:lnTo>
                  <a:pt x="5947" y="33261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12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5">
                <a:moveTo>
                  <a:pt x="26951" y="26225"/>
                </a:moveTo>
                <a:lnTo>
                  <a:pt x="19016" y="26225"/>
                </a:lnTo>
                <a:lnTo>
                  <a:pt x="22368" y="31153"/>
                </a:lnTo>
                <a:lnTo>
                  <a:pt x="22368" y="47510"/>
                </a:lnTo>
                <a:lnTo>
                  <a:pt x="19155" y="53060"/>
                </a:lnTo>
                <a:lnTo>
                  <a:pt x="26040" y="53060"/>
                </a:lnTo>
                <a:lnTo>
                  <a:pt x="27994" y="49364"/>
                </a:lnTo>
                <a:lnTo>
                  <a:pt x="27994" y="27711"/>
                </a:lnTo>
                <a:lnTo>
                  <a:pt x="26951" y="26225"/>
                </a:lnTo>
                <a:close/>
              </a:path>
              <a:path w="28575" h="59055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51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4589142" y="1951026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4619326" y="1947578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4541939" y="1784718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4651350" y="1840115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4585768" y="1916734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4620817" y="1800934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4651002" y="1797486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4659034" y="1598613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5">
                <a:moveTo>
                  <a:pt x="17132" y="58648"/>
                </a:moveTo>
                <a:lnTo>
                  <a:pt x="0" y="60325"/>
                </a:lnTo>
                <a:lnTo>
                  <a:pt x="23" y="60520"/>
                </a:lnTo>
                <a:lnTo>
                  <a:pt x="3638" y="73366"/>
                </a:lnTo>
                <a:lnTo>
                  <a:pt x="11357" y="83235"/>
                </a:lnTo>
                <a:lnTo>
                  <a:pt x="21914" y="88492"/>
                </a:lnTo>
                <a:lnTo>
                  <a:pt x="35991" y="90246"/>
                </a:lnTo>
                <a:lnTo>
                  <a:pt x="43561" y="90246"/>
                </a:lnTo>
                <a:lnTo>
                  <a:pt x="49898" y="89166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56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5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78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53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66" y="15633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203" y="1751"/>
                </a:lnTo>
                <a:lnTo>
                  <a:pt x="34975" y="0"/>
                </a:lnTo>
                <a:close/>
              </a:path>
              <a:path w="71120" h="90805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25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322884" y="888743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322884" y="915003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322884" y="929403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322884" y="943802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356232" y="8922429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36"/>
                </a:lnTo>
                <a:lnTo>
                  <a:pt x="0" y="73990"/>
                </a:lnTo>
                <a:lnTo>
                  <a:pt x="3174" y="74434"/>
                </a:lnTo>
                <a:lnTo>
                  <a:pt x="8191" y="74866"/>
                </a:lnTo>
                <a:lnTo>
                  <a:pt x="16079" y="74857"/>
                </a:lnTo>
                <a:lnTo>
                  <a:pt x="30540" y="73053"/>
                </a:lnTo>
                <a:lnTo>
                  <a:pt x="40220" y="67983"/>
                </a:lnTo>
                <a:lnTo>
                  <a:pt x="40784" y="67437"/>
                </a:lnTo>
                <a:lnTo>
                  <a:pt x="27330" y="67437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12"/>
                </a:lnTo>
                <a:lnTo>
                  <a:pt x="41652" y="38912"/>
                </a:lnTo>
                <a:lnTo>
                  <a:pt x="38252" y="36512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88"/>
                </a:lnTo>
                <a:lnTo>
                  <a:pt x="11048" y="7645"/>
                </a:lnTo>
                <a:lnTo>
                  <a:pt x="13550" y="7327"/>
                </a:lnTo>
                <a:lnTo>
                  <a:pt x="40263" y="7327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12"/>
                </a:moveTo>
                <a:lnTo>
                  <a:pt x="27762" y="38912"/>
                </a:lnTo>
                <a:lnTo>
                  <a:pt x="36398" y="43053"/>
                </a:lnTo>
                <a:lnTo>
                  <a:pt x="36398" y="63830"/>
                </a:lnTo>
                <a:lnTo>
                  <a:pt x="27330" y="67437"/>
                </a:lnTo>
                <a:lnTo>
                  <a:pt x="40784" y="67437"/>
                </a:lnTo>
                <a:lnTo>
                  <a:pt x="43941" y="64376"/>
                </a:lnTo>
                <a:lnTo>
                  <a:pt x="46456" y="59563"/>
                </a:lnTo>
                <a:lnTo>
                  <a:pt x="46456" y="42303"/>
                </a:lnTo>
                <a:lnTo>
                  <a:pt x="41652" y="38912"/>
                </a:lnTo>
                <a:close/>
              </a:path>
              <a:path w="46989" h="74929">
                <a:moveTo>
                  <a:pt x="40263" y="7327"/>
                </a:moveTo>
                <a:lnTo>
                  <a:pt x="27546" y="7327"/>
                </a:lnTo>
                <a:lnTo>
                  <a:pt x="34099" y="10706"/>
                </a:lnTo>
                <a:lnTo>
                  <a:pt x="34099" y="26454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63"/>
                </a:lnTo>
                <a:lnTo>
                  <a:pt x="43726" y="12573"/>
                </a:lnTo>
                <a:lnTo>
                  <a:pt x="41427" y="8191"/>
                </a:lnTo>
                <a:lnTo>
                  <a:pt x="40263" y="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413462" y="8922969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5" h="73659">
                <a:moveTo>
                  <a:pt x="17271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21"/>
                </a:lnTo>
                <a:lnTo>
                  <a:pt x="12082" y="21012"/>
                </a:lnTo>
                <a:lnTo>
                  <a:pt x="12458" y="9512"/>
                </a:lnTo>
                <a:lnTo>
                  <a:pt x="20628" y="9512"/>
                </a:lnTo>
                <a:lnTo>
                  <a:pt x="17271" y="0"/>
                </a:lnTo>
                <a:close/>
              </a:path>
              <a:path w="75565" h="73659">
                <a:moveTo>
                  <a:pt x="71203" y="9512"/>
                </a:moveTo>
                <a:lnTo>
                  <a:pt x="62623" y="9512"/>
                </a:lnTo>
                <a:lnTo>
                  <a:pt x="62977" y="15433"/>
                </a:lnTo>
                <a:lnTo>
                  <a:pt x="63398" y="28369"/>
                </a:lnTo>
                <a:lnTo>
                  <a:pt x="64046" y="41325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512"/>
                </a:lnTo>
                <a:close/>
              </a:path>
              <a:path w="75565" h="73659">
                <a:moveTo>
                  <a:pt x="20628" y="9512"/>
                </a:moveTo>
                <a:lnTo>
                  <a:pt x="12458" y="9512"/>
                </a:lnTo>
                <a:lnTo>
                  <a:pt x="13677" y="13499"/>
                </a:lnTo>
                <a:lnTo>
                  <a:pt x="17072" y="25380"/>
                </a:lnTo>
                <a:lnTo>
                  <a:pt x="21208" y="38150"/>
                </a:lnTo>
                <a:lnTo>
                  <a:pt x="33121" y="73240"/>
                </a:lnTo>
                <a:lnTo>
                  <a:pt x="40335" y="73240"/>
                </a:lnTo>
                <a:lnTo>
                  <a:pt x="44983" y="60452"/>
                </a:lnTo>
                <a:lnTo>
                  <a:pt x="37591" y="60452"/>
                </a:lnTo>
                <a:lnTo>
                  <a:pt x="37165" y="60004"/>
                </a:lnTo>
                <a:lnTo>
                  <a:pt x="33934" y="48332"/>
                </a:lnTo>
                <a:lnTo>
                  <a:pt x="29844" y="35636"/>
                </a:lnTo>
                <a:lnTo>
                  <a:pt x="20628" y="9512"/>
                </a:lnTo>
                <a:close/>
              </a:path>
              <a:path w="75565" h="73659">
                <a:moveTo>
                  <a:pt x="70612" y="0"/>
                </a:moveTo>
                <a:lnTo>
                  <a:pt x="58483" y="0"/>
                </a:lnTo>
                <a:lnTo>
                  <a:pt x="45136" y="36281"/>
                </a:lnTo>
                <a:lnTo>
                  <a:pt x="40859" y="49021"/>
                </a:lnTo>
                <a:lnTo>
                  <a:pt x="37591" y="60452"/>
                </a:lnTo>
                <a:lnTo>
                  <a:pt x="44983" y="60452"/>
                </a:lnTo>
                <a:lnTo>
                  <a:pt x="54842" y="33328"/>
                </a:lnTo>
                <a:lnTo>
                  <a:pt x="59061" y="21012"/>
                </a:lnTo>
                <a:lnTo>
                  <a:pt x="62623" y="9512"/>
                </a:lnTo>
                <a:lnTo>
                  <a:pt x="71203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501319" y="8923020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0" y="62037"/>
                </a:moveTo>
                <a:lnTo>
                  <a:pt x="1438" y="71614"/>
                </a:lnTo>
                <a:lnTo>
                  <a:pt x="11585" y="73307"/>
                </a:lnTo>
                <a:lnTo>
                  <a:pt x="29957" y="72309"/>
                </a:lnTo>
                <a:lnTo>
                  <a:pt x="36029" y="66850"/>
                </a:lnTo>
                <a:lnTo>
                  <a:pt x="11100" y="66850"/>
                </a:lnTo>
                <a:lnTo>
                  <a:pt x="4864" y="64665"/>
                </a:lnTo>
                <a:lnTo>
                  <a:pt x="610" y="62037"/>
                </a:lnTo>
                <a:close/>
              </a:path>
              <a:path w="42545" h="73659">
                <a:moveTo>
                  <a:pt x="31742" y="0"/>
                </a:moveTo>
                <a:lnTo>
                  <a:pt x="14093" y="224"/>
                </a:lnTo>
                <a:lnTo>
                  <a:pt x="3643" y="8064"/>
                </a:lnTo>
                <a:lnTo>
                  <a:pt x="0" y="22035"/>
                </a:lnTo>
                <a:lnTo>
                  <a:pt x="6120" y="32580"/>
                </a:lnTo>
                <a:lnTo>
                  <a:pt x="19190" y="39634"/>
                </a:lnTo>
                <a:lnTo>
                  <a:pt x="29134" y="43456"/>
                </a:lnTo>
                <a:lnTo>
                  <a:pt x="33071" y="47393"/>
                </a:lnTo>
                <a:lnTo>
                  <a:pt x="33071" y="61719"/>
                </a:lnTo>
                <a:lnTo>
                  <a:pt x="27381" y="66850"/>
                </a:lnTo>
                <a:lnTo>
                  <a:pt x="36029" y="66850"/>
                </a:lnTo>
                <a:lnTo>
                  <a:pt x="39548" y="63686"/>
                </a:lnTo>
                <a:lnTo>
                  <a:pt x="42554" y="50000"/>
                </a:lnTo>
                <a:lnTo>
                  <a:pt x="36942" y="39292"/>
                </a:lnTo>
                <a:lnTo>
                  <a:pt x="24003" y="31874"/>
                </a:lnTo>
                <a:lnTo>
                  <a:pt x="13843" y="27924"/>
                </a:lnTo>
                <a:lnTo>
                  <a:pt x="9347" y="24546"/>
                </a:lnTo>
                <a:lnTo>
                  <a:pt x="9347" y="12621"/>
                </a:lnTo>
                <a:lnTo>
                  <a:pt x="13183" y="6626"/>
                </a:lnTo>
                <a:lnTo>
                  <a:pt x="38234" y="6626"/>
                </a:lnTo>
                <a:lnTo>
                  <a:pt x="39520" y="2181"/>
                </a:lnTo>
                <a:lnTo>
                  <a:pt x="31742" y="0"/>
                </a:lnTo>
                <a:close/>
              </a:path>
              <a:path w="42545" h="73659">
                <a:moveTo>
                  <a:pt x="38234" y="6626"/>
                </a:moveTo>
                <a:lnTo>
                  <a:pt x="29908" y="6626"/>
                </a:lnTo>
                <a:lnTo>
                  <a:pt x="34823" y="8811"/>
                </a:lnTo>
                <a:lnTo>
                  <a:pt x="37224" y="10119"/>
                </a:lnTo>
                <a:lnTo>
                  <a:pt x="38234" y="66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550199" y="8922967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4" h="73659">
                <a:moveTo>
                  <a:pt x="10820" y="0"/>
                </a:moveTo>
                <a:lnTo>
                  <a:pt x="0" y="0"/>
                </a:lnTo>
                <a:lnTo>
                  <a:pt x="23216" y="42303"/>
                </a:lnTo>
                <a:lnTo>
                  <a:pt x="23279" y="73672"/>
                </a:lnTo>
                <a:lnTo>
                  <a:pt x="32892" y="73672"/>
                </a:lnTo>
                <a:lnTo>
                  <a:pt x="32892" y="42303"/>
                </a:lnTo>
                <a:lnTo>
                  <a:pt x="36852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907"/>
                </a:lnTo>
                <a:lnTo>
                  <a:pt x="21196" y="20345"/>
                </a:lnTo>
                <a:lnTo>
                  <a:pt x="10820" y="0"/>
                </a:lnTo>
                <a:close/>
              </a:path>
              <a:path w="57784" h="73659">
                <a:moveTo>
                  <a:pt x="57594" y="0"/>
                </a:moveTo>
                <a:lnTo>
                  <a:pt x="46786" y="0"/>
                </a:lnTo>
                <a:lnTo>
                  <a:pt x="36182" y="20345"/>
                </a:lnTo>
                <a:lnTo>
                  <a:pt x="33337" y="25907"/>
                </a:lnTo>
                <a:lnTo>
                  <a:pt x="30822" y="30708"/>
                </a:lnTo>
                <a:lnTo>
                  <a:pt x="28752" y="35521"/>
                </a:lnTo>
                <a:lnTo>
                  <a:pt x="36852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634910" y="8924504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59">
                <a:moveTo>
                  <a:pt x="41571" y="0"/>
                </a:moveTo>
                <a:lnTo>
                  <a:pt x="37418" y="101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4"/>
                </a:lnTo>
                <a:lnTo>
                  <a:pt x="0" y="47182"/>
                </a:lnTo>
                <a:lnTo>
                  <a:pt x="4120" y="61106"/>
                </a:lnTo>
                <a:lnTo>
                  <a:pt x="13466" y="70087"/>
                </a:lnTo>
                <a:lnTo>
                  <a:pt x="27692" y="73198"/>
                </a:lnTo>
                <a:lnTo>
                  <a:pt x="38882" y="68446"/>
                </a:lnTo>
                <a:lnTo>
                  <a:pt x="40469" y="65913"/>
                </a:lnTo>
                <a:lnTo>
                  <a:pt x="24666" y="65910"/>
                </a:lnTo>
                <a:lnTo>
                  <a:pt x="13381" y="60024"/>
                </a:lnTo>
                <a:lnTo>
                  <a:pt x="9338" y="45567"/>
                </a:lnTo>
                <a:lnTo>
                  <a:pt x="9338" y="43827"/>
                </a:lnTo>
                <a:lnTo>
                  <a:pt x="9770" y="42405"/>
                </a:lnTo>
                <a:lnTo>
                  <a:pt x="10430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6" y="33553"/>
                </a:lnTo>
                <a:lnTo>
                  <a:pt x="12558" y="24033"/>
                </a:lnTo>
                <a:lnTo>
                  <a:pt x="20811" y="13963"/>
                </a:lnTo>
                <a:lnTo>
                  <a:pt x="34357" y="8318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59">
                <a:moveTo>
                  <a:pt x="42218" y="32575"/>
                </a:moveTo>
                <a:lnTo>
                  <a:pt x="33049" y="32575"/>
                </a:lnTo>
                <a:lnTo>
                  <a:pt x="38840" y="38696"/>
                </a:lnTo>
                <a:lnTo>
                  <a:pt x="38840" y="59016"/>
                </a:lnTo>
                <a:lnTo>
                  <a:pt x="33278" y="65913"/>
                </a:lnTo>
                <a:lnTo>
                  <a:pt x="40471" y="65910"/>
                </a:lnTo>
                <a:lnTo>
                  <a:pt x="45765" y="57459"/>
                </a:lnTo>
                <a:lnTo>
                  <a:pt x="47634" y="40904"/>
                </a:lnTo>
                <a:lnTo>
                  <a:pt x="42218" y="32575"/>
                </a:lnTo>
                <a:close/>
              </a:path>
              <a:path w="47625" h="73659">
                <a:moveTo>
                  <a:pt x="27144" y="25349"/>
                </a:moveTo>
                <a:lnTo>
                  <a:pt x="19282" y="25349"/>
                </a:lnTo>
                <a:lnTo>
                  <a:pt x="13377" y="29070"/>
                </a:lnTo>
                <a:lnTo>
                  <a:pt x="9986" y="33553"/>
                </a:lnTo>
                <a:lnTo>
                  <a:pt x="16948" y="33553"/>
                </a:lnTo>
                <a:lnTo>
                  <a:pt x="18406" y="32575"/>
                </a:lnTo>
                <a:lnTo>
                  <a:pt x="42218" y="32575"/>
                </a:lnTo>
                <a:lnTo>
                  <a:pt x="40232" y="29521"/>
                </a:lnTo>
                <a:lnTo>
                  <a:pt x="27144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693738" y="8925597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20">
                <a:moveTo>
                  <a:pt x="300" y="60553"/>
                </a:moveTo>
                <a:lnTo>
                  <a:pt x="0" y="68980"/>
                </a:lnTo>
                <a:lnTo>
                  <a:pt x="9207" y="70776"/>
                </a:lnTo>
                <a:lnTo>
                  <a:pt x="27841" y="69756"/>
                </a:lnTo>
                <a:lnTo>
                  <a:pt x="34160" y="64477"/>
                </a:lnTo>
                <a:lnTo>
                  <a:pt x="9050" y="64477"/>
                </a:lnTo>
                <a:lnTo>
                  <a:pt x="3259" y="62306"/>
                </a:lnTo>
                <a:lnTo>
                  <a:pt x="300" y="60553"/>
                </a:lnTo>
                <a:close/>
              </a:path>
              <a:path w="42545" h="71120">
                <a:moveTo>
                  <a:pt x="37793" y="33337"/>
                </a:moveTo>
                <a:lnTo>
                  <a:pt x="7844" y="33337"/>
                </a:lnTo>
                <a:lnTo>
                  <a:pt x="12539" y="33342"/>
                </a:lnTo>
                <a:lnTo>
                  <a:pt x="27546" y="37892"/>
                </a:lnTo>
                <a:lnTo>
                  <a:pt x="32329" y="49072"/>
                </a:lnTo>
                <a:lnTo>
                  <a:pt x="32329" y="58597"/>
                </a:lnTo>
                <a:lnTo>
                  <a:pt x="24570" y="64477"/>
                </a:lnTo>
                <a:lnTo>
                  <a:pt x="34160" y="64477"/>
                </a:lnTo>
                <a:lnTo>
                  <a:pt x="38209" y="61095"/>
                </a:lnTo>
                <a:lnTo>
                  <a:pt x="42058" y="47980"/>
                </a:lnTo>
                <a:lnTo>
                  <a:pt x="42058" y="39027"/>
                </a:lnTo>
                <a:lnTo>
                  <a:pt x="37793" y="33337"/>
                </a:lnTo>
                <a:close/>
              </a:path>
              <a:path w="42545" h="71120">
                <a:moveTo>
                  <a:pt x="40635" y="0"/>
                </a:moveTo>
                <a:lnTo>
                  <a:pt x="6637" y="0"/>
                </a:lnTo>
                <a:lnTo>
                  <a:pt x="2053" y="34112"/>
                </a:lnTo>
                <a:lnTo>
                  <a:pt x="7844" y="33337"/>
                </a:lnTo>
                <a:lnTo>
                  <a:pt x="37793" y="33337"/>
                </a:lnTo>
                <a:lnTo>
                  <a:pt x="37460" y="32893"/>
                </a:lnTo>
                <a:lnTo>
                  <a:pt x="31898" y="29730"/>
                </a:lnTo>
                <a:lnTo>
                  <a:pt x="27516" y="27114"/>
                </a:lnTo>
                <a:lnTo>
                  <a:pt x="24046" y="26339"/>
                </a:lnTo>
                <a:lnTo>
                  <a:pt x="10790" y="26339"/>
                </a:lnTo>
                <a:lnTo>
                  <a:pt x="13533" y="8089"/>
                </a:lnTo>
                <a:lnTo>
                  <a:pt x="40635" y="8089"/>
                </a:lnTo>
                <a:lnTo>
                  <a:pt x="40635" y="0"/>
                </a:lnTo>
                <a:close/>
              </a:path>
              <a:path w="42545" h="71120">
                <a:moveTo>
                  <a:pt x="22055" y="25895"/>
                </a:moveTo>
                <a:lnTo>
                  <a:pt x="13965" y="25895"/>
                </a:lnTo>
                <a:lnTo>
                  <a:pt x="12429" y="26123"/>
                </a:lnTo>
                <a:lnTo>
                  <a:pt x="10790" y="26339"/>
                </a:lnTo>
                <a:lnTo>
                  <a:pt x="24046" y="26339"/>
                </a:lnTo>
                <a:lnTo>
                  <a:pt x="22055" y="258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48345" y="8924811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90">
                <a:moveTo>
                  <a:pt x="19119" y="0"/>
                </a:moveTo>
                <a:lnTo>
                  <a:pt x="10841" y="4138"/>
                </a:lnTo>
                <a:lnTo>
                  <a:pt x="4556" y="13318"/>
                </a:lnTo>
                <a:lnTo>
                  <a:pt x="773" y="28277"/>
                </a:lnTo>
                <a:lnTo>
                  <a:pt x="0" y="49754"/>
                </a:lnTo>
                <a:lnTo>
                  <a:pt x="5301" y="62408"/>
                </a:lnTo>
                <a:lnTo>
                  <a:pt x="14840" y="69990"/>
                </a:lnTo>
                <a:lnTo>
                  <a:pt x="28837" y="72121"/>
                </a:lnTo>
                <a:lnTo>
                  <a:pt x="38655" y="65691"/>
                </a:lnTo>
                <a:lnTo>
                  <a:pt x="39411" y="64168"/>
                </a:lnTo>
                <a:lnTo>
                  <a:pt x="17516" y="64168"/>
                </a:lnTo>
                <a:lnTo>
                  <a:pt x="10748" y="54544"/>
                </a:lnTo>
                <a:lnTo>
                  <a:pt x="8279" y="36631"/>
                </a:lnTo>
                <a:lnTo>
                  <a:pt x="9985" y="21642"/>
                </a:lnTo>
                <a:lnTo>
                  <a:pt x="16352" y="11042"/>
                </a:lnTo>
                <a:lnTo>
                  <a:pt x="27684" y="8200"/>
                </a:lnTo>
                <a:lnTo>
                  <a:pt x="38411" y="8200"/>
                </a:lnTo>
                <a:lnTo>
                  <a:pt x="32701" y="2739"/>
                </a:lnTo>
                <a:lnTo>
                  <a:pt x="19119" y="0"/>
                </a:lnTo>
                <a:close/>
              </a:path>
              <a:path w="46990" h="72390">
                <a:moveTo>
                  <a:pt x="38411" y="8200"/>
                </a:moveTo>
                <a:lnTo>
                  <a:pt x="27684" y="8200"/>
                </a:lnTo>
                <a:lnTo>
                  <a:pt x="32938" y="14985"/>
                </a:lnTo>
                <a:lnTo>
                  <a:pt x="35642" y="28783"/>
                </a:lnTo>
                <a:lnTo>
                  <a:pt x="35729" y="50726"/>
                </a:lnTo>
                <a:lnTo>
                  <a:pt x="29622" y="61292"/>
                </a:lnTo>
                <a:lnTo>
                  <a:pt x="17516" y="64168"/>
                </a:lnTo>
                <a:lnTo>
                  <a:pt x="39411" y="64168"/>
                </a:lnTo>
                <a:lnTo>
                  <a:pt x="44761" y="53383"/>
                </a:lnTo>
                <a:lnTo>
                  <a:pt x="46861" y="35539"/>
                </a:lnTo>
                <a:lnTo>
                  <a:pt x="46138" y="25002"/>
                </a:lnTo>
                <a:lnTo>
                  <a:pt x="41614" y="11264"/>
                </a:lnTo>
                <a:lnTo>
                  <a:pt x="38411" y="82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830561" y="8922424"/>
            <a:ext cx="60325" cy="74930"/>
          </a:xfrm>
          <a:custGeom>
            <a:avLst/>
            <a:gdLst/>
            <a:ahLst/>
            <a:cxnLst/>
            <a:rect l="l" t="t" r="r" b="b"/>
            <a:pathLst>
              <a:path w="60325" h="74929">
                <a:moveTo>
                  <a:pt x="20218" y="0"/>
                </a:moveTo>
                <a:lnTo>
                  <a:pt x="12687" y="0"/>
                </a:lnTo>
                <a:lnTo>
                  <a:pt x="5803" y="660"/>
                </a:lnTo>
                <a:lnTo>
                  <a:pt x="0" y="1536"/>
                </a:lnTo>
                <a:lnTo>
                  <a:pt x="0" y="73990"/>
                </a:lnTo>
                <a:lnTo>
                  <a:pt x="4813" y="74536"/>
                </a:lnTo>
                <a:lnTo>
                  <a:pt x="10502" y="74879"/>
                </a:lnTo>
                <a:lnTo>
                  <a:pt x="21698" y="74746"/>
                </a:lnTo>
                <a:lnTo>
                  <a:pt x="33435" y="72574"/>
                </a:lnTo>
                <a:lnTo>
                  <a:pt x="43736" y="67221"/>
                </a:lnTo>
                <a:lnTo>
                  <a:pt x="19126" y="67221"/>
                </a:lnTo>
                <a:lnTo>
                  <a:pt x="11912" y="67106"/>
                </a:lnTo>
                <a:lnTo>
                  <a:pt x="9512" y="66674"/>
                </a:lnTo>
                <a:lnTo>
                  <a:pt x="9512" y="8534"/>
                </a:lnTo>
                <a:lnTo>
                  <a:pt x="12026" y="7988"/>
                </a:lnTo>
                <a:lnTo>
                  <a:pt x="15747" y="7543"/>
                </a:lnTo>
                <a:lnTo>
                  <a:pt x="47375" y="7543"/>
                </a:lnTo>
                <a:lnTo>
                  <a:pt x="46106" y="6117"/>
                </a:lnTo>
                <a:lnTo>
                  <a:pt x="34982" y="1552"/>
                </a:lnTo>
                <a:lnTo>
                  <a:pt x="20218" y="0"/>
                </a:lnTo>
                <a:close/>
              </a:path>
              <a:path w="60325" h="74929">
                <a:moveTo>
                  <a:pt x="47375" y="7543"/>
                </a:moveTo>
                <a:lnTo>
                  <a:pt x="15747" y="7543"/>
                </a:lnTo>
                <a:lnTo>
                  <a:pt x="31390" y="8864"/>
                </a:lnTo>
                <a:lnTo>
                  <a:pt x="42026" y="15027"/>
                </a:lnTo>
                <a:lnTo>
                  <a:pt x="48193" y="26548"/>
                </a:lnTo>
                <a:lnTo>
                  <a:pt x="49854" y="43789"/>
                </a:lnTo>
                <a:lnTo>
                  <a:pt x="44610" y="56538"/>
                </a:lnTo>
                <a:lnTo>
                  <a:pt x="34285" y="64483"/>
                </a:lnTo>
                <a:lnTo>
                  <a:pt x="19126" y="67221"/>
                </a:lnTo>
                <a:lnTo>
                  <a:pt x="43736" y="67221"/>
                </a:lnTo>
                <a:lnTo>
                  <a:pt x="44508" y="66819"/>
                </a:lnTo>
                <a:lnTo>
                  <a:pt x="55587" y="56302"/>
                </a:lnTo>
                <a:lnTo>
                  <a:pt x="59030" y="44696"/>
                </a:lnTo>
                <a:lnTo>
                  <a:pt x="59820" y="28028"/>
                </a:lnTo>
                <a:lnTo>
                  <a:pt x="55470" y="16632"/>
                </a:lnTo>
                <a:lnTo>
                  <a:pt x="47375" y="75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899535" y="8923277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5">
                <a:moveTo>
                  <a:pt x="46782" y="0"/>
                </a:moveTo>
                <a:lnTo>
                  <a:pt x="7112" y="14716"/>
                </a:lnTo>
                <a:lnTo>
                  <a:pt x="0" y="44420"/>
                </a:lnTo>
                <a:lnTo>
                  <a:pt x="4131" y="56282"/>
                </a:lnTo>
                <a:lnTo>
                  <a:pt x="12593" y="66898"/>
                </a:lnTo>
                <a:lnTo>
                  <a:pt x="23788" y="72418"/>
                </a:lnTo>
                <a:lnTo>
                  <a:pt x="37216" y="74128"/>
                </a:lnTo>
                <a:lnTo>
                  <a:pt x="47160" y="74128"/>
                </a:lnTo>
                <a:lnTo>
                  <a:pt x="55580" y="71614"/>
                </a:lnTo>
                <a:lnTo>
                  <a:pt x="59835" y="70090"/>
                </a:lnTo>
                <a:lnTo>
                  <a:pt x="59835" y="66254"/>
                </a:lnTo>
                <a:lnTo>
                  <a:pt x="44100" y="66254"/>
                </a:lnTo>
                <a:lnTo>
                  <a:pt x="30483" y="65487"/>
                </a:lnTo>
                <a:lnTo>
                  <a:pt x="19306" y="59886"/>
                </a:lnTo>
                <a:lnTo>
                  <a:pt x="12136" y="48689"/>
                </a:lnTo>
                <a:lnTo>
                  <a:pt x="9736" y="31701"/>
                </a:lnTo>
                <a:lnTo>
                  <a:pt x="14555" y="18354"/>
                </a:lnTo>
                <a:lnTo>
                  <a:pt x="24639" y="9876"/>
                </a:lnTo>
                <a:lnTo>
                  <a:pt x="39070" y="6907"/>
                </a:lnTo>
                <a:lnTo>
                  <a:pt x="55551" y="6907"/>
                </a:lnTo>
                <a:lnTo>
                  <a:pt x="55884" y="1595"/>
                </a:lnTo>
                <a:lnTo>
                  <a:pt x="46782" y="0"/>
                </a:lnTo>
                <a:close/>
              </a:path>
              <a:path w="60325" h="74295">
                <a:moveTo>
                  <a:pt x="59835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54" y="65378"/>
                </a:lnTo>
                <a:lnTo>
                  <a:pt x="44100" y="66254"/>
                </a:lnTo>
                <a:lnTo>
                  <a:pt x="59835" y="66254"/>
                </a:lnTo>
                <a:lnTo>
                  <a:pt x="59835" y="34669"/>
                </a:lnTo>
                <a:close/>
              </a:path>
              <a:path w="60325" h="74295">
                <a:moveTo>
                  <a:pt x="55551" y="6907"/>
                </a:moveTo>
                <a:lnTo>
                  <a:pt x="46500" y="6907"/>
                </a:lnTo>
                <a:lnTo>
                  <a:pt x="51415" y="8329"/>
                </a:lnTo>
                <a:lnTo>
                  <a:pt x="55352" y="10082"/>
                </a:lnTo>
                <a:lnTo>
                  <a:pt x="55551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997018" y="8922967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80" h="73659">
                <a:moveTo>
                  <a:pt x="10375" y="0"/>
                </a:moveTo>
                <a:lnTo>
                  <a:pt x="0" y="0"/>
                </a:lnTo>
                <a:lnTo>
                  <a:pt x="0" y="73672"/>
                </a:lnTo>
                <a:lnTo>
                  <a:pt x="8966" y="73672"/>
                </a:lnTo>
                <a:lnTo>
                  <a:pt x="8943" y="36203"/>
                </a:lnTo>
                <a:lnTo>
                  <a:pt x="8716" y="23507"/>
                </a:lnTo>
                <a:lnTo>
                  <a:pt x="8191" y="11810"/>
                </a:lnTo>
                <a:lnTo>
                  <a:pt x="17854" y="11810"/>
                </a:lnTo>
                <a:lnTo>
                  <a:pt x="10375" y="0"/>
                </a:lnTo>
                <a:close/>
              </a:path>
              <a:path w="55880" h="73659">
                <a:moveTo>
                  <a:pt x="17854" y="11810"/>
                </a:moveTo>
                <a:lnTo>
                  <a:pt x="8191" y="11810"/>
                </a:lnTo>
                <a:lnTo>
                  <a:pt x="9656" y="14077"/>
                </a:lnTo>
                <a:lnTo>
                  <a:pt x="15572" y="25133"/>
                </a:lnTo>
                <a:lnTo>
                  <a:pt x="22366" y="36421"/>
                </a:lnTo>
                <a:lnTo>
                  <a:pt x="45681" y="73672"/>
                </a:lnTo>
                <a:lnTo>
                  <a:pt x="55295" y="73672"/>
                </a:lnTo>
                <a:lnTo>
                  <a:pt x="55295" y="61099"/>
                </a:lnTo>
                <a:lnTo>
                  <a:pt x="47434" y="61099"/>
                </a:lnTo>
                <a:lnTo>
                  <a:pt x="46455" y="59606"/>
                </a:lnTo>
                <a:lnTo>
                  <a:pt x="40862" y="48810"/>
                </a:lnTo>
                <a:lnTo>
                  <a:pt x="33985" y="37287"/>
                </a:lnTo>
                <a:lnTo>
                  <a:pt x="17854" y="11810"/>
                </a:lnTo>
                <a:close/>
              </a:path>
              <a:path w="55880" h="73659">
                <a:moveTo>
                  <a:pt x="55295" y="0"/>
                </a:moveTo>
                <a:lnTo>
                  <a:pt x="46329" y="0"/>
                </a:lnTo>
                <a:lnTo>
                  <a:pt x="46374" y="37287"/>
                </a:lnTo>
                <a:lnTo>
                  <a:pt x="46642" y="48940"/>
                </a:lnTo>
                <a:lnTo>
                  <a:pt x="47434" y="61099"/>
                </a:lnTo>
                <a:lnTo>
                  <a:pt x="55295" y="61099"/>
                </a:lnTo>
                <a:lnTo>
                  <a:pt x="552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1064545" y="8921781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09" y="0"/>
                </a:moveTo>
                <a:lnTo>
                  <a:pt x="8883" y="12885"/>
                </a:lnTo>
                <a:lnTo>
                  <a:pt x="0" y="40444"/>
                </a:lnTo>
                <a:lnTo>
                  <a:pt x="3146" y="55702"/>
                </a:lnTo>
                <a:lnTo>
                  <a:pt x="10861" y="66827"/>
                </a:lnTo>
                <a:lnTo>
                  <a:pt x="22236" y="73635"/>
                </a:lnTo>
                <a:lnTo>
                  <a:pt x="36357" y="75946"/>
                </a:lnTo>
                <a:lnTo>
                  <a:pt x="45323" y="75946"/>
                </a:lnTo>
                <a:lnTo>
                  <a:pt x="52321" y="74206"/>
                </a:lnTo>
                <a:lnTo>
                  <a:pt x="55813" y="72453"/>
                </a:lnTo>
                <a:lnTo>
                  <a:pt x="54643" y="67970"/>
                </a:lnTo>
                <a:lnTo>
                  <a:pt x="44117" y="67970"/>
                </a:lnTo>
                <a:lnTo>
                  <a:pt x="30747" y="67181"/>
                </a:lnTo>
                <a:lnTo>
                  <a:pt x="19508" y="61442"/>
                </a:lnTo>
                <a:lnTo>
                  <a:pt x="12547" y="50170"/>
                </a:lnTo>
                <a:lnTo>
                  <a:pt x="10284" y="33393"/>
                </a:lnTo>
                <a:lnTo>
                  <a:pt x="14978" y="19580"/>
                </a:lnTo>
                <a:lnTo>
                  <a:pt x="24789" y="10953"/>
                </a:lnTo>
                <a:lnTo>
                  <a:pt x="38757" y="7975"/>
                </a:lnTo>
                <a:lnTo>
                  <a:pt x="54536" y="7975"/>
                </a:lnTo>
                <a:lnTo>
                  <a:pt x="55928" y="3276"/>
                </a:lnTo>
                <a:lnTo>
                  <a:pt x="53413" y="1955"/>
                </a:lnTo>
                <a:lnTo>
                  <a:pt x="47609" y="0"/>
                </a:lnTo>
                <a:close/>
              </a:path>
              <a:path w="56515" h="76200">
                <a:moveTo>
                  <a:pt x="53845" y="64909"/>
                </a:moveTo>
                <a:lnTo>
                  <a:pt x="50022" y="66776"/>
                </a:lnTo>
                <a:lnTo>
                  <a:pt x="44117" y="67970"/>
                </a:lnTo>
                <a:lnTo>
                  <a:pt x="54643" y="67970"/>
                </a:lnTo>
                <a:lnTo>
                  <a:pt x="53845" y="64909"/>
                </a:lnTo>
                <a:close/>
              </a:path>
              <a:path w="56515" h="76200">
                <a:moveTo>
                  <a:pt x="54536" y="7975"/>
                </a:moveTo>
                <a:lnTo>
                  <a:pt x="44879" y="7975"/>
                </a:lnTo>
                <a:lnTo>
                  <a:pt x="50022" y="9271"/>
                </a:lnTo>
                <a:lnTo>
                  <a:pt x="53629" y="11036"/>
                </a:lnTo>
                <a:lnTo>
                  <a:pt x="54536" y="79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323151" y="972620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657564" y="9764407"/>
            <a:ext cx="38735" cy="61594"/>
          </a:xfrm>
          <a:custGeom>
            <a:avLst/>
            <a:gdLst/>
            <a:ahLst/>
            <a:cxnLst/>
            <a:rect l="l" t="t" r="r" b="b"/>
            <a:pathLst>
              <a:path w="38734" h="61595">
                <a:moveTo>
                  <a:pt x="38696" y="0"/>
                </a:moveTo>
                <a:lnTo>
                  <a:pt x="0" y="0"/>
                </a:lnTo>
                <a:lnTo>
                  <a:pt x="0" y="6883"/>
                </a:lnTo>
                <a:lnTo>
                  <a:pt x="30010" y="6883"/>
                </a:lnTo>
                <a:lnTo>
                  <a:pt x="30010" y="7086"/>
                </a:lnTo>
                <a:lnTo>
                  <a:pt x="3403" y="61341"/>
                </a:lnTo>
                <a:lnTo>
                  <a:pt x="11988" y="61341"/>
                </a:lnTo>
                <a:lnTo>
                  <a:pt x="38696" y="5473"/>
                </a:lnTo>
                <a:lnTo>
                  <a:pt x="3869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02146" y="9813849"/>
            <a:ext cx="15240" cy="23495"/>
          </a:xfrm>
          <a:custGeom>
            <a:avLst/>
            <a:gdLst/>
            <a:ahLst/>
            <a:cxnLst/>
            <a:rect l="l" t="t" r="r" b="b"/>
            <a:pathLst>
              <a:path w="15240" h="23495">
                <a:moveTo>
                  <a:pt x="14909" y="0"/>
                </a:moveTo>
                <a:lnTo>
                  <a:pt x="5664" y="952"/>
                </a:lnTo>
                <a:lnTo>
                  <a:pt x="4622" y="7848"/>
                </a:lnTo>
                <a:lnTo>
                  <a:pt x="2070" y="17945"/>
                </a:lnTo>
                <a:lnTo>
                  <a:pt x="0" y="23507"/>
                </a:lnTo>
                <a:lnTo>
                  <a:pt x="5943" y="22948"/>
                </a:lnTo>
                <a:lnTo>
                  <a:pt x="8585" y="18503"/>
                </a:lnTo>
                <a:lnTo>
                  <a:pt x="12738" y="8026"/>
                </a:lnTo>
                <a:lnTo>
                  <a:pt x="149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24138" y="9764405"/>
            <a:ext cx="38735" cy="62865"/>
          </a:xfrm>
          <a:custGeom>
            <a:avLst/>
            <a:gdLst/>
            <a:ahLst/>
            <a:cxnLst/>
            <a:rect l="l" t="t" r="r" b="b"/>
            <a:pathLst>
              <a:path w="38734" h="62865">
                <a:moveTo>
                  <a:pt x="2082" y="52273"/>
                </a:moveTo>
                <a:lnTo>
                  <a:pt x="0" y="58597"/>
                </a:lnTo>
                <a:lnTo>
                  <a:pt x="2933" y="60490"/>
                </a:lnTo>
                <a:lnTo>
                  <a:pt x="8597" y="62369"/>
                </a:lnTo>
                <a:lnTo>
                  <a:pt x="22086" y="61531"/>
                </a:lnTo>
                <a:lnTo>
                  <a:pt x="31427" y="55676"/>
                </a:lnTo>
                <a:lnTo>
                  <a:pt x="9639" y="55676"/>
                </a:lnTo>
                <a:lnTo>
                  <a:pt x="4622" y="53797"/>
                </a:lnTo>
                <a:lnTo>
                  <a:pt x="2082" y="52273"/>
                </a:lnTo>
                <a:close/>
              </a:path>
              <a:path w="38734" h="62865">
                <a:moveTo>
                  <a:pt x="34448" y="28790"/>
                </a:moveTo>
                <a:lnTo>
                  <a:pt x="24358" y="28790"/>
                </a:lnTo>
                <a:lnTo>
                  <a:pt x="29641" y="34442"/>
                </a:lnTo>
                <a:lnTo>
                  <a:pt x="29730" y="50596"/>
                </a:lnTo>
                <a:lnTo>
                  <a:pt x="23037" y="55676"/>
                </a:lnTo>
                <a:lnTo>
                  <a:pt x="31427" y="55676"/>
                </a:lnTo>
                <a:lnTo>
                  <a:pt x="33728" y="54234"/>
                </a:lnTo>
                <a:lnTo>
                  <a:pt x="38138" y="41440"/>
                </a:lnTo>
                <a:lnTo>
                  <a:pt x="38138" y="33705"/>
                </a:lnTo>
                <a:lnTo>
                  <a:pt x="34448" y="28790"/>
                </a:lnTo>
                <a:close/>
              </a:path>
              <a:path w="38734" h="62865">
                <a:moveTo>
                  <a:pt x="36906" y="0"/>
                </a:moveTo>
                <a:lnTo>
                  <a:pt x="7556" y="0"/>
                </a:lnTo>
                <a:lnTo>
                  <a:pt x="3594" y="29451"/>
                </a:lnTo>
                <a:lnTo>
                  <a:pt x="8597" y="28790"/>
                </a:lnTo>
                <a:lnTo>
                  <a:pt x="34448" y="28790"/>
                </a:lnTo>
                <a:lnTo>
                  <a:pt x="34162" y="28409"/>
                </a:lnTo>
                <a:lnTo>
                  <a:pt x="29349" y="25666"/>
                </a:lnTo>
                <a:lnTo>
                  <a:pt x="25577" y="23406"/>
                </a:lnTo>
                <a:lnTo>
                  <a:pt x="22589" y="22745"/>
                </a:lnTo>
                <a:lnTo>
                  <a:pt x="11137" y="22745"/>
                </a:lnTo>
                <a:lnTo>
                  <a:pt x="13500" y="6985"/>
                </a:lnTo>
                <a:lnTo>
                  <a:pt x="36906" y="6985"/>
                </a:lnTo>
                <a:lnTo>
                  <a:pt x="36906" y="0"/>
                </a:lnTo>
                <a:close/>
              </a:path>
              <a:path w="38734" h="62865">
                <a:moveTo>
                  <a:pt x="20866" y="22364"/>
                </a:moveTo>
                <a:lnTo>
                  <a:pt x="13881" y="22364"/>
                </a:lnTo>
                <a:lnTo>
                  <a:pt x="12560" y="22567"/>
                </a:lnTo>
                <a:lnTo>
                  <a:pt x="11137" y="22745"/>
                </a:lnTo>
                <a:lnTo>
                  <a:pt x="22589" y="22745"/>
                </a:lnTo>
                <a:lnTo>
                  <a:pt x="20866" y="2236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95535" y="9758741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34"/>
                </a:lnTo>
                <a:lnTo>
                  <a:pt x="12446" y="45123"/>
                </a:lnTo>
                <a:lnTo>
                  <a:pt x="21961" y="45123"/>
                </a:lnTo>
                <a:lnTo>
                  <a:pt x="19844" y="42291"/>
                </a:lnTo>
                <a:lnTo>
                  <a:pt x="8204" y="42291"/>
                </a:lnTo>
                <a:lnTo>
                  <a:pt x="8204" y="0"/>
                </a:lnTo>
                <a:close/>
              </a:path>
              <a:path w="38734" h="67309">
                <a:moveTo>
                  <a:pt x="21961" y="45123"/>
                </a:moveTo>
                <a:lnTo>
                  <a:pt x="12446" y="45123"/>
                </a:lnTo>
                <a:lnTo>
                  <a:pt x="28206" y="67005"/>
                </a:lnTo>
                <a:lnTo>
                  <a:pt x="38315" y="67005"/>
                </a:lnTo>
                <a:lnTo>
                  <a:pt x="21961" y="45123"/>
                </a:lnTo>
                <a:close/>
              </a:path>
              <a:path w="38734" h="67309">
                <a:moveTo>
                  <a:pt x="35852" y="21336"/>
                </a:moveTo>
                <a:lnTo>
                  <a:pt x="25857" y="21336"/>
                </a:lnTo>
                <a:lnTo>
                  <a:pt x="12446" y="37096"/>
                </a:lnTo>
                <a:lnTo>
                  <a:pt x="9525" y="40678"/>
                </a:lnTo>
                <a:lnTo>
                  <a:pt x="8394" y="42291"/>
                </a:lnTo>
                <a:lnTo>
                  <a:pt x="19844" y="42291"/>
                </a:lnTo>
                <a:lnTo>
                  <a:pt x="18211" y="40106"/>
                </a:lnTo>
                <a:lnTo>
                  <a:pt x="35852" y="2133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834342" y="9762135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0" y="54178"/>
                </a:lnTo>
                <a:lnTo>
                  <a:pt x="20955" y="54178"/>
                </a:lnTo>
                <a:lnTo>
                  <a:pt x="19623" y="47104"/>
                </a:lnTo>
                <a:lnTo>
                  <a:pt x="18059" y="39839"/>
                </a:lnTo>
                <a:lnTo>
                  <a:pt x="16212" y="32105"/>
                </a:lnTo>
                <a:lnTo>
                  <a:pt x="8686" y="0"/>
                </a:lnTo>
                <a:close/>
              </a:path>
              <a:path w="78105" h="64134">
                <a:moveTo>
                  <a:pt x="45743" y="9728"/>
                </a:moveTo>
                <a:lnTo>
                  <a:pt x="38887" y="9728"/>
                </a:lnTo>
                <a:lnTo>
                  <a:pt x="39725" y="16154"/>
                </a:lnTo>
                <a:lnTo>
                  <a:pt x="41046" y="22377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39"/>
                </a:lnTo>
                <a:lnTo>
                  <a:pt x="51115" y="32105"/>
                </a:lnTo>
                <a:lnTo>
                  <a:pt x="45743" y="9728"/>
                </a:lnTo>
                <a:close/>
              </a:path>
              <a:path w="78105" h="64134">
                <a:moveTo>
                  <a:pt x="43408" y="0"/>
                </a:moveTo>
                <a:lnTo>
                  <a:pt x="34823" y="0"/>
                </a:lnTo>
                <a:lnTo>
                  <a:pt x="24155" y="40309"/>
                </a:lnTo>
                <a:lnTo>
                  <a:pt x="22186" y="47853"/>
                </a:lnTo>
                <a:lnTo>
                  <a:pt x="21145" y="54178"/>
                </a:lnTo>
                <a:lnTo>
                  <a:pt x="27310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5" h="64134">
                <a:moveTo>
                  <a:pt x="77673" y="0"/>
                </a:moveTo>
                <a:lnTo>
                  <a:pt x="69278" y="0"/>
                </a:lnTo>
                <a:lnTo>
                  <a:pt x="60829" y="32270"/>
                </a:lnTo>
                <a:lnTo>
                  <a:pt x="57099" y="47104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1551684" y="9763257"/>
            <a:ext cx="41910" cy="63500"/>
          </a:xfrm>
          <a:custGeom>
            <a:avLst/>
            <a:gdLst/>
            <a:ahLst/>
            <a:cxnLst/>
            <a:rect l="l" t="t" r="r" b="b"/>
            <a:pathLst>
              <a:path w="41909" h="63500">
                <a:moveTo>
                  <a:pt x="33286" y="0"/>
                </a:moveTo>
                <a:lnTo>
                  <a:pt x="10591" y="0"/>
                </a:lnTo>
                <a:lnTo>
                  <a:pt x="2362" y="6604"/>
                </a:lnTo>
                <a:lnTo>
                  <a:pt x="2362" y="21653"/>
                </a:lnTo>
                <a:lnTo>
                  <a:pt x="5295" y="26936"/>
                </a:lnTo>
                <a:lnTo>
                  <a:pt x="12103" y="30162"/>
                </a:lnTo>
                <a:lnTo>
                  <a:pt x="12204" y="30429"/>
                </a:lnTo>
                <a:lnTo>
                  <a:pt x="4635" y="33655"/>
                </a:lnTo>
                <a:lnTo>
                  <a:pt x="85" y="39039"/>
                </a:lnTo>
                <a:lnTo>
                  <a:pt x="0" y="46901"/>
                </a:lnTo>
                <a:lnTo>
                  <a:pt x="304" y="49920"/>
                </a:lnTo>
                <a:lnTo>
                  <a:pt x="7224" y="59569"/>
                </a:lnTo>
                <a:lnTo>
                  <a:pt x="23262" y="63425"/>
                </a:lnTo>
                <a:lnTo>
                  <a:pt x="36303" y="57870"/>
                </a:lnTo>
                <a:lnTo>
                  <a:pt x="36464" y="57492"/>
                </a:lnTo>
                <a:lnTo>
                  <a:pt x="12954" y="57492"/>
                </a:lnTo>
                <a:lnTo>
                  <a:pt x="8229" y="52006"/>
                </a:lnTo>
                <a:lnTo>
                  <a:pt x="8457" y="46901"/>
                </a:lnTo>
                <a:lnTo>
                  <a:pt x="8509" y="39890"/>
                </a:lnTo>
                <a:lnTo>
                  <a:pt x="12382" y="35166"/>
                </a:lnTo>
                <a:lnTo>
                  <a:pt x="19570" y="33083"/>
                </a:lnTo>
                <a:lnTo>
                  <a:pt x="37013" y="33083"/>
                </a:lnTo>
                <a:lnTo>
                  <a:pt x="36779" y="32816"/>
                </a:lnTo>
                <a:lnTo>
                  <a:pt x="29121" y="29794"/>
                </a:lnTo>
                <a:lnTo>
                  <a:pt x="29121" y="29489"/>
                </a:lnTo>
                <a:lnTo>
                  <a:pt x="34069" y="27139"/>
                </a:lnTo>
                <a:lnTo>
                  <a:pt x="21932" y="27139"/>
                </a:lnTo>
                <a:lnTo>
                  <a:pt x="14846" y="25247"/>
                </a:lnTo>
                <a:lnTo>
                  <a:pt x="10210" y="21920"/>
                </a:lnTo>
                <a:lnTo>
                  <a:pt x="10210" y="10490"/>
                </a:lnTo>
                <a:lnTo>
                  <a:pt x="13995" y="5956"/>
                </a:lnTo>
                <a:lnTo>
                  <a:pt x="38037" y="5956"/>
                </a:lnTo>
                <a:lnTo>
                  <a:pt x="33286" y="0"/>
                </a:lnTo>
                <a:close/>
              </a:path>
              <a:path w="41909" h="63500">
                <a:moveTo>
                  <a:pt x="37013" y="33083"/>
                </a:moveTo>
                <a:lnTo>
                  <a:pt x="19570" y="33083"/>
                </a:lnTo>
                <a:lnTo>
                  <a:pt x="27901" y="35445"/>
                </a:lnTo>
                <a:lnTo>
                  <a:pt x="33096" y="39039"/>
                </a:lnTo>
                <a:lnTo>
                  <a:pt x="33096" y="52857"/>
                </a:lnTo>
                <a:lnTo>
                  <a:pt x="28270" y="57492"/>
                </a:lnTo>
                <a:lnTo>
                  <a:pt x="36464" y="57492"/>
                </a:lnTo>
                <a:lnTo>
                  <a:pt x="41478" y="45758"/>
                </a:lnTo>
                <a:lnTo>
                  <a:pt x="41516" y="38201"/>
                </a:lnTo>
                <a:lnTo>
                  <a:pt x="37013" y="33083"/>
                </a:lnTo>
                <a:close/>
              </a:path>
              <a:path w="41909" h="63500">
                <a:moveTo>
                  <a:pt x="38037" y="5956"/>
                </a:moveTo>
                <a:lnTo>
                  <a:pt x="28371" y="5956"/>
                </a:lnTo>
                <a:lnTo>
                  <a:pt x="31305" y="11061"/>
                </a:lnTo>
                <a:lnTo>
                  <a:pt x="31196" y="21653"/>
                </a:lnTo>
                <a:lnTo>
                  <a:pt x="27228" y="25336"/>
                </a:lnTo>
                <a:lnTo>
                  <a:pt x="21932" y="27139"/>
                </a:lnTo>
                <a:lnTo>
                  <a:pt x="34069" y="27139"/>
                </a:lnTo>
                <a:lnTo>
                  <a:pt x="36690" y="25895"/>
                </a:lnTo>
                <a:lnTo>
                  <a:pt x="39243" y="20307"/>
                </a:lnTo>
                <a:lnTo>
                  <a:pt x="39243" y="7467"/>
                </a:lnTo>
                <a:lnTo>
                  <a:pt x="38037" y="59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1598067" y="9764293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410" y="44729"/>
                </a:moveTo>
                <a:lnTo>
                  <a:pt x="28562" y="44729"/>
                </a:lnTo>
                <a:lnTo>
                  <a:pt x="28562" y="61468"/>
                </a:lnTo>
                <a:lnTo>
                  <a:pt x="36410" y="61468"/>
                </a:lnTo>
                <a:lnTo>
                  <a:pt x="36410" y="44729"/>
                </a:lnTo>
                <a:close/>
              </a:path>
              <a:path w="45085" h="61595">
                <a:moveTo>
                  <a:pt x="36410" y="0"/>
                </a:moveTo>
                <a:lnTo>
                  <a:pt x="27431" y="0"/>
                </a:lnTo>
                <a:lnTo>
                  <a:pt x="0" y="39243"/>
                </a:lnTo>
                <a:lnTo>
                  <a:pt x="0" y="44729"/>
                </a:lnTo>
                <a:lnTo>
                  <a:pt x="45021" y="44729"/>
                </a:lnTo>
                <a:lnTo>
                  <a:pt x="45021" y="38201"/>
                </a:lnTo>
                <a:lnTo>
                  <a:pt x="8420" y="38201"/>
                </a:lnTo>
                <a:lnTo>
                  <a:pt x="8420" y="37998"/>
                </a:lnTo>
                <a:lnTo>
                  <a:pt x="23456" y="17119"/>
                </a:lnTo>
                <a:lnTo>
                  <a:pt x="25158" y="14262"/>
                </a:lnTo>
                <a:lnTo>
                  <a:pt x="26669" y="11620"/>
                </a:lnTo>
                <a:lnTo>
                  <a:pt x="28562" y="8039"/>
                </a:lnTo>
                <a:lnTo>
                  <a:pt x="36410" y="8039"/>
                </a:lnTo>
                <a:lnTo>
                  <a:pt x="36410" y="0"/>
                </a:lnTo>
                <a:close/>
              </a:path>
              <a:path w="45085" h="61595">
                <a:moveTo>
                  <a:pt x="36410" y="8039"/>
                </a:moveTo>
                <a:lnTo>
                  <a:pt x="28841" y="8039"/>
                </a:lnTo>
                <a:lnTo>
                  <a:pt x="28663" y="11239"/>
                </a:lnTo>
                <a:lnTo>
                  <a:pt x="28562" y="38201"/>
                </a:lnTo>
                <a:lnTo>
                  <a:pt x="36410" y="38201"/>
                </a:lnTo>
                <a:lnTo>
                  <a:pt x="36410" y="80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1651116" y="9763436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69" h="63500">
                <a:moveTo>
                  <a:pt x="16180" y="0"/>
                </a:moveTo>
                <a:lnTo>
                  <a:pt x="8636" y="3370"/>
                </a:lnTo>
                <a:lnTo>
                  <a:pt x="3044" y="11891"/>
                </a:lnTo>
                <a:lnTo>
                  <a:pt x="0" y="26698"/>
                </a:lnTo>
                <a:lnTo>
                  <a:pt x="101" y="48928"/>
                </a:lnTo>
                <a:lnTo>
                  <a:pt x="7381" y="59668"/>
                </a:lnTo>
                <a:lnTo>
                  <a:pt x="18514" y="63348"/>
                </a:lnTo>
                <a:lnTo>
                  <a:pt x="29691" y="59306"/>
                </a:lnTo>
                <a:lnTo>
                  <a:pt x="31354" y="56700"/>
                </a:lnTo>
                <a:lnTo>
                  <a:pt x="16172" y="56700"/>
                </a:lnTo>
                <a:lnTo>
                  <a:pt x="8551" y="49152"/>
                </a:lnTo>
                <a:lnTo>
                  <a:pt x="5730" y="31865"/>
                </a:lnTo>
                <a:lnTo>
                  <a:pt x="6607" y="21554"/>
                </a:lnTo>
                <a:lnTo>
                  <a:pt x="12291" y="10570"/>
                </a:lnTo>
                <a:lnTo>
                  <a:pt x="23938" y="8171"/>
                </a:lnTo>
                <a:lnTo>
                  <a:pt x="32350" y="8171"/>
                </a:lnTo>
                <a:lnTo>
                  <a:pt x="28859" y="3464"/>
                </a:lnTo>
                <a:lnTo>
                  <a:pt x="16180" y="0"/>
                </a:lnTo>
                <a:close/>
              </a:path>
              <a:path w="39369" h="63500">
                <a:moveTo>
                  <a:pt x="32350" y="8171"/>
                </a:moveTo>
                <a:lnTo>
                  <a:pt x="23938" y="8171"/>
                </a:lnTo>
                <a:lnTo>
                  <a:pt x="29056" y="18355"/>
                </a:lnTo>
                <a:lnTo>
                  <a:pt x="30522" y="37757"/>
                </a:lnTo>
                <a:lnTo>
                  <a:pt x="26334" y="51769"/>
                </a:lnTo>
                <a:lnTo>
                  <a:pt x="16172" y="56700"/>
                </a:lnTo>
                <a:lnTo>
                  <a:pt x="31354" y="56700"/>
                </a:lnTo>
                <a:lnTo>
                  <a:pt x="36686" y="48344"/>
                </a:lnTo>
                <a:lnTo>
                  <a:pt x="39106" y="30925"/>
                </a:lnTo>
                <a:lnTo>
                  <a:pt x="39099" y="29901"/>
                </a:lnTo>
                <a:lnTo>
                  <a:pt x="36441" y="13689"/>
                </a:lnTo>
                <a:lnTo>
                  <a:pt x="32350" y="81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1699585" y="9763436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69" h="63500">
                <a:moveTo>
                  <a:pt x="16180" y="0"/>
                </a:moveTo>
                <a:lnTo>
                  <a:pt x="8636" y="3370"/>
                </a:lnTo>
                <a:lnTo>
                  <a:pt x="3044" y="11891"/>
                </a:lnTo>
                <a:lnTo>
                  <a:pt x="0" y="26698"/>
                </a:lnTo>
                <a:lnTo>
                  <a:pt x="101" y="48928"/>
                </a:lnTo>
                <a:lnTo>
                  <a:pt x="7381" y="59668"/>
                </a:lnTo>
                <a:lnTo>
                  <a:pt x="18514" y="63348"/>
                </a:lnTo>
                <a:lnTo>
                  <a:pt x="29691" y="59306"/>
                </a:lnTo>
                <a:lnTo>
                  <a:pt x="31354" y="56700"/>
                </a:lnTo>
                <a:lnTo>
                  <a:pt x="16172" y="56700"/>
                </a:lnTo>
                <a:lnTo>
                  <a:pt x="8551" y="49152"/>
                </a:lnTo>
                <a:lnTo>
                  <a:pt x="5730" y="31865"/>
                </a:lnTo>
                <a:lnTo>
                  <a:pt x="6607" y="21554"/>
                </a:lnTo>
                <a:lnTo>
                  <a:pt x="12291" y="10570"/>
                </a:lnTo>
                <a:lnTo>
                  <a:pt x="23938" y="8171"/>
                </a:lnTo>
                <a:lnTo>
                  <a:pt x="32350" y="8171"/>
                </a:lnTo>
                <a:lnTo>
                  <a:pt x="28859" y="3464"/>
                </a:lnTo>
                <a:lnTo>
                  <a:pt x="16180" y="0"/>
                </a:lnTo>
                <a:close/>
              </a:path>
              <a:path w="39369" h="63500">
                <a:moveTo>
                  <a:pt x="32350" y="8171"/>
                </a:moveTo>
                <a:lnTo>
                  <a:pt x="23938" y="8171"/>
                </a:lnTo>
                <a:lnTo>
                  <a:pt x="29056" y="18355"/>
                </a:lnTo>
                <a:lnTo>
                  <a:pt x="30522" y="37757"/>
                </a:lnTo>
                <a:lnTo>
                  <a:pt x="26334" y="51769"/>
                </a:lnTo>
                <a:lnTo>
                  <a:pt x="16172" y="56700"/>
                </a:lnTo>
                <a:lnTo>
                  <a:pt x="31354" y="56700"/>
                </a:lnTo>
                <a:lnTo>
                  <a:pt x="36686" y="48344"/>
                </a:lnTo>
                <a:lnTo>
                  <a:pt x="39106" y="30925"/>
                </a:lnTo>
                <a:lnTo>
                  <a:pt x="39099" y="29901"/>
                </a:lnTo>
                <a:lnTo>
                  <a:pt x="36441" y="13689"/>
                </a:lnTo>
                <a:lnTo>
                  <a:pt x="32350" y="81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1742815" y="9779984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10" h="46354">
                <a:moveTo>
                  <a:pt x="10020" y="0"/>
                </a:moveTo>
                <a:lnTo>
                  <a:pt x="761" y="0"/>
                </a:lnTo>
                <a:lnTo>
                  <a:pt x="16268" y="22415"/>
                </a:lnTo>
                <a:lnTo>
                  <a:pt x="0" y="45770"/>
                </a:lnTo>
                <a:lnTo>
                  <a:pt x="9169" y="45770"/>
                </a:lnTo>
                <a:lnTo>
                  <a:pt x="15798" y="35458"/>
                </a:lnTo>
                <a:lnTo>
                  <a:pt x="17487" y="32727"/>
                </a:lnTo>
                <a:lnTo>
                  <a:pt x="19100" y="30264"/>
                </a:lnTo>
                <a:lnTo>
                  <a:pt x="20612" y="27520"/>
                </a:lnTo>
                <a:lnTo>
                  <a:pt x="29482" y="27520"/>
                </a:lnTo>
                <a:lnTo>
                  <a:pt x="25819" y="22136"/>
                </a:lnTo>
                <a:lnTo>
                  <a:pt x="29230" y="17297"/>
                </a:lnTo>
                <a:lnTo>
                  <a:pt x="21183" y="17297"/>
                </a:lnTo>
                <a:lnTo>
                  <a:pt x="19564" y="14566"/>
                </a:lnTo>
                <a:lnTo>
                  <a:pt x="18249" y="12395"/>
                </a:lnTo>
                <a:lnTo>
                  <a:pt x="10020" y="0"/>
                </a:lnTo>
                <a:close/>
              </a:path>
              <a:path w="41910" h="46354">
                <a:moveTo>
                  <a:pt x="29482" y="27520"/>
                </a:moveTo>
                <a:lnTo>
                  <a:pt x="20802" y="27520"/>
                </a:lnTo>
                <a:lnTo>
                  <a:pt x="23926" y="32816"/>
                </a:lnTo>
                <a:lnTo>
                  <a:pt x="25717" y="35458"/>
                </a:lnTo>
                <a:lnTo>
                  <a:pt x="32435" y="45770"/>
                </a:lnTo>
                <a:lnTo>
                  <a:pt x="41897" y="45770"/>
                </a:lnTo>
                <a:lnTo>
                  <a:pt x="29482" y="27520"/>
                </a:lnTo>
                <a:close/>
              </a:path>
              <a:path w="41910" h="46354">
                <a:moveTo>
                  <a:pt x="41427" y="0"/>
                </a:moveTo>
                <a:lnTo>
                  <a:pt x="32435" y="0"/>
                </a:lnTo>
                <a:lnTo>
                  <a:pt x="26009" y="9740"/>
                </a:lnTo>
                <a:lnTo>
                  <a:pt x="24498" y="12192"/>
                </a:lnTo>
                <a:lnTo>
                  <a:pt x="22887" y="14744"/>
                </a:lnTo>
                <a:lnTo>
                  <a:pt x="21462" y="17297"/>
                </a:lnTo>
                <a:lnTo>
                  <a:pt x="29230" y="17297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1789784" y="9764293"/>
            <a:ext cx="38735" cy="62865"/>
          </a:xfrm>
          <a:custGeom>
            <a:avLst/>
            <a:gdLst/>
            <a:ahLst/>
            <a:cxnLst/>
            <a:rect l="l" t="t" r="r" b="b"/>
            <a:pathLst>
              <a:path w="38735" h="62865">
                <a:moveTo>
                  <a:pt x="2070" y="52387"/>
                </a:moveTo>
                <a:lnTo>
                  <a:pt x="0" y="58712"/>
                </a:lnTo>
                <a:lnTo>
                  <a:pt x="2921" y="60617"/>
                </a:lnTo>
                <a:lnTo>
                  <a:pt x="8597" y="62509"/>
                </a:lnTo>
                <a:lnTo>
                  <a:pt x="22198" y="61648"/>
                </a:lnTo>
                <a:lnTo>
                  <a:pt x="31470" y="55791"/>
                </a:lnTo>
                <a:lnTo>
                  <a:pt x="9639" y="55791"/>
                </a:lnTo>
                <a:lnTo>
                  <a:pt x="4635" y="53898"/>
                </a:lnTo>
                <a:lnTo>
                  <a:pt x="2070" y="52387"/>
                </a:lnTo>
                <a:close/>
              </a:path>
              <a:path w="38735" h="62865">
                <a:moveTo>
                  <a:pt x="34521" y="28841"/>
                </a:moveTo>
                <a:lnTo>
                  <a:pt x="24396" y="28841"/>
                </a:lnTo>
                <a:lnTo>
                  <a:pt x="29692" y="34505"/>
                </a:lnTo>
                <a:lnTo>
                  <a:pt x="29781" y="50673"/>
                </a:lnTo>
                <a:lnTo>
                  <a:pt x="23063" y="55791"/>
                </a:lnTo>
                <a:lnTo>
                  <a:pt x="31470" y="55791"/>
                </a:lnTo>
                <a:lnTo>
                  <a:pt x="33806" y="54315"/>
                </a:lnTo>
                <a:lnTo>
                  <a:pt x="38201" y="41503"/>
                </a:lnTo>
                <a:lnTo>
                  <a:pt x="38201" y="33756"/>
                </a:lnTo>
                <a:lnTo>
                  <a:pt x="34521" y="28841"/>
                </a:lnTo>
                <a:close/>
              </a:path>
              <a:path w="38735" h="62865">
                <a:moveTo>
                  <a:pt x="36969" y="0"/>
                </a:moveTo>
                <a:lnTo>
                  <a:pt x="7569" y="0"/>
                </a:lnTo>
                <a:lnTo>
                  <a:pt x="3594" y="29489"/>
                </a:lnTo>
                <a:lnTo>
                  <a:pt x="5854" y="29222"/>
                </a:lnTo>
                <a:lnTo>
                  <a:pt x="8597" y="28841"/>
                </a:lnTo>
                <a:lnTo>
                  <a:pt x="34521" y="28841"/>
                </a:lnTo>
                <a:lnTo>
                  <a:pt x="34226" y="28448"/>
                </a:lnTo>
                <a:lnTo>
                  <a:pt x="29400" y="25730"/>
                </a:lnTo>
                <a:lnTo>
                  <a:pt x="25615" y="23444"/>
                </a:lnTo>
                <a:lnTo>
                  <a:pt x="22619" y="22783"/>
                </a:lnTo>
                <a:lnTo>
                  <a:pt x="11150" y="22783"/>
                </a:lnTo>
                <a:lnTo>
                  <a:pt x="13512" y="6997"/>
                </a:lnTo>
                <a:lnTo>
                  <a:pt x="36969" y="6997"/>
                </a:lnTo>
                <a:lnTo>
                  <a:pt x="36969" y="0"/>
                </a:lnTo>
                <a:close/>
              </a:path>
              <a:path w="38735" h="62865">
                <a:moveTo>
                  <a:pt x="20891" y="22402"/>
                </a:moveTo>
                <a:lnTo>
                  <a:pt x="13893" y="22402"/>
                </a:lnTo>
                <a:lnTo>
                  <a:pt x="12573" y="22606"/>
                </a:lnTo>
                <a:lnTo>
                  <a:pt x="11150" y="22783"/>
                </a:lnTo>
                <a:lnTo>
                  <a:pt x="22619" y="22783"/>
                </a:lnTo>
                <a:lnTo>
                  <a:pt x="20891" y="2240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1835689" y="9764293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410" y="44729"/>
                </a:moveTo>
                <a:lnTo>
                  <a:pt x="28562" y="44729"/>
                </a:lnTo>
                <a:lnTo>
                  <a:pt x="28562" y="61468"/>
                </a:lnTo>
                <a:lnTo>
                  <a:pt x="36410" y="61468"/>
                </a:lnTo>
                <a:lnTo>
                  <a:pt x="36410" y="44729"/>
                </a:lnTo>
                <a:close/>
              </a:path>
              <a:path w="45085" h="61595">
                <a:moveTo>
                  <a:pt x="36410" y="0"/>
                </a:moveTo>
                <a:lnTo>
                  <a:pt x="27431" y="0"/>
                </a:lnTo>
                <a:lnTo>
                  <a:pt x="0" y="39243"/>
                </a:lnTo>
                <a:lnTo>
                  <a:pt x="0" y="44729"/>
                </a:lnTo>
                <a:lnTo>
                  <a:pt x="45021" y="44729"/>
                </a:lnTo>
                <a:lnTo>
                  <a:pt x="45021" y="38201"/>
                </a:lnTo>
                <a:lnTo>
                  <a:pt x="8420" y="38201"/>
                </a:lnTo>
                <a:lnTo>
                  <a:pt x="8420" y="37998"/>
                </a:lnTo>
                <a:lnTo>
                  <a:pt x="23456" y="17119"/>
                </a:lnTo>
                <a:lnTo>
                  <a:pt x="25158" y="14262"/>
                </a:lnTo>
                <a:lnTo>
                  <a:pt x="26669" y="11620"/>
                </a:lnTo>
                <a:lnTo>
                  <a:pt x="28562" y="8039"/>
                </a:lnTo>
                <a:lnTo>
                  <a:pt x="36410" y="8039"/>
                </a:lnTo>
                <a:lnTo>
                  <a:pt x="36410" y="0"/>
                </a:lnTo>
                <a:close/>
              </a:path>
              <a:path w="45085" h="61595">
                <a:moveTo>
                  <a:pt x="36410" y="8039"/>
                </a:moveTo>
                <a:lnTo>
                  <a:pt x="28841" y="8039"/>
                </a:lnTo>
                <a:lnTo>
                  <a:pt x="28651" y="11239"/>
                </a:lnTo>
                <a:lnTo>
                  <a:pt x="28562" y="38201"/>
                </a:lnTo>
                <a:lnTo>
                  <a:pt x="36410" y="38201"/>
                </a:lnTo>
                <a:lnTo>
                  <a:pt x="36410" y="80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1883495" y="9779984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10" h="46354">
                <a:moveTo>
                  <a:pt x="10032" y="0"/>
                </a:moveTo>
                <a:lnTo>
                  <a:pt x="761" y="0"/>
                </a:lnTo>
                <a:lnTo>
                  <a:pt x="16268" y="22415"/>
                </a:lnTo>
                <a:lnTo>
                  <a:pt x="0" y="45770"/>
                </a:lnTo>
                <a:lnTo>
                  <a:pt x="9182" y="45770"/>
                </a:lnTo>
                <a:lnTo>
                  <a:pt x="15798" y="35458"/>
                </a:lnTo>
                <a:lnTo>
                  <a:pt x="17500" y="32727"/>
                </a:lnTo>
                <a:lnTo>
                  <a:pt x="19113" y="30264"/>
                </a:lnTo>
                <a:lnTo>
                  <a:pt x="20624" y="27520"/>
                </a:lnTo>
                <a:lnTo>
                  <a:pt x="29482" y="27520"/>
                </a:lnTo>
                <a:lnTo>
                  <a:pt x="25819" y="22136"/>
                </a:lnTo>
                <a:lnTo>
                  <a:pt x="29230" y="17297"/>
                </a:lnTo>
                <a:lnTo>
                  <a:pt x="21183" y="17297"/>
                </a:lnTo>
                <a:lnTo>
                  <a:pt x="19564" y="14566"/>
                </a:lnTo>
                <a:lnTo>
                  <a:pt x="18249" y="12395"/>
                </a:lnTo>
                <a:lnTo>
                  <a:pt x="10032" y="0"/>
                </a:lnTo>
                <a:close/>
              </a:path>
              <a:path w="41910" h="46354">
                <a:moveTo>
                  <a:pt x="29482" y="27520"/>
                </a:moveTo>
                <a:lnTo>
                  <a:pt x="20815" y="27520"/>
                </a:lnTo>
                <a:lnTo>
                  <a:pt x="23926" y="32816"/>
                </a:lnTo>
                <a:lnTo>
                  <a:pt x="25730" y="35458"/>
                </a:lnTo>
                <a:lnTo>
                  <a:pt x="32448" y="45770"/>
                </a:lnTo>
                <a:lnTo>
                  <a:pt x="41897" y="45770"/>
                </a:lnTo>
                <a:lnTo>
                  <a:pt x="29482" y="27520"/>
                </a:lnTo>
                <a:close/>
              </a:path>
              <a:path w="41910" h="46354">
                <a:moveTo>
                  <a:pt x="41427" y="0"/>
                </a:moveTo>
                <a:lnTo>
                  <a:pt x="32448" y="0"/>
                </a:lnTo>
                <a:lnTo>
                  <a:pt x="26009" y="9740"/>
                </a:lnTo>
                <a:lnTo>
                  <a:pt x="24498" y="12192"/>
                </a:lnTo>
                <a:lnTo>
                  <a:pt x="22888" y="14744"/>
                </a:lnTo>
                <a:lnTo>
                  <a:pt x="21475" y="17297"/>
                </a:lnTo>
                <a:lnTo>
                  <a:pt x="29230" y="17297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1936327" y="9764300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5" h="61595">
                <a:moveTo>
                  <a:pt x="20523" y="7734"/>
                </a:moveTo>
                <a:lnTo>
                  <a:pt x="12484" y="7734"/>
                </a:lnTo>
                <a:lnTo>
                  <a:pt x="12484" y="61455"/>
                </a:lnTo>
                <a:lnTo>
                  <a:pt x="20523" y="61455"/>
                </a:lnTo>
                <a:lnTo>
                  <a:pt x="20523" y="7734"/>
                </a:lnTo>
                <a:close/>
              </a:path>
              <a:path w="20955" h="61595">
                <a:moveTo>
                  <a:pt x="20523" y="0"/>
                </a:moveTo>
                <a:lnTo>
                  <a:pt x="13436" y="0"/>
                </a:lnTo>
                <a:lnTo>
                  <a:pt x="0" y="7162"/>
                </a:lnTo>
                <a:lnTo>
                  <a:pt x="1612" y="13512"/>
                </a:lnTo>
                <a:lnTo>
                  <a:pt x="12293" y="7734"/>
                </a:lnTo>
                <a:lnTo>
                  <a:pt x="20523" y="7734"/>
                </a:lnTo>
                <a:lnTo>
                  <a:pt x="205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1976474" y="9813837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39" h="24129">
                <a:moveTo>
                  <a:pt x="14947" y="0"/>
                </a:moveTo>
                <a:lnTo>
                  <a:pt x="5676" y="952"/>
                </a:lnTo>
                <a:lnTo>
                  <a:pt x="4635" y="7861"/>
                </a:lnTo>
                <a:lnTo>
                  <a:pt x="2082" y="17983"/>
                </a:lnTo>
                <a:lnTo>
                  <a:pt x="0" y="23558"/>
                </a:lnTo>
                <a:lnTo>
                  <a:pt x="5956" y="22986"/>
                </a:lnTo>
                <a:lnTo>
                  <a:pt x="8610" y="18541"/>
                </a:lnTo>
                <a:lnTo>
                  <a:pt x="12763" y="8039"/>
                </a:lnTo>
                <a:lnTo>
                  <a:pt x="149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1997887" y="9763342"/>
            <a:ext cx="42545" cy="62865"/>
          </a:xfrm>
          <a:custGeom>
            <a:avLst/>
            <a:gdLst/>
            <a:ahLst/>
            <a:cxnLst/>
            <a:rect l="l" t="t" r="r" b="b"/>
            <a:pathLst>
              <a:path w="42544" h="62865">
                <a:moveTo>
                  <a:pt x="35971" y="0"/>
                </a:moveTo>
                <a:lnTo>
                  <a:pt x="1824" y="24211"/>
                </a:lnTo>
                <a:lnTo>
                  <a:pt x="0" y="39500"/>
                </a:lnTo>
                <a:lnTo>
                  <a:pt x="3284" y="51961"/>
                </a:lnTo>
                <a:lnTo>
                  <a:pt x="12630" y="60096"/>
                </a:lnTo>
                <a:lnTo>
                  <a:pt x="28467" y="62327"/>
                </a:lnTo>
                <a:lnTo>
                  <a:pt x="34723" y="57023"/>
                </a:lnTo>
                <a:lnTo>
                  <a:pt x="12895" y="57023"/>
                </a:lnTo>
                <a:lnTo>
                  <a:pt x="8260" y="49542"/>
                </a:lnTo>
                <a:lnTo>
                  <a:pt x="8123" y="42278"/>
                </a:lnTo>
                <a:lnTo>
                  <a:pt x="8069" y="37909"/>
                </a:lnTo>
                <a:lnTo>
                  <a:pt x="8450" y="36703"/>
                </a:lnTo>
                <a:lnTo>
                  <a:pt x="9022" y="35750"/>
                </a:lnTo>
                <a:lnTo>
                  <a:pt x="11295" y="31305"/>
                </a:lnTo>
                <a:lnTo>
                  <a:pt x="14672" y="29032"/>
                </a:lnTo>
                <a:lnTo>
                  <a:pt x="8641" y="29032"/>
                </a:lnTo>
                <a:lnTo>
                  <a:pt x="9556" y="23978"/>
                </a:lnTo>
                <a:lnTo>
                  <a:pt x="16604" y="13224"/>
                </a:lnTo>
                <a:lnTo>
                  <a:pt x="29735" y="7175"/>
                </a:lnTo>
                <a:lnTo>
                  <a:pt x="32098" y="6807"/>
                </a:lnTo>
                <a:lnTo>
                  <a:pt x="35971" y="6807"/>
                </a:lnTo>
                <a:lnTo>
                  <a:pt x="35971" y="0"/>
                </a:lnTo>
                <a:close/>
              </a:path>
              <a:path w="42544" h="62865">
                <a:moveTo>
                  <a:pt x="36848" y="28194"/>
                </a:moveTo>
                <a:lnTo>
                  <a:pt x="28592" y="28194"/>
                </a:lnTo>
                <a:lnTo>
                  <a:pt x="33609" y="33477"/>
                </a:lnTo>
                <a:lnTo>
                  <a:pt x="33609" y="51054"/>
                </a:lnTo>
                <a:lnTo>
                  <a:pt x="28783" y="57023"/>
                </a:lnTo>
                <a:lnTo>
                  <a:pt x="34723" y="57023"/>
                </a:lnTo>
                <a:lnTo>
                  <a:pt x="38452" y="53860"/>
                </a:lnTo>
                <a:lnTo>
                  <a:pt x="41931" y="39500"/>
                </a:lnTo>
                <a:lnTo>
                  <a:pt x="36848" y="28194"/>
                </a:lnTo>
                <a:close/>
              </a:path>
              <a:path w="42544" h="62865">
                <a:moveTo>
                  <a:pt x="23487" y="21932"/>
                </a:moveTo>
                <a:lnTo>
                  <a:pt x="16680" y="21932"/>
                </a:lnTo>
                <a:lnTo>
                  <a:pt x="11574" y="25158"/>
                </a:lnTo>
                <a:lnTo>
                  <a:pt x="8641" y="29032"/>
                </a:lnTo>
                <a:lnTo>
                  <a:pt x="14672" y="29032"/>
                </a:lnTo>
                <a:lnTo>
                  <a:pt x="15918" y="28194"/>
                </a:lnTo>
                <a:lnTo>
                  <a:pt x="36848" y="28194"/>
                </a:lnTo>
                <a:lnTo>
                  <a:pt x="36178" y="26703"/>
                </a:lnTo>
                <a:lnTo>
                  <a:pt x="23487" y="219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2049509" y="9778937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39" h="46990">
                <a:moveTo>
                  <a:pt x="7277" y="1041"/>
                </a:moveTo>
                <a:lnTo>
                  <a:pt x="0" y="1041"/>
                </a:lnTo>
                <a:lnTo>
                  <a:pt x="277" y="4635"/>
                </a:lnTo>
                <a:lnTo>
                  <a:pt x="381" y="46824"/>
                </a:lnTo>
                <a:lnTo>
                  <a:pt x="8521" y="46824"/>
                </a:lnTo>
                <a:lnTo>
                  <a:pt x="8615" y="17030"/>
                </a:lnTo>
                <a:lnTo>
                  <a:pt x="8699" y="16357"/>
                </a:lnTo>
                <a:lnTo>
                  <a:pt x="9182" y="15138"/>
                </a:lnTo>
                <a:lnTo>
                  <a:pt x="10502" y="10985"/>
                </a:lnTo>
                <a:lnTo>
                  <a:pt x="12833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39" h="46990">
                <a:moveTo>
                  <a:pt x="34410" y="6819"/>
                </a:moveTo>
                <a:lnTo>
                  <a:pt x="25819" y="6819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7" y="16357"/>
                </a:lnTo>
                <a:lnTo>
                  <a:pt x="37452" y="15519"/>
                </a:lnTo>
                <a:lnTo>
                  <a:pt x="37833" y="14376"/>
                </a:lnTo>
                <a:lnTo>
                  <a:pt x="39255" y="10312"/>
                </a:lnTo>
                <a:lnTo>
                  <a:pt x="40461" y="9169"/>
                </a:lnTo>
                <a:lnTo>
                  <a:pt x="35280" y="9169"/>
                </a:lnTo>
                <a:lnTo>
                  <a:pt x="34410" y="6819"/>
                </a:lnTo>
                <a:close/>
              </a:path>
              <a:path w="66039" h="46990">
                <a:moveTo>
                  <a:pt x="65735" y="6819"/>
                </a:moveTo>
                <a:lnTo>
                  <a:pt x="54381" y="6819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19"/>
                </a:lnTo>
                <a:close/>
              </a:path>
              <a:path w="66039" h="46990">
                <a:moveTo>
                  <a:pt x="56743" y="0"/>
                </a:moveTo>
                <a:lnTo>
                  <a:pt x="46342" y="0"/>
                </a:lnTo>
                <a:lnTo>
                  <a:pt x="43319" y="1130"/>
                </a:lnTo>
                <a:lnTo>
                  <a:pt x="38684" y="4635"/>
                </a:lnTo>
                <a:lnTo>
                  <a:pt x="36893" y="6629"/>
                </a:lnTo>
                <a:lnTo>
                  <a:pt x="35471" y="9169"/>
                </a:lnTo>
                <a:lnTo>
                  <a:pt x="40461" y="9169"/>
                </a:lnTo>
                <a:lnTo>
                  <a:pt x="42938" y="6819"/>
                </a:lnTo>
                <a:lnTo>
                  <a:pt x="65735" y="6819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39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33" y="8420"/>
                </a:lnTo>
                <a:lnTo>
                  <a:pt x="14287" y="6819"/>
                </a:lnTo>
                <a:lnTo>
                  <a:pt x="34410" y="6819"/>
                </a:lnTo>
                <a:lnTo>
                  <a:pt x="33286" y="3784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2128314" y="9778937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39" h="46990">
                <a:moveTo>
                  <a:pt x="7277" y="1041"/>
                </a:moveTo>
                <a:lnTo>
                  <a:pt x="0" y="1041"/>
                </a:lnTo>
                <a:lnTo>
                  <a:pt x="277" y="4635"/>
                </a:lnTo>
                <a:lnTo>
                  <a:pt x="381" y="46824"/>
                </a:lnTo>
                <a:lnTo>
                  <a:pt x="8521" y="46824"/>
                </a:lnTo>
                <a:lnTo>
                  <a:pt x="8615" y="17030"/>
                </a:lnTo>
                <a:lnTo>
                  <a:pt x="8699" y="16357"/>
                </a:lnTo>
                <a:lnTo>
                  <a:pt x="9182" y="15138"/>
                </a:lnTo>
                <a:lnTo>
                  <a:pt x="10502" y="10985"/>
                </a:lnTo>
                <a:lnTo>
                  <a:pt x="12833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39" h="46990">
                <a:moveTo>
                  <a:pt x="34410" y="6819"/>
                </a:moveTo>
                <a:lnTo>
                  <a:pt x="25819" y="6819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7" y="16357"/>
                </a:lnTo>
                <a:lnTo>
                  <a:pt x="37452" y="15519"/>
                </a:lnTo>
                <a:lnTo>
                  <a:pt x="37833" y="14376"/>
                </a:lnTo>
                <a:lnTo>
                  <a:pt x="39255" y="10312"/>
                </a:lnTo>
                <a:lnTo>
                  <a:pt x="40461" y="9169"/>
                </a:lnTo>
                <a:lnTo>
                  <a:pt x="35280" y="9169"/>
                </a:lnTo>
                <a:lnTo>
                  <a:pt x="34410" y="6819"/>
                </a:lnTo>
                <a:close/>
              </a:path>
              <a:path w="66039" h="46990">
                <a:moveTo>
                  <a:pt x="65735" y="6819"/>
                </a:moveTo>
                <a:lnTo>
                  <a:pt x="54381" y="6819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19"/>
                </a:lnTo>
                <a:close/>
              </a:path>
              <a:path w="66039" h="46990">
                <a:moveTo>
                  <a:pt x="56743" y="0"/>
                </a:moveTo>
                <a:lnTo>
                  <a:pt x="46342" y="0"/>
                </a:lnTo>
                <a:lnTo>
                  <a:pt x="43319" y="1130"/>
                </a:lnTo>
                <a:lnTo>
                  <a:pt x="38684" y="4635"/>
                </a:lnTo>
                <a:lnTo>
                  <a:pt x="36893" y="6629"/>
                </a:lnTo>
                <a:lnTo>
                  <a:pt x="35471" y="9169"/>
                </a:lnTo>
                <a:lnTo>
                  <a:pt x="40461" y="9169"/>
                </a:lnTo>
                <a:lnTo>
                  <a:pt x="42938" y="6819"/>
                </a:lnTo>
                <a:lnTo>
                  <a:pt x="65735" y="6819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39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33" y="8420"/>
                </a:lnTo>
                <a:lnTo>
                  <a:pt x="14287" y="6819"/>
                </a:lnTo>
                <a:lnTo>
                  <a:pt x="34410" y="6819"/>
                </a:lnTo>
                <a:lnTo>
                  <a:pt x="33286" y="3784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403650" y="919126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454601" y="918745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797"/>
                </a:lnTo>
                <a:lnTo>
                  <a:pt x="20408" y="26797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403699" y="9349040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4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4" h="54609">
                <a:moveTo>
                  <a:pt x="52400" y="23863"/>
                </a:moveTo>
                <a:lnTo>
                  <a:pt x="0" y="23863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63"/>
                </a:lnTo>
                <a:close/>
              </a:path>
              <a:path w="52704" h="54609">
                <a:moveTo>
                  <a:pt x="29451" y="0"/>
                </a:moveTo>
                <a:lnTo>
                  <a:pt x="22948" y="0"/>
                </a:lnTo>
                <a:lnTo>
                  <a:pt x="22948" y="23863"/>
                </a:lnTo>
                <a:lnTo>
                  <a:pt x="29451" y="23863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461714" y="933706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516993" y="933705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1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1"/>
                </a:lnTo>
                <a:close/>
              </a:path>
              <a:path w="40640" h="66040">
                <a:moveTo>
                  <a:pt x="36657" y="30975"/>
                </a:moveTo>
                <a:lnTo>
                  <a:pt x="25789" y="30975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7"/>
                </a:lnTo>
                <a:lnTo>
                  <a:pt x="40609" y="36245"/>
                </a:lnTo>
                <a:lnTo>
                  <a:pt x="36657" y="30975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57" y="30975"/>
                </a:lnTo>
                <a:lnTo>
                  <a:pt x="36342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67276" y="933350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797"/>
                </a:lnTo>
                <a:lnTo>
                  <a:pt x="20408" y="26797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626005" y="933411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5">
                <a:moveTo>
                  <a:pt x="26390" y="0"/>
                </a:moveTo>
                <a:lnTo>
                  <a:pt x="10858" y="0"/>
                </a:lnTo>
                <a:lnTo>
                  <a:pt x="4457" y="507"/>
                </a:lnTo>
                <a:lnTo>
                  <a:pt x="0" y="1422"/>
                </a:lnTo>
                <a:lnTo>
                  <a:pt x="0" y="68948"/>
                </a:lnTo>
                <a:lnTo>
                  <a:pt x="8826" y="68948"/>
                </a:lnTo>
                <a:lnTo>
                  <a:pt x="8826" y="39281"/>
                </a:lnTo>
                <a:lnTo>
                  <a:pt x="35238" y="39281"/>
                </a:lnTo>
                <a:lnTo>
                  <a:pt x="34518" y="38163"/>
                </a:lnTo>
                <a:lnTo>
                  <a:pt x="29235" y="36360"/>
                </a:lnTo>
                <a:lnTo>
                  <a:pt x="29235" y="36029"/>
                </a:lnTo>
                <a:lnTo>
                  <a:pt x="36449" y="33604"/>
                </a:lnTo>
                <a:lnTo>
                  <a:pt x="37413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13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27"/>
                </a:lnTo>
                <a:lnTo>
                  <a:pt x="26390" y="0"/>
                </a:lnTo>
                <a:close/>
              </a:path>
              <a:path w="45084" h="69215">
                <a:moveTo>
                  <a:pt x="35238" y="39281"/>
                </a:moveTo>
                <a:lnTo>
                  <a:pt x="17157" y="39281"/>
                </a:lnTo>
                <a:lnTo>
                  <a:pt x="25171" y="39611"/>
                </a:lnTo>
                <a:lnTo>
                  <a:pt x="28829" y="43154"/>
                </a:lnTo>
                <a:lnTo>
                  <a:pt x="30861" y="52603"/>
                </a:lnTo>
                <a:lnTo>
                  <a:pt x="32791" y="61125"/>
                </a:lnTo>
                <a:lnTo>
                  <a:pt x="34315" y="67017"/>
                </a:lnTo>
                <a:lnTo>
                  <a:pt x="35433" y="68948"/>
                </a:lnTo>
                <a:lnTo>
                  <a:pt x="44564" y="68948"/>
                </a:lnTo>
                <a:lnTo>
                  <a:pt x="43154" y="66293"/>
                </a:lnTo>
                <a:lnTo>
                  <a:pt x="41529" y="59702"/>
                </a:lnTo>
                <a:lnTo>
                  <a:pt x="39293" y="50164"/>
                </a:lnTo>
                <a:lnTo>
                  <a:pt x="37668" y="43052"/>
                </a:lnTo>
                <a:lnTo>
                  <a:pt x="35238" y="39281"/>
                </a:lnTo>
                <a:close/>
              </a:path>
              <a:path w="45084" h="69215">
                <a:moveTo>
                  <a:pt x="38135" y="6794"/>
                </a:moveTo>
                <a:lnTo>
                  <a:pt x="13296" y="6794"/>
                </a:lnTo>
                <a:lnTo>
                  <a:pt x="26898" y="6908"/>
                </a:lnTo>
                <a:lnTo>
                  <a:pt x="33299" y="10756"/>
                </a:lnTo>
                <a:lnTo>
                  <a:pt x="33299" y="27419"/>
                </a:lnTo>
                <a:lnTo>
                  <a:pt x="27305" y="32588"/>
                </a:lnTo>
                <a:lnTo>
                  <a:pt x="37413" y="32588"/>
                </a:lnTo>
                <a:lnTo>
                  <a:pt x="42138" y="27609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402691" y="9518332"/>
            <a:ext cx="25400" cy="6985"/>
          </a:xfrm>
          <a:custGeom>
            <a:avLst/>
            <a:gdLst/>
            <a:ahLst/>
            <a:cxnLst/>
            <a:rect l="l" t="t" r="r" b="b"/>
            <a:pathLst>
              <a:path w="25400" h="6984">
                <a:moveTo>
                  <a:pt x="0" y="3308"/>
                </a:moveTo>
                <a:lnTo>
                  <a:pt x="25082" y="3308"/>
                </a:lnTo>
              </a:path>
            </a:pathLst>
          </a:custGeom>
          <a:ln w="7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432352" y="948311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487630" y="948310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1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1"/>
                </a:lnTo>
                <a:close/>
              </a:path>
              <a:path w="40640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7"/>
                </a:lnTo>
                <a:lnTo>
                  <a:pt x="40609" y="36245"/>
                </a:lnTo>
                <a:lnTo>
                  <a:pt x="36668" y="30975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537926" y="947955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797"/>
                </a:lnTo>
                <a:lnTo>
                  <a:pt x="20396" y="26797"/>
                </a:lnTo>
                <a:lnTo>
                  <a:pt x="26237" y="22034"/>
                </a:lnTo>
                <a:lnTo>
                  <a:pt x="9029" y="22034"/>
                </a:lnTo>
                <a:lnTo>
                  <a:pt x="5575" y="18376"/>
                </a:lnTo>
                <a:lnTo>
                  <a:pt x="5575" y="9334"/>
                </a:lnTo>
                <a:lnTo>
                  <a:pt x="8216" y="4775"/>
                </a:lnTo>
                <a:lnTo>
                  <a:pt x="25778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8" y="4775"/>
                </a:moveTo>
                <a:lnTo>
                  <a:pt x="19291" y="4775"/>
                </a:lnTo>
                <a:lnTo>
                  <a:pt x="21418" y="9334"/>
                </a:lnTo>
                <a:lnTo>
                  <a:pt x="21420" y="18376"/>
                </a:lnTo>
                <a:lnTo>
                  <a:pt x="18059" y="22034"/>
                </a:lnTo>
                <a:lnTo>
                  <a:pt x="26237" y="22034"/>
                </a:lnTo>
                <a:lnTo>
                  <a:pt x="27000" y="21412"/>
                </a:lnTo>
                <a:lnTo>
                  <a:pt x="27000" y="6286"/>
                </a:lnTo>
                <a:lnTo>
                  <a:pt x="25778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96633" y="9480667"/>
            <a:ext cx="38100" cy="68580"/>
          </a:xfrm>
          <a:custGeom>
            <a:avLst/>
            <a:gdLst/>
            <a:ahLst/>
            <a:cxnLst/>
            <a:rect l="l" t="t" r="r" b="b"/>
            <a:pathLst>
              <a:path w="38100" h="68579">
                <a:moveTo>
                  <a:pt x="8839" y="0"/>
                </a:moveTo>
                <a:lnTo>
                  <a:pt x="0" y="0"/>
                </a:lnTo>
                <a:lnTo>
                  <a:pt x="0" y="68453"/>
                </a:lnTo>
                <a:lnTo>
                  <a:pt x="38087" y="68453"/>
                </a:lnTo>
                <a:lnTo>
                  <a:pt x="38087" y="61036"/>
                </a:lnTo>
                <a:lnTo>
                  <a:pt x="8839" y="61036"/>
                </a:lnTo>
                <a:lnTo>
                  <a:pt x="88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403699" y="9641140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4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4" h="54609">
                <a:moveTo>
                  <a:pt x="52400" y="23863"/>
                </a:moveTo>
                <a:lnTo>
                  <a:pt x="0" y="23863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63"/>
                </a:lnTo>
                <a:close/>
              </a:path>
              <a:path w="52704" h="54609">
                <a:moveTo>
                  <a:pt x="29451" y="0"/>
                </a:moveTo>
                <a:lnTo>
                  <a:pt x="22948" y="0"/>
                </a:lnTo>
                <a:lnTo>
                  <a:pt x="22948" y="23863"/>
                </a:lnTo>
                <a:lnTo>
                  <a:pt x="29451" y="23863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464465" y="962814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3" y="495"/>
                </a:lnTo>
                <a:lnTo>
                  <a:pt x="23142" y="1511"/>
                </a:lnTo>
                <a:lnTo>
                  <a:pt x="0" y="48092"/>
                </a:lnTo>
                <a:lnTo>
                  <a:pt x="5224" y="58588"/>
                </a:lnTo>
                <a:lnTo>
                  <a:pt x="15973" y="64686"/>
                </a:lnTo>
                <a:lnTo>
                  <a:pt x="33036" y="65430"/>
                </a:lnTo>
                <a:lnTo>
                  <a:pt x="36621" y="61226"/>
                </a:lnTo>
                <a:lnTo>
                  <a:pt x="13198" y="61226"/>
                </a:lnTo>
                <a:lnTo>
                  <a:pt x="8220" y="53200"/>
                </a:lnTo>
                <a:lnTo>
                  <a:pt x="8016" y="40716"/>
                </a:lnTo>
                <a:lnTo>
                  <a:pt x="8423" y="39382"/>
                </a:lnTo>
                <a:lnTo>
                  <a:pt x="9032" y="38366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79"/>
                </a:lnTo>
                <a:lnTo>
                  <a:pt x="17930" y="13556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25"/>
                </a:lnTo>
                <a:lnTo>
                  <a:pt x="30254" y="61226"/>
                </a:lnTo>
                <a:lnTo>
                  <a:pt x="36621" y="61226"/>
                </a:lnTo>
                <a:lnTo>
                  <a:pt x="41382" y="55645"/>
                </a:lnTo>
                <a:lnTo>
                  <a:pt x="44066" y="40116"/>
                </a:lnTo>
                <a:lnTo>
                  <a:pt x="38688" y="30264"/>
                </a:lnTo>
                <a:close/>
              </a:path>
              <a:path w="44450" h="66040">
                <a:moveTo>
                  <a:pt x="24564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6" y="30264"/>
                </a:lnTo>
                <a:lnTo>
                  <a:pt x="38688" y="30264"/>
                </a:lnTo>
                <a:lnTo>
                  <a:pt x="37466" y="28024"/>
                </a:lnTo>
                <a:lnTo>
                  <a:pt x="24564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16324" y="962941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67276" y="962560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797"/>
                </a:lnTo>
                <a:lnTo>
                  <a:pt x="20408" y="26797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626005" y="962621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5">
                <a:moveTo>
                  <a:pt x="26390" y="0"/>
                </a:moveTo>
                <a:lnTo>
                  <a:pt x="10858" y="0"/>
                </a:lnTo>
                <a:lnTo>
                  <a:pt x="4457" y="508"/>
                </a:lnTo>
                <a:lnTo>
                  <a:pt x="0" y="1422"/>
                </a:lnTo>
                <a:lnTo>
                  <a:pt x="0" y="68948"/>
                </a:lnTo>
                <a:lnTo>
                  <a:pt x="8826" y="68948"/>
                </a:lnTo>
                <a:lnTo>
                  <a:pt x="8826" y="39281"/>
                </a:lnTo>
                <a:lnTo>
                  <a:pt x="35238" y="39281"/>
                </a:lnTo>
                <a:lnTo>
                  <a:pt x="34518" y="38163"/>
                </a:lnTo>
                <a:lnTo>
                  <a:pt x="29235" y="36360"/>
                </a:lnTo>
                <a:lnTo>
                  <a:pt x="29235" y="36029"/>
                </a:lnTo>
                <a:lnTo>
                  <a:pt x="36449" y="33604"/>
                </a:lnTo>
                <a:lnTo>
                  <a:pt x="37413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13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27"/>
                </a:lnTo>
                <a:lnTo>
                  <a:pt x="26390" y="0"/>
                </a:lnTo>
                <a:close/>
              </a:path>
              <a:path w="45084" h="69215">
                <a:moveTo>
                  <a:pt x="35238" y="39281"/>
                </a:moveTo>
                <a:lnTo>
                  <a:pt x="17157" y="39281"/>
                </a:lnTo>
                <a:lnTo>
                  <a:pt x="25171" y="39611"/>
                </a:lnTo>
                <a:lnTo>
                  <a:pt x="28829" y="43154"/>
                </a:lnTo>
                <a:lnTo>
                  <a:pt x="30861" y="52603"/>
                </a:lnTo>
                <a:lnTo>
                  <a:pt x="32791" y="61125"/>
                </a:lnTo>
                <a:lnTo>
                  <a:pt x="34315" y="67017"/>
                </a:lnTo>
                <a:lnTo>
                  <a:pt x="35433" y="68948"/>
                </a:lnTo>
                <a:lnTo>
                  <a:pt x="44564" y="68948"/>
                </a:lnTo>
                <a:lnTo>
                  <a:pt x="43154" y="66294"/>
                </a:lnTo>
                <a:lnTo>
                  <a:pt x="41529" y="59702"/>
                </a:lnTo>
                <a:lnTo>
                  <a:pt x="39293" y="50165"/>
                </a:lnTo>
                <a:lnTo>
                  <a:pt x="37668" y="43053"/>
                </a:lnTo>
                <a:lnTo>
                  <a:pt x="35238" y="39281"/>
                </a:lnTo>
                <a:close/>
              </a:path>
              <a:path w="45084" h="69215">
                <a:moveTo>
                  <a:pt x="38135" y="6794"/>
                </a:moveTo>
                <a:lnTo>
                  <a:pt x="13296" y="6794"/>
                </a:lnTo>
                <a:lnTo>
                  <a:pt x="26898" y="6908"/>
                </a:lnTo>
                <a:lnTo>
                  <a:pt x="33299" y="10756"/>
                </a:lnTo>
                <a:lnTo>
                  <a:pt x="33299" y="27419"/>
                </a:lnTo>
                <a:lnTo>
                  <a:pt x="27305" y="32588"/>
                </a:lnTo>
                <a:lnTo>
                  <a:pt x="37413" y="32588"/>
                </a:lnTo>
                <a:lnTo>
                  <a:pt x="42138" y="27609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928176" y="9048249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14" y="30767"/>
                </a:moveTo>
                <a:lnTo>
                  <a:pt x="60769" y="44608"/>
                </a:lnTo>
                <a:lnTo>
                  <a:pt x="52307" y="55410"/>
                </a:lnTo>
                <a:lnTo>
                  <a:pt x="39984" y="61712"/>
                </a:lnTo>
                <a:lnTo>
                  <a:pt x="23197" y="59878"/>
                </a:lnTo>
                <a:lnTo>
                  <a:pt x="10765" y="53582"/>
                </a:lnTo>
                <a:lnTo>
                  <a:pt x="2946" y="43882"/>
                </a:lnTo>
                <a:lnTo>
                  <a:pt x="0" y="31833"/>
                </a:lnTo>
                <a:lnTo>
                  <a:pt x="3033" y="17531"/>
                </a:lnTo>
                <a:lnTo>
                  <a:pt x="11235" y="6503"/>
                </a:lnTo>
                <a:lnTo>
                  <a:pt x="23215" y="0"/>
                </a:lnTo>
                <a:lnTo>
                  <a:pt x="40208" y="1672"/>
                </a:lnTo>
                <a:lnTo>
                  <a:pt x="52774" y="7759"/>
                </a:lnTo>
                <a:lnTo>
                  <a:pt x="60724" y="17228"/>
                </a:lnTo>
                <a:lnTo>
                  <a:pt x="63868" y="29046"/>
                </a:lnTo>
                <a:lnTo>
                  <a:pt x="63914" y="3076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886217" y="91901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938746" y="919118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990198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886217" y="93362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938746" y="933723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990198" y="93374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886217" y="94822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938746" y="948328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990198" y="94835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883469" y="96293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0"/>
                </a:lnTo>
                <a:lnTo>
                  <a:pt x="9042" y="41020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0"/>
                </a:lnTo>
                <a:lnTo>
                  <a:pt x="39103" y="41020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935589" y="96293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0"/>
                </a:lnTo>
                <a:lnTo>
                  <a:pt x="9042" y="41020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0"/>
                </a:lnTo>
                <a:lnTo>
                  <a:pt x="39103" y="41020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990198" y="96295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366554" y="919118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31"/>
                </a:moveTo>
                <a:lnTo>
                  <a:pt x="13411" y="8331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31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7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1412132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1464247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1516374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1565289" y="920805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62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39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1615792" y="91901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1667657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1719772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1360265" y="93362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412388" y="93362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464247" y="93374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513168" y="935410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1563672" y="93362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1615531" y="93374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1667657" y="93374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1360265" y="94822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1412388" y="94822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1464247" y="94835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1513168" y="950015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563672" y="94822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1615531" y="94835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1667657" y="94835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1357518" y="96293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0"/>
                </a:lnTo>
                <a:lnTo>
                  <a:pt x="9042" y="41020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0"/>
                </a:lnTo>
                <a:lnTo>
                  <a:pt x="39103" y="41020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409639" y="96293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0"/>
                </a:lnTo>
                <a:lnTo>
                  <a:pt x="9042" y="41020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0"/>
                </a:lnTo>
                <a:lnTo>
                  <a:pt x="39103" y="41020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464247" y="96295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1513168" y="964620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1563672" y="96283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1615531" y="96295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667657" y="96295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2039443" y="91901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2091309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2143424" y="91914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2039443" y="93362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2091309" y="93374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2143424" y="93374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2039443" y="94822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00"/>
                </a:lnTo>
                <a:lnTo>
                  <a:pt x="8018" y="40728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04"/>
                </a:lnTo>
                <a:lnTo>
                  <a:pt x="15088" y="31178"/>
                </a:lnTo>
                <a:lnTo>
                  <a:pt x="8627" y="31178"/>
                </a:lnTo>
                <a:lnTo>
                  <a:pt x="10268" y="23981"/>
                </a:lnTo>
                <a:lnTo>
                  <a:pt x="17926" y="13561"/>
                </a:lnTo>
                <a:lnTo>
                  <a:pt x="31271" y="7708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40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88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2091309" y="94835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2143424" y="94835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2036695" y="96293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0"/>
                </a:lnTo>
                <a:lnTo>
                  <a:pt x="9042" y="41020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0"/>
                </a:lnTo>
                <a:lnTo>
                  <a:pt x="39103" y="41020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2088816" y="96293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0"/>
                </a:lnTo>
                <a:lnTo>
                  <a:pt x="9042" y="41020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0"/>
                </a:lnTo>
                <a:lnTo>
                  <a:pt x="39103" y="41020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2143424" y="96295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447977" y="904704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2063369" y="903580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4"/>
                </a:lnTo>
                <a:lnTo>
                  <a:pt x="99974" y="92074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321161" y="958203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597306" y="979791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2158885" y="835539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2195460" y="837924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2182294" y="8410233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2325118" y="839415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2187948" y="853434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222872" y="9762897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90" h="67945">
                <a:moveTo>
                  <a:pt x="286393" y="53065"/>
                </a:moveTo>
                <a:lnTo>
                  <a:pt x="4386" y="53065"/>
                </a:lnTo>
                <a:lnTo>
                  <a:pt x="14736" y="56894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87" y="53260"/>
                </a:lnTo>
                <a:lnTo>
                  <a:pt x="286393" y="53065"/>
                </a:lnTo>
                <a:close/>
              </a:path>
              <a:path w="288290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1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90" h="67945">
                <a:moveTo>
                  <a:pt x="178835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5" y="53260"/>
                </a:lnTo>
                <a:close/>
              </a:path>
              <a:path w="288290" h="67945">
                <a:moveTo>
                  <a:pt x="119674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8" y="60381"/>
                </a:lnTo>
                <a:lnTo>
                  <a:pt x="117505" y="55999"/>
                </a:lnTo>
                <a:lnTo>
                  <a:pt x="119674" y="53261"/>
                </a:lnTo>
                <a:close/>
              </a:path>
              <a:path w="288290" h="67945">
                <a:moveTo>
                  <a:pt x="149371" y="53261"/>
                </a:moveTo>
                <a:lnTo>
                  <a:pt x="119674" y="53261"/>
                </a:lnTo>
                <a:lnTo>
                  <a:pt x="125681" y="53775"/>
                </a:lnTo>
                <a:lnTo>
                  <a:pt x="136864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71" y="53261"/>
                </a:lnTo>
                <a:close/>
              </a:path>
              <a:path w="288290" h="67945">
                <a:moveTo>
                  <a:pt x="178835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8" y="64779"/>
                </a:lnTo>
                <a:lnTo>
                  <a:pt x="176986" y="60381"/>
                </a:lnTo>
                <a:lnTo>
                  <a:pt x="176664" y="55999"/>
                </a:lnTo>
                <a:lnTo>
                  <a:pt x="178835" y="53261"/>
                </a:lnTo>
                <a:close/>
              </a:path>
              <a:path w="288290" h="67945">
                <a:moveTo>
                  <a:pt x="208285" y="53260"/>
                </a:moveTo>
                <a:lnTo>
                  <a:pt x="178835" y="53260"/>
                </a:lnTo>
                <a:lnTo>
                  <a:pt x="184841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5" y="53260"/>
                </a:lnTo>
                <a:close/>
              </a:path>
              <a:path w="288290" h="67945">
                <a:moveTo>
                  <a:pt x="286387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1"/>
                </a:lnTo>
                <a:lnTo>
                  <a:pt x="236058" y="55999"/>
                </a:lnTo>
                <a:lnTo>
                  <a:pt x="238221" y="53262"/>
                </a:lnTo>
                <a:lnTo>
                  <a:pt x="286387" y="53260"/>
                </a:lnTo>
                <a:close/>
              </a:path>
              <a:path w="288290" h="67945">
                <a:moveTo>
                  <a:pt x="286387" y="53262"/>
                </a:moveTo>
                <a:lnTo>
                  <a:pt x="238221" y="53262"/>
                </a:lnTo>
                <a:lnTo>
                  <a:pt x="244231" y="53775"/>
                </a:lnTo>
                <a:lnTo>
                  <a:pt x="255421" y="59160"/>
                </a:lnTo>
                <a:lnTo>
                  <a:pt x="268604" y="67589"/>
                </a:lnTo>
                <a:lnTo>
                  <a:pt x="266977" y="63923"/>
                </a:lnTo>
                <a:lnTo>
                  <a:pt x="265518" y="58428"/>
                </a:lnTo>
                <a:lnTo>
                  <a:pt x="266631" y="54005"/>
                </a:lnTo>
                <a:lnTo>
                  <a:pt x="272719" y="53551"/>
                </a:lnTo>
                <a:lnTo>
                  <a:pt x="286379" y="53551"/>
                </a:lnTo>
                <a:lnTo>
                  <a:pt x="286387" y="53262"/>
                </a:lnTo>
                <a:close/>
              </a:path>
              <a:path w="288290" h="67945">
                <a:moveTo>
                  <a:pt x="286379" y="53551"/>
                </a:moveTo>
                <a:lnTo>
                  <a:pt x="272719" y="53551"/>
                </a:lnTo>
                <a:lnTo>
                  <a:pt x="286183" y="59967"/>
                </a:lnTo>
                <a:lnTo>
                  <a:pt x="286379" y="53551"/>
                </a:lnTo>
                <a:close/>
              </a:path>
              <a:path w="288290" h="67945">
                <a:moveTo>
                  <a:pt x="288010" y="0"/>
                </a:moveTo>
                <a:lnTo>
                  <a:pt x="0" y="0"/>
                </a:lnTo>
                <a:lnTo>
                  <a:pt x="0" y="54635"/>
                </a:lnTo>
                <a:lnTo>
                  <a:pt x="4386" y="53065"/>
                </a:lnTo>
                <a:lnTo>
                  <a:pt x="286393" y="53065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320478" y="9776734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79">
                <a:moveTo>
                  <a:pt x="45999" y="7099"/>
                </a:moveTo>
                <a:lnTo>
                  <a:pt x="37439" y="7099"/>
                </a:lnTo>
                <a:lnTo>
                  <a:pt x="37909" y="7620"/>
                </a:lnTo>
                <a:lnTo>
                  <a:pt x="37909" y="9296"/>
                </a:lnTo>
                <a:lnTo>
                  <a:pt x="36969" y="11493"/>
                </a:lnTo>
                <a:lnTo>
                  <a:pt x="33185" y="19062"/>
                </a:lnTo>
                <a:lnTo>
                  <a:pt x="32258" y="21958"/>
                </a:lnTo>
                <a:lnTo>
                  <a:pt x="32334" y="28295"/>
                </a:lnTo>
                <a:lnTo>
                  <a:pt x="34480" y="30441"/>
                </a:lnTo>
                <a:lnTo>
                  <a:pt x="41871" y="30403"/>
                </a:lnTo>
                <a:lnTo>
                  <a:pt x="43992" y="29032"/>
                </a:lnTo>
                <a:lnTo>
                  <a:pt x="45115" y="26289"/>
                </a:lnTo>
                <a:lnTo>
                  <a:pt x="45669" y="25019"/>
                </a:lnTo>
                <a:lnTo>
                  <a:pt x="45774" y="23469"/>
                </a:lnTo>
                <a:lnTo>
                  <a:pt x="41973" y="23469"/>
                </a:lnTo>
                <a:lnTo>
                  <a:pt x="41342" y="22936"/>
                </a:lnTo>
                <a:lnTo>
                  <a:pt x="41313" y="20637"/>
                </a:lnTo>
                <a:lnTo>
                  <a:pt x="42100" y="18364"/>
                </a:lnTo>
                <a:lnTo>
                  <a:pt x="45224" y="11201"/>
                </a:lnTo>
                <a:lnTo>
                  <a:pt x="45922" y="8674"/>
                </a:lnTo>
                <a:lnTo>
                  <a:pt x="45999" y="7099"/>
                </a:lnTo>
                <a:close/>
              </a:path>
              <a:path w="46355" h="30479">
                <a:moveTo>
                  <a:pt x="20688" y="368"/>
                </a:moveTo>
                <a:lnTo>
                  <a:pt x="11925" y="368"/>
                </a:lnTo>
                <a:lnTo>
                  <a:pt x="0" y="26289"/>
                </a:lnTo>
                <a:lnTo>
                  <a:pt x="12" y="26885"/>
                </a:lnTo>
                <a:lnTo>
                  <a:pt x="174" y="27165"/>
                </a:lnTo>
                <a:lnTo>
                  <a:pt x="406" y="27495"/>
                </a:lnTo>
                <a:lnTo>
                  <a:pt x="901" y="27673"/>
                </a:lnTo>
                <a:lnTo>
                  <a:pt x="8420" y="27673"/>
                </a:lnTo>
                <a:lnTo>
                  <a:pt x="13855" y="15570"/>
                </a:lnTo>
                <a:lnTo>
                  <a:pt x="16001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54"/>
                </a:lnTo>
                <a:lnTo>
                  <a:pt x="32461" y="4254"/>
                </a:lnTo>
                <a:lnTo>
                  <a:pt x="32407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5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74"/>
                </a:lnTo>
                <a:lnTo>
                  <a:pt x="22021" y="12674"/>
                </a:lnTo>
                <a:lnTo>
                  <a:pt x="15709" y="26428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495"/>
                </a:lnTo>
                <a:lnTo>
                  <a:pt x="16433" y="27673"/>
                </a:lnTo>
                <a:lnTo>
                  <a:pt x="23113" y="27673"/>
                </a:lnTo>
                <a:lnTo>
                  <a:pt x="27254" y="18364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5" h="30479">
                <a:moveTo>
                  <a:pt x="45389" y="22936"/>
                </a:moveTo>
                <a:lnTo>
                  <a:pt x="44792" y="23101"/>
                </a:lnTo>
                <a:lnTo>
                  <a:pt x="43992" y="23355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87"/>
                </a:lnTo>
                <a:lnTo>
                  <a:pt x="45389" y="22936"/>
                </a:lnTo>
                <a:close/>
              </a:path>
              <a:path w="46355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54"/>
                </a:lnTo>
                <a:lnTo>
                  <a:pt x="45999" y="4254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5" h="30479">
                <a:moveTo>
                  <a:pt x="29844" y="0"/>
                </a:moveTo>
                <a:lnTo>
                  <a:pt x="25222" y="0"/>
                </a:lnTo>
                <a:lnTo>
                  <a:pt x="23901" y="406"/>
                </a:lnTo>
                <a:lnTo>
                  <a:pt x="20955" y="2057"/>
                </a:lnTo>
                <a:lnTo>
                  <a:pt x="19850" y="2971"/>
                </a:lnTo>
                <a:lnTo>
                  <a:pt x="19113" y="4000"/>
                </a:lnTo>
                <a:lnTo>
                  <a:pt x="32407" y="4000"/>
                </a:lnTo>
                <a:lnTo>
                  <a:pt x="31864" y="1409"/>
                </a:lnTo>
                <a:lnTo>
                  <a:pt x="29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366528" y="9776734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79">
                <a:moveTo>
                  <a:pt x="45999" y="7099"/>
                </a:moveTo>
                <a:lnTo>
                  <a:pt x="37439" y="7099"/>
                </a:lnTo>
                <a:lnTo>
                  <a:pt x="37909" y="7620"/>
                </a:lnTo>
                <a:lnTo>
                  <a:pt x="37909" y="9296"/>
                </a:lnTo>
                <a:lnTo>
                  <a:pt x="36969" y="11493"/>
                </a:lnTo>
                <a:lnTo>
                  <a:pt x="33185" y="19062"/>
                </a:lnTo>
                <a:lnTo>
                  <a:pt x="32258" y="21958"/>
                </a:lnTo>
                <a:lnTo>
                  <a:pt x="32334" y="28295"/>
                </a:lnTo>
                <a:lnTo>
                  <a:pt x="34480" y="30441"/>
                </a:lnTo>
                <a:lnTo>
                  <a:pt x="41871" y="30403"/>
                </a:lnTo>
                <a:lnTo>
                  <a:pt x="43992" y="29032"/>
                </a:lnTo>
                <a:lnTo>
                  <a:pt x="45115" y="26289"/>
                </a:lnTo>
                <a:lnTo>
                  <a:pt x="45669" y="25019"/>
                </a:lnTo>
                <a:lnTo>
                  <a:pt x="45774" y="23469"/>
                </a:lnTo>
                <a:lnTo>
                  <a:pt x="41973" y="23469"/>
                </a:lnTo>
                <a:lnTo>
                  <a:pt x="41342" y="22936"/>
                </a:lnTo>
                <a:lnTo>
                  <a:pt x="41313" y="20637"/>
                </a:lnTo>
                <a:lnTo>
                  <a:pt x="42100" y="18364"/>
                </a:lnTo>
                <a:lnTo>
                  <a:pt x="45224" y="11201"/>
                </a:lnTo>
                <a:lnTo>
                  <a:pt x="45922" y="8674"/>
                </a:lnTo>
                <a:lnTo>
                  <a:pt x="45999" y="7099"/>
                </a:lnTo>
                <a:close/>
              </a:path>
              <a:path w="46355" h="30479">
                <a:moveTo>
                  <a:pt x="20688" y="368"/>
                </a:moveTo>
                <a:lnTo>
                  <a:pt x="11925" y="368"/>
                </a:lnTo>
                <a:lnTo>
                  <a:pt x="0" y="26289"/>
                </a:lnTo>
                <a:lnTo>
                  <a:pt x="12" y="26885"/>
                </a:lnTo>
                <a:lnTo>
                  <a:pt x="174" y="27165"/>
                </a:lnTo>
                <a:lnTo>
                  <a:pt x="406" y="27495"/>
                </a:lnTo>
                <a:lnTo>
                  <a:pt x="901" y="27673"/>
                </a:lnTo>
                <a:lnTo>
                  <a:pt x="8420" y="27673"/>
                </a:lnTo>
                <a:lnTo>
                  <a:pt x="13855" y="15570"/>
                </a:lnTo>
                <a:lnTo>
                  <a:pt x="16001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54"/>
                </a:lnTo>
                <a:lnTo>
                  <a:pt x="32461" y="4254"/>
                </a:lnTo>
                <a:lnTo>
                  <a:pt x="32407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5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74"/>
                </a:lnTo>
                <a:lnTo>
                  <a:pt x="22021" y="12674"/>
                </a:lnTo>
                <a:lnTo>
                  <a:pt x="15709" y="26428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495"/>
                </a:lnTo>
                <a:lnTo>
                  <a:pt x="16433" y="27673"/>
                </a:lnTo>
                <a:lnTo>
                  <a:pt x="23113" y="27673"/>
                </a:lnTo>
                <a:lnTo>
                  <a:pt x="27254" y="18364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5" h="30479">
                <a:moveTo>
                  <a:pt x="45389" y="22936"/>
                </a:moveTo>
                <a:lnTo>
                  <a:pt x="44792" y="23101"/>
                </a:lnTo>
                <a:lnTo>
                  <a:pt x="43992" y="23355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87"/>
                </a:lnTo>
                <a:lnTo>
                  <a:pt x="45389" y="22936"/>
                </a:lnTo>
                <a:close/>
              </a:path>
              <a:path w="46355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54"/>
                </a:lnTo>
                <a:lnTo>
                  <a:pt x="45999" y="4254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5" h="30479">
                <a:moveTo>
                  <a:pt x="29844" y="0"/>
                </a:moveTo>
                <a:lnTo>
                  <a:pt x="25222" y="0"/>
                </a:lnTo>
                <a:lnTo>
                  <a:pt x="23901" y="406"/>
                </a:lnTo>
                <a:lnTo>
                  <a:pt x="20955" y="2057"/>
                </a:lnTo>
                <a:lnTo>
                  <a:pt x="19850" y="2971"/>
                </a:lnTo>
                <a:lnTo>
                  <a:pt x="19113" y="4000"/>
                </a:lnTo>
                <a:lnTo>
                  <a:pt x="32407" y="4000"/>
                </a:lnTo>
                <a:lnTo>
                  <a:pt x="31864" y="1409"/>
                </a:lnTo>
                <a:lnTo>
                  <a:pt x="29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395256" y="975619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6" y="91531"/>
                </a:lnTo>
                <a:lnTo>
                  <a:pt x="193891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6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445046" y="976212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445046" y="97753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445046" y="978850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445046" y="980169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445046" y="981488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445046" y="982807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445046" y="984126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546239" y="97613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546239" y="977452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546239" y="97877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546239" y="98009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546239" y="98140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546239" y="98272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546239" y="984046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457663" y="9777334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49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2" y="46304"/>
                </a:lnTo>
                <a:lnTo>
                  <a:pt x="21616" y="43941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1"/>
                </a:lnTo>
                <a:lnTo>
                  <a:pt x="584" y="44195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49"/>
                </a:lnTo>
                <a:lnTo>
                  <a:pt x="14084" y="31749"/>
                </a:lnTo>
                <a:lnTo>
                  <a:pt x="17881" y="26225"/>
                </a:lnTo>
                <a:lnTo>
                  <a:pt x="21335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49"/>
                </a:lnTo>
                <a:lnTo>
                  <a:pt x="27375" y="31749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489322" y="9793813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2296728" y="8759940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2298750" y="880389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2151249" y="8752600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2151249" y="8752599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2151633" y="8792894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2151249" y="8621891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2297976" y="8815043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2221849" y="8675571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156266" y="8752189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2321162" y="8690263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2113114" y="8620862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120427" y="8792432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4">
                <a:moveTo>
                  <a:pt x="23956" y="0"/>
                </a:moveTo>
                <a:lnTo>
                  <a:pt x="21556" y="88"/>
                </a:lnTo>
                <a:lnTo>
                  <a:pt x="19905" y="431"/>
                </a:lnTo>
                <a:lnTo>
                  <a:pt x="14723" y="1333"/>
                </a:lnTo>
                <a:lnTo>
                  <a:pt x="10176" y="4229"/>
                </a:lnTo>
                <a:lnTo>
                  <a:pt x="4668" y="12341"/>
                </a:lnTo>
                <a:lnTo>
                  <a:pt x="1186" y="23050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2" y="53047"/>
                </a:lnTo>
                <a:lnTo>
                  <a:pt x="8538" y="53047"/>
                </a:lnTo>
                <a:lnTo>
                  <a:pt x="5439" y="46100"/>
                </a:lnTo>
                <a:lnTo>
                  <a:pt x="5312" y="35293"/>
                </a:lnTo>
                <a:lnTo>
                  <a:pt x="5566" y="34150"/>
                </a:lnTo>
                <a:lnTo>
                  <a:pt x="5947" y="33248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24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4">
                <a:moveTo>
                  <a:pt x="26944" y="26225"/>
                </a:moveTo>
                <a:lnTo>
                  <a:pt x="19016" y="26225"/>
                </a:lnTo>
                <a:lnTo>
                  <a:pt x="22368" y="31140"/>
                </a:lnTo>
                <a:lnTo>
                  <a:pt x="22368" y="47523"/>
                </a:lnTo>
                <a:lnTo>
                  <a:pt x="19155" y="53047"/>
                </a:lnTo>
                <a:lnTo>
                  <a:pt x="26042" y="53047"/>
                </a:lnTo>
                <a:lnTo>
                  <a:pt x="27994" y="49352"/>
                </a:lnTo>
                <a:lnTo>
                  <a:pt x="27994" y="27724"/>
                </a:lnTo>
                <a:lnTo>
                  <a:pt x="26944" y="26225"/>
                </a:lnTo>
                <a:close/>
              </a:path>
              <a:path w="28575" h="59054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44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154517" y="8793688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5">
                <a:moveTo>
                  <a:pt x="7923" y="0"/>
                </a:moveTo>
                <a:lnTo>
                  <a:pt x="3002" y="6833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4"/>
                </a:lnTo>
                <a:lnTo>
                  <a:pt x="20292" y="51792"/>
                </a:lnTo>
                <a:lnTo>
                  <a:pt x="7120" y="51792"/>
                </a:lnTo>
                <a:lnTo>
                  <a:pt x="3842" y="43390"/>
                </a:lnTo>
                <a:lnTo>
                  <a:pt x="3830" y="12905"/>
                </a:lnTo>
                <a:lnTo>
                  <a:pt x="7374" y="4637"/>
                </a:lnTo>
                <a:lnTo>
                  <a:pt x="19997" y="4637"/>
                </a:lnTo>
                <a:lnTo>
                  <a:pt x="19161" y="3017"/>
                </a:lnTo>
                <a:lnTo>
                  <a:pt x="7923" y="0"/>
                </a:lnTo>
                <a:close/>
              </a:path>
              <a:path w="26669" h="56515">
                <a:moveTo>
                  <a:pt x="19997" y="4637"/>
                </a:moveTo>
                <a:lnTo>
                  <a:pt x="17978" y="4637"/>
                </a:lnTo>
                <a:lnTo>
                  <a:pt x="20569" y="13895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2" y="51792"/>
                </a:lnTo>
                <a:lnTo>
                  <a:pt x="23951" y="45909"/>
                </a:lnTo>
                <a:lnTo>
                  <a:pt x="26131" y="27611"/>
                </a:lnTo>
                <a:lnTo>
                  <a:pt x="24884" y="14110"/>
                </a:lnTo>
                <a:lnTo>
                  <a:pt x="19997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184703" y="8790235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4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1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2170517" y="8673187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5">
                <a:moveTo>
                  <a:pt x="7923" y="0"/>
                </a:moveTo>
                <a:lnTo>
                  <a:pt x="3002" y="6833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4"/>
                </a:lnTo>
                <a:lnTo>
                  <a:pt x="20292" y="51792"/>
                </a:lnTo>
                <a:lnTo>
                  <a:pt x="7120" y="51792"/>
                </a:lnTo>
                <a:lnTo>
                  <a:pt x="3842" y="43390"/>
                </a:lnTo>
                <a:lnTo>
                  <a:pt x="3830" y="12905"/>
                </a:lnTo>
                <a:lnTo>
                  <a:pt x="7374" y="4637"/>
                </a:lnTo>
                <a:lnTo>
                  <a:pt x="19997" y="4637"/>
                </a:lnTo>
                <a:lnTo>
                  <a:pt x="19161" y="3017"/>
                </a:lnTo>
                <a:lnTo>
                  <a:pt x="7923" y="0"/>
                </a:lnTo>
                <a:close/>
              </a:path>
              <a:path w="26669" h="56515">
                <a:moveTo>
                  <a:pt x="19997" y="4637"/>
                </a:moveTo>
                <a:lnTo>
                  <a:pt x="17978" y="4637"/>
                </a:lnTo>
                <a:lnTo>
                  <a:pt x="20569" y="13895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2" y="51792"/>
                </a:lnTo>
                <a:lnTo>
                  <a:pt x="23951" y="45909"/>
                </a:lnTo>
                <a:lnTo>
                  <a:pt x="26131" y="27611"/>
                </a:lnTo>
                <a:lnTo>
                  <a:pt x="24884" y="14110"/>
                </a:lnTo>
                <a:lnTo>
                  <a:pt x="19997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2200701" y="8669733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4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1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2240076" y="8672424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5">
                <a:moveTo>
                  <a:pt x="0" y="2851"/>
                </a:moveTo>
                <a:lnTo>
                  <a:pt x="15608" y="2851"/>
                </a:lnTo>
              </a:path>
            </a:pathLst>
          </a:custGeom>
          <a:ln w="697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2258535" y="8641881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80" h="57784">
                <a:moveTo>
                  <a:pt x="24320" y="41630"/>
                </a:moveTo>
                <a:lnTo>
                  <a:pt x="19075" y="41630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30"/>
                </a:lnTo>
                <a:close/>
              </a:path>
              <a:path w="30480" h="57784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30"/>
                </a:lnTo>
                <a:lnTo>
                  <a:pt x="30073" y="41630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80" h="57784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2292657" y="8641880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20">
                <a:moveTo>
                  <a:pt x="1396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64"/>
                </a:lnTo>
                <a:lnTo>
                  <a:pt x="1396" y="48742"/>
                </a:lnTo>
                <a:close/>
              </a:path>
              <a:path w="26035" h="58420">
                <a:moveTo>
                  <a:pt x="23064" y="26847"/>
                </a:moveTo>
                <a:lnTo>
                  <a:pt x="16294" y="26847"/>
                </a:lnTo>
                <a:lnTo>
                  <a:pt x="19837" y="32130"/>
                </a:lnTo>
                <a:lnTo>
                  <a:pt x="19900" y="47155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6" y="49796"/>
                </a:lnTo>
                <a:lnTo>
                  <a:pt x="25526" y="31407"/>
                </a:lnTo>
                <a:lnTo>
                  <a:pt x="23064" y="26847"/>
                </a:lnTo>
                <a:close/>
              </a:path>
              <a:path w="26035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5753" y="26847"/>
                </a:lnTo>
                <a:lnTo>
                  <a:pt x="23064" y="26847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080" y="21208"/>
                </a:lnTo>
                <a:lnTo>
                  <a:pt x="7454" y="21208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5" h="58420">
                <a:moveTo>
                  <a:pt x="13957" y="20866"/>
                </a:moveTo>
                <a:lnTo>
                  <a:pt x="9283" y="20866"/>
                </a:lnTo>
                <a:lnTo>
                  <a:pt x="8407" y="21043"/>
                </a:lnTo>
                <a:lnTo>
                  <a:pt x="7454" y="21208"/>
                </a:lnTo>
                <a:lnTo>
                  <a:pt x="15080" y="21208"/>
                </a:lnTo>
                <a:lnTo>
                  <a:pt x="13957" y="208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2324191" y="8638802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84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4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2231430" y="842077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19" h="90804">
                <a:moveTo>
                  <a:pt x="17145" y="58648"/>
                </a:moveTo>
                <a:lnTo>
                  <a:pt x="0" y="60324"/>
                </a:lnTo>
                <a:lnTo>
                  <a:pt x="23" y="60517"/>
                </a:lnTo>
                <a:lnTo>
                  <a:pt x="3646" y="73364"/>
                </a:lnTo>
                <a:lnTo>
                  <a:pt x="11355" y="83233"/>
                </a:lnTo>
                <a:lnTo>
                  <a:pt x="21913" y="88484"/>
                </a:lnTo>
                <a:lnTo>
                  <a:pt x="35991" y="90233"/>
                </a:lnTo>
                <a:lnTo>
                  <a:pt x="43573" y="90233"/>
                </a:lnTo>
                <a:lnTo>
                  <a:pt x="49898" y="89166"/>
                </a:lnTo>
                <a:lnTo>
                  <a:pt x="60058" y="84924"/>
                </a:lnTo>
                <a:lnTo>
                  <a:pt x="63969" y="81699"/>
                </a:lnTo>
                <a:lnTo>
                  <a:pt x="68002" y="75374"/>
                </a:lnTo>
                <a:lnTo>
                  <a:pt x="30822" y="75374"/>
                </a:lnTo>
                <a:lnTo>
                  <a:pt x="26568" y="74015"/>
                </a:lnTo>
                <a:lnTo>
                  <a:pt x="20256" y="68630"/>
                </a:lnTo>
                <a:lnTo>
                  <a:pt x="18173" y="64401"/>
                </a:lnTo>
                <a:lnTo>
                  <a:pt x="17145" y="58648"/>
                </a:lnTo>
                <a:close/>
              </a:path>
              <a:path w="71119" h="90804">
                <a:moveTo>
                  <a:pt x="34988" y="0"/>
                </a:moveTo>
                <a:lnTo>
                  <a:pt x="28282" y="0"/>
                </a:lnTo>
                <a:lnTo>
                  <a:pt x="22555" y="1003"/>
                </a:lnTo>
                <a:lnTo>
                  <a:pt x="13081" y="5054"/>
                </a:lnTo>
                <a:lnTo>
                  <a:pt x="9448" y="7988"/>
                </a:lnTo>
                <a:lnTo>
                  <a:pt x="4419" y="15722"/>
                </a:lnTo>
                <a:lnTo>
                  <a:pt x="3149" y="19888"/>
                </a:lnTo>
                <a:lnTo>
                  <a:pt x="3149" y="31229"/>
                </a:lnTo>
                <a:lnTo>
                  <a:pt x="5829" y="37083"/>
                </a:lnTo>
                <a:lnTo>
                  <a:pt x="14998" y="45288"/>
                </a:lnTo>
                <a:lnTo>
                  <a:pt x="21615" y="48171"/>
                </a:lnTo>
                <a:lnTo>
                  <a:pt x="38392" y="52323"/>
                </a:lnTo>
                <a:lnTo>
                  <a:pt x="43103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7"/>
                </a:lnTo>
                <a:lnTo>
                  <a:pt x="41846" y="75374"/>
                </a:lnTo>
                <a:lnTo>
                  <a:pt x="68002" y="75374"/>
                </a:lnTo>
                <a:lnTo>
                  <a:pt x="69532" y="72974"/>
                </a:lnTo>
                <a:lnTo>
                  <a:pt x="70815" y="68630"/>
                </a:lnTo>
                <a:lnTo>
                  <a:pt x="70916" y="57784"/>
                </a:lnTo>
                <a:lnTo>
                  <a:pt x="69748" y="53162"/>
                </a:lnTo>
                <a:lnTo>
                  <a:pt x="30226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89" y="25196"/>
                </a:lnTo>
                <a:lnTo>
                  <a:pt x="19989" y="20878"/>
                </a:lnTo>
                <a:lnTo>
                  <a:pt x="20929" y="19075"/>
                </a:lnTo>
                <a:lnTo>
                  <a:pt x="25692" y="15620"/>
                </a:lnTo>
                <a:lnTo>
                  <a:pt x="29692" y="14566"/>
                </a:lnTo>
                <a:lnTo>
                  <a:pt x="66403" y="14566"/>
                </a:lnTo>
                <a:lnTo>
                  <a:pt x="65239" y="11988"/>
                </a:lnTo>
                <a:lnTo>
                  <a:pt x="59483" y="7000"/>
                </a:lnTo>
                <a:lnTo>
                  <a:pt x="49211" y="1746"/>
                </a:lnTo>
                <a:lnTo>
                  <a:pt x="34988" y="0"/>
                </a:lnTo>
                <a:close/>
              </a:path>
              <a:path w="71119" h="90804">
                <a:moveTo>
                  <a:pt x="66403" y="14566"/>
                </a:moveTo>
                <a:lnTo>
                  <a:pt x="39763" y="14566"/>
                </a:lnTo>
                <a:lnTo>
                  <a:pt x="43484" y="15557"/>
                </a:lnTo>
                <a:lnTo>
                  <a:pt x="48437" y="19469"/>
                </a:lnTo>
                <a:lnTo>
                  <a:pt x="50050" y="22694"/>
                </a:lnTo>
                <a:lnTo>
                  <a:pt x="50812" y="27190"/>
                </a:lnTo>
                <a:lnTo>
                  <a:pt x="68414" y="26415"/>
                </a:lnTo>
                <a:lnTo>
                  <a:pt x="68135" y="18402"/>
                </a:lnTo>
                <a:lnTo>
                  <a:pt x="66403" y="14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259010" y="716629"/>
            <a:ext cx="1929732" cy="16134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328193" y="205372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328184" y="234173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328184" y="248574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361534" y="2088740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90" h="74930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90" h="74930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90" h="74930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418764" y="2089280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5" h="73660">
                <a:moveTo>
                  <a:pt x="17271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1" y="0"/>
                </a:lnTo>
                <a:close/>
              </a:path>
              <a:path w="75565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4" y="9512"/>
                </a:lnTo>
                <a:close/>
              </a:path>
              <a:path w="75565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8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1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4" y="35623"/>
                </a:lnTo>
                <a:lnTo>
                  <a:pt x="20629" y="9512"/>
                </a:lnTo>
                <a:close/>
              </a:path>
              <a:path w="75565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1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506621" y="2089322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555501" y="2089285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4" h="73660">
                <a:moveTo>
                  <a:pt x="10820" y="0"/>
                </a:moveTo>
                <a:lnTo>
                  <a:pt x="0" y="0"/>
                </a:lnTo>
                <a:lnTo>
                  <a:pt x="23216" y="42290"/>
                </a:lnTo>
                <a:lnTo>
                  <a:pt x="23279" y="73659"/>
                </a:lnTo>
                <a:lnTo>
                  <a:pt x="32892" y="73659"/>
                </a:lnTo>
                <a:lnTo>
                  <a:pt x="32892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78"/>
                </a:lnTo>
                <a:lnTo>
                  <a:pt x="24053" y="25895"/>
                </a:lnTo>
                <a:lnTo>
                  <a:pt x="10820" y="0"/>
                </a:lnTo>
                <a:close/>
              </a:path>
              <a:path w="57784" h="73660">
                <a:moveTo>
                  <a:pt x="57594" y="0"/>
                </a:moveTo>
                <a:lnTo>
                  <a:pt x="46786" y="0"/>
                </a:lnTo>
                <a:lnTo>
                  <a:pt x="36182" y="20319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643011" y="2091901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19">
                <a:moveTo>
                  <a:pt x="301" y="60553"/>
                </a:moveTo>
                <a:lnTo>
                  <a:pt x="0" y="68987"/>
                </a:lnTo>
                <a:lnTo>
                  <a:pt x="9207" y="70777"/>
                </a:lnTo>
                <a:lnTo>
                  <a:pt x="27842" y="69756"/>
                </a:lnTo>
                <a:lnTo>
                  <a:pt x="34161" y="64477"/>
                </a:lnTo>
                <a:lnTo>
                  <a:pt x="9051" y="64477"/>
                </a:lnTo>
                <a:lnTo>
                  <a:pt x="3260" y="62306"/>
                </a:lnTo>
                <a:lnTo>
                  <a:pt x="301" y="60553"/>
                </a:lnTo>
                <a:close/>
              </a:path>
              <a:path w="42545" h="71119">
                <a:moveTo>
                  <a:pt x="37786" y="33337"/>
                </a:moveTo>
                <a:lnTo>
                  <a:pt x="7845" y="33337"/>
                </a:lnTo>
                <a:lnTo>
                  <a:pt x="12540" y="33342"/>
                </a:lnTo>
                <a:lnTo>
                  <a:pt x="27547" y="37892"/>
                </a:lnTo>
                <a:lnTo>
                  <a:pt x="32331" y="49072"/>
                </a:lnTo>
                <a:lnTo>
                  <a:pt x="32331" y="58585"/>
                </a:lnTo>
                <a:lnTo>
                  <a:pt x="24571" y="64477"/>
                </a:lnTo>
                <a:lnTo>
                  <a:pt x="34161" y="64477"/>
                </a:lnTo>
                <a:lnTo>
                  <a:pt x="38210" y="61095"/>
                </a:lnTo>
                <a:lnTo>
                  <a:pt x="42059" y="47980"/>
                </a:lnTo>
                <a:lnTo>
                  <a:pt x="42059" y="39027"/>
                </a:lnTo>
                <a:lnTo>
                  <a:pt x="37786" y="33337"/>
                </a:lnTo>
                <a:close/>
              </a:path>
              <a:path w="42545" h="71119">
                <a:moveTo>
                  <a:pt x="40636" y="0"/>
                </a:moveTo>
                <a:lnTo>
                  <a:pt x="6638" y="0"/>
                </a:lnTo>
                <a:lnTo>
                  <a:pt x="2054" y="34099"/>
                </a:lnTo>
                <a:lnTo>
                  <a:pt x="7845" y="33337"/>
                </a:lnTo>
                <a:lnTo>
                  <a:pt x="37786" y="33337"/>
                </a:lnTo>
                <a:lnTo>
                  <a:pt x="37461" y="32905"/>
                </a:lnTo>
                <a:lnTo>
                  <a:pt x="31899" y="29730"/>
                </a:lnTo>
                <a:lnTo>
                  <a:pt x="27517" y="27114"/>
                </a:lnTo>
                <a:lnTo>
                  <a:pt x="24011" y="26339"/>
                </a:lnTo>
                <a:lnTo>
                  <a:pt x="10791" y="26339"/>
                </a:lnTo>
                <a:lnTo>
                  <a:pt x="13535" y="8089"/>
                </a:lnTo>
                <a:lnTo>
                  <a:pt x="40636" y="8089"/>
                </a:lnTo>
                <a:lnTo>
                  <a:pt x="40636" y="0"/>
                </a:lnTo>
                <a:close/>
              </a:path>
              <a:path w="42545" h="71119">
                <a:moveTo>
                  <a:pt x="22056" y="25907"/>
                </a:moveTo>
                <a:lnTo>
                  <a:pt x="13966" y="25907"/>
                </a:lnTo>
                <a:lnTo>
                  <a:pt x="10791" y="26339"/>
                </a:lnTo>
                <a:lnTo>
                  <a:pt x="24011" y="26339"/>
                </a:lnTo>
                <a:lnTo>
                  <a:pt x="22056" y="25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693987" y="2091899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70" h="71119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70" h="71119">
                <a:moveTo>
                  <a:pt x="42075" y="0"/>
                </a:moveTo>
                <a:lnTo>
                  <a:pt x="31699" y="0"/>
                </a:lnTo>
                <a:lnTo>
                  <a:pt x="0" y="45364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41"/>
                </a:lnTo>
                <a:lnTo>
                  <a:pt x="27101" y="19786"/>
                </a:lnTo>
                <a:lnTo>
                  <a:pt x="29070" y="16509"/>
                </a:lnTo>
                <a:lnTo>
                  <a:pt x="30822" y="13449"/>
                </a:lnTo>
                <a:lnTo>
                  <a:pt x="33007" y="9296"/>
                </a:lnTo>
                <a:lnTo>
                  <a:pt x="42075" y="9296"/>
                </a:lnTo>
                <a:lnTo>
                  <a:pt x="42075" y="0"/>
                </a:lnTo>
                <a:close/>
              </a:path>
              <a:path w="52070" h="71119">
                <a:moveTo>
                  <a:pt x="42075" y="9296"/>
                </a:moveTo>
                <a:lnTo>
                  <a:pt x="33337" y="9296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753649" y="2091122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89">
                <a:moveTo>
                  <a:pt x="19118" y="0"/>
                </a:moveTo>
                <a:lnTo>
                  <a:pt x="10839" y="4138"/>
                </a:lnTo>
                <a:lnTo>
                  <a:pt x="4555" y="13317"/>
                </a:lnTo>
                <a:lnTo>
                  <a:pt x="772" y="28276"/>
                </a:lnTo>
                <a:lnTo>
                  <a:pt x="0" y="49752"/>
                </a:lnTo>
                <a:lnTo>
                  <a:pt x="5302" y="62405"/>
                </a:lnTo>
                <a:lnTo>
                  <a:pt x="14841" y="69989"/>
                </a:lnTo>
                <a:lnTo>
                  <a:pt x="28835" y="72121"/>
                </a:lnTo>
                <a:lnTo>
                  <a:pt x="38653" y="65691"/>
                </a:lnTo>
                <a:lnTo>
                  <a:pt x="39413" y="64159"/>
                </a:lnTo>
                <a:lnTo>
                  <a:pt x="17520" y="64159"/>
                </a:lnTo>
                <a:lnTo>
                  <a:pt x="10747" y="54539"/>
                </a:lnTo>
                <a:lnTo>
                  <a:pt x="8277" y="36631"/>
                </a:lnTo>
                <a:lnTo>
                  <a:pt x="9986" y="21631"/>
                </a:lnTo>
                <a:lnTo>
                  <a:pt x="16353" y="11031"/>
                </a:lnTo>
                <a:lnTo>
                  <a:pt x="27682" y="8188"/>
                </a:lnTo>
                <a:lnTo>
                  <a:pt x="38400" y="8188"/>
                </a:lnTo>
                <a:lnTo>
                  <a:pt x="32700" y="2737"/>
                </a:lnTo>
                <a:lnTo>
                  <a:pt x="19118" y="0"/>
                </a:lnTo>
                <a:close/>
              </a:path>
              <a:path w="46990" h="72389">
                <a:moveTo>
                  <a:pt x="38400" y="8188"/>
                </a:moveTo>
                <a:lnTo>
                  <a:pt x="27682" y="8188"/>
                </a:lnTo>
                <a:lnTo>
                  <a:pt x="32936" y="14973"/>
                </a:lnTo>
                <a:lnTo>
                  <a:pt x="35641" y="28771"/>
                </a:lnTo>
                <a:lnTo>
                  <a:pt x="35729" y="50715"/>
                </a:lnTo>
                <a:lnTo>
                  <a:pt x="29623" y="61282"/>
                </a:lnTo>
                <a:lnTo>
                  <a:pt x="17520" y="64159"/>
                </a:lnTo>
                <a:lnTo>
                  <a:pt x="39413" y="64159"/>
                </a:lnTo>
                <a:lnTo>
                  <a:pt x="44759" y="53383"/>
                </a:lnTo>
                <a:lnTo>
                  <a:pt x="46859" y="35539"/>
                </a:lnTo>
                <a:lnTo>
                  <a:pt x="46136" y="24998"/>
                </a:lnTo>
                <a:lnTo>
                  <a:pt x="41612" y="11259"/>
                </a:lnTo>
                <a:lnTo>
                  <a:pt x="38400" y="81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31519" y="2088072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5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5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93148" y="2089587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4">
                <a:moveTo>
                  <a:pt x="46781" y="0"/>
                </a:moveTo>
                <a:lnTo>
                  <a:pt x="7113" y="14712"/>
                </a:lnTo>
                <a:lnTo>
                  <a:pt x="0" y="44412"/>
                </a:lnTo>
                <a:lnTo>
                  <a:pt x="4131" y="56277"/>
                </a:lnTo>
                <a:lnTo>
                  <a:pt x="12592" y="66889"/>
                </a:lnTo>
                <a:lnTo>
                  <a:pt x="23788" y="72409"/>
                </a:lnTo>
                <a:lnTo>
                  <a:pt x="37216" y="74115"/>
                </a:lnTo>
                <a:lnTo>
                  <a:pt x="47160" y="74115"/>
                </a:lnTo>
                <a:lnTo>
                  <a:pt x="55580" y="71614"/>
                </a:lnTo>
                <a:lnTo>
                  <a:pt x="59834" y="70077"/>
                </a:lnTo>
                <a:lnTo>
                  <a:pt x="59834" y="66254"/>
                </a:lnTo>
                <a:lnTo>
                  <a:pt x="44099" y="66254"/>
                </a:lnTo>
                <a:lnTo>
                  <a:pt x="30483" y="65486"/>
                </a:lnTo>
                <a:lnTo>
                  <a:pt x="19305" y="59883"/>
                </a:lnTo>
                <a:lnTo>
                  <a:pt x="12135" y="48687"/>
                </a:lnTo>
                <a:lnTo>
                  <a:pt x="9736" y="31701"/>
                </a:lnTo>
                <a:lnTo>
                  <a:pt x="14555" y="18354"/>
                </a:lnTo>
                <a:lnTo>
                  <a:pt x="24638" y="9876"/>
                </a:lnTo>
                <a:lnTo>
                  <a:pt x="39070" y="6907"/>
                </a:lnTo>
                <a:lnTo>
                  <a:pt x="55549" y="6907"/>
                </a:lnTo>
                <a:lnTo>
                  <a:pt x="55881" y="1595"/>
                </a:lnTo>
                <a:lnTo>
                  <a:pt x="46781" y="0"/>
                </a:lnTo>
                <a:close/>
              </a:path>
              <a:path w="60325" h="74294">
                <a:moveTo>
                  <a:pt x="59834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66" y="65378"/>
                </a:lnTo>
                <a:lnTo>
                  <a:pt x="44099" y="66254"/>
                </a:lnTo>
                <a:lnTo>
                  <a:pt x="59834" y="66254"/>
                </a:lnTo>
                <a:lnTo>
                  <a:pt x="59834" y="34669"/>
                </a:lnTo>
                <a:close/>
              </a:path>
              <a:path w="60325" h="74294">
                <a:moveTo>
                  <a:pt x="55549" y="6907"/>
                </a:moveTo>
                <a:lnTo>
                  <a:pt x="46499" y="6907"/>
                </a:lnTo>
                <a:lnTo>
                  <a:pt x="51414" y="8329"/>
                </a:lnTo>
                <a:lnTo>
                  <a:pt x="55351" y="10069"/>
                </a:lnTo>
                <a:lnTo>
                  <a:pt x="55549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967470" y="2089281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4" h="73660">
                <a:moveTo>
                  <a:pt x="9512" y="0"/>
                </a:moveTo>
                <a:lnTo>
                  <a:pt x="0" y="0"/>
                </a:lnTo>
                <a:lnTo>
                  <a:pt x="0" y="73660"/>
                </a:lnTo>
                <a:lnTo>
                  <a:pt x="9512" y="73660"/>
                </a:lnTo>
                <a:lnTo>
                  <a:pt x="9512" y="39128"/>
                </a:lnTo>
                <a:lnTo>
                  <a:pt x="54762" y="39128"/>
                </a:lnTo>
                <a:lnTo>
                  <a:pt x="54762" y="30822"/>
                </a:lnTo>
                <a:lnTo>
                  <a:pt x="9512" y="30822"/>
                </a:lnTo>
                <a:lnTo>
                  <a:pt x="9512" y="0"/>
                </a:lnTo>
                <a:close/>
              </a:path>
              <a:path w="55244" h="73660">
                <a:moveTo>
                  <a:pt x="54762" y="39128"/>
                </a:moveTo>
                <a:lnTo>
                  <a:pt x="45148" y="39128"/>
                </a:lnTo>
                <a:lnTo>
                  <a:pt x="45148" y="73660"/>
                </a:lnTo>
                <a:lnTo>
                  <a:pt x="54762" y="73660"/>
                </a:lnTo>
                <a:lnTo>
                  <a:pt x="54762" y="39128"/>
                </a:lnTo>
                <a:close/>
              </a:path>
              <a:path w="55244" h="73660">
                <a:moveTo>
                  <a:pt x="54762" y="0"/>
                </a:moveTo>
                <a:lnTo>
                  <a:pt x="45148" y="0"/>
                </a:lnTo>
                <a:lnTo>
                  <a:pt x="45148" y="30822"/>
                </a:lnTo>
                <a:lnTo>
                  <a:pt x="54762" y="30822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328447" y="277366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664724" y="2811865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4" h="61594">
                <a:moveTo>
                  <a:pt x="36334" y="44640"/>
                </a:moveTo>
                <a:lnTo>
                  <a:pt x="28498" y="44640"/>
                </a:lnTo>
                <a:lnTo>
                  <a:pt x="28498" y="61340"/>
                </a:lnTo>
                <a:lnTo>
                  <a:pt x="36334" y="61340"/>
                </a:lnTo>
                <a:lnTo>
                  <a:pt x="36334" y="44640"/>
                </a:lnTo>
                <a:close/>
              </a:path>
              <a:path w="45084" h="61594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4" h="61594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738665" y="2806207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4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4" h="67310">
                <a:moveTo>
                  <a:pt x="35852" y="21323"/>
                </a:moveTo>
                <a:lnTo>
                  <a:pt x="25857" y="21323"/>
                </a:lnTo>
                <a:lnTo>
                  <a:pt x="12446" y="37083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77472" y="2809607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5" h="64135">
                <a:moveTo>
                  <a:pt x="45740" y="9715"/>
                </a:moveTo>
                <a:lnTo>
                  <a:pt x="38887" y="9715"/>
                </a:lnTo>
                <a:lnTo>
                  <a:pt x="39725" y="16129"/>
                </a:lnTo>
                <a:lnTo>
                  <a:pt x="41046" y="22352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5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5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1228175" y="2809657"/>
            <a:ext cx="971176" cy="751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408953" y="23829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459903" y="237915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5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406462" y="252876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461740" y="252875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512037" y="252520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5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570741" y="2525812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4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4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409211" y="2673794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2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461079" y="267507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512037" y="267125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5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570741" y="2671862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4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4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6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4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933476" y="2239958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30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891927" y="238288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940892" y="238289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995502" y="238315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891927" y="252893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949935" y="2528935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995502" y="252920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891821" y="2673874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4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945162" y="2674989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09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995502" y="267525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1367090" y="2382889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09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1418097" y="238288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1469551" y="238315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1518470" y="239974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30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1569380" y="238288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1618345" y="238289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1672962" y="238315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1362820" y="252894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1418097" y="252893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1469551" y="252920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1518470" y="254579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30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1569380" y="252893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1618345" y="252894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1672962" y="252920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1365871" y="2673874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4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1418097" y="267498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1469551" y="267525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1518470" y="269184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30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1569380" y="267498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1618345" y="267499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1672962" y="267525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2045153" y="238288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2094118" y="238289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2148728" y="238315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2041997" y="252894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2097273" y="252893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2148728" y="252920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2045048" y="2673874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4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2097273" y="267498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2148728" y="267525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1453273" y="2238755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2068665" y="2227516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400060" y="2799652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31" y="0"/>
                </a:moveTo>
                <a:lnTo>
                  <a:pt x="43139" y="74"/>
                </a:lnTo>
                <a:lnTo>
                  <a:pt x="8245" y="19873"/>
                </a:lnTo>
                <a:lnTo>
                  <a:pt x="0" y="47225"/>
                </a:lnTo>
                <a:lnTo>
                  <a:pt x="2677" y="61287"/>
                </a:lnTo>
                <a:lnTo>
                  <a:pt x="9305" y="73459"/>
                </a:lnTo>
                <a:lnTo>
                  <a:pt x="19172" y="83032"/>
                </a:lnTo>
                <a:lnTo>
                  <a:pt x="31565" y="89296"/>
                </a:lnTo>
                <a:lnTo>
                  <a:pt x="45773" y="91541"/>
                </a:lnTo>
                <a:lnTo>
                  <a:pt x="158087" y="91518"/>
                </a:lnTo>
                <a:lnTo>
                  <a:pt x="193899" y="72362"/>
                </a:lnTo>
                <a:lnTo>
                  <a:pt x="202414" y="45758"/>
                </a:lnTo>
                <a:lnTo>
                  <a:pt x="202392" y="44323"/>
                </a:lnTo>
                <a:lnTo>
                  <a:pt x="183236" y="8514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449846" y="28055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449846" y="28187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449846" y="283195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449846" y="284514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449846" y="285833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449846" y="287152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449846" y="288470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551053" y="28047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551053" y="28179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551053" y="283115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551053" y="284435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51053" y="285753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551053" y="287072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51053" y="288391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462475" y="2820776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5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49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2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5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5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5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5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494135" y="2837254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602475" y="284344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2164181" y="1520837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2200761" y="154467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2187595" y="1575670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4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4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2330419" y="1559593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5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2193249" y="1699785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328184" y="262974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2301087" y="1916014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2303109" y="195997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2155607" y="1908673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2155607" y="1908673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2155992" y="1948968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2155607" y="1787185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19">
                <a:moveTo>
                  <a:pt x="0" y="121488"/>
                </a:moveTo>
                <a:lnTo>
                  <a:pt x="17387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2302334" y="197111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2132576" y="1951915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5">
                <a:moveTo>
                  <a:pt x="23956" y="0"/>
                </a:moveTo>
                <a:lnTo>
                  <a:pt x="21556" y="88"/>
                </a:lnTo>
                <a:lnTo>
                  <a:pt x="19905" y="444"/>
                </a:lnTo>
                <a:lnTo>
                  <a:pt x="14723" y="1320"/>
                </a:lnTo>
                <a:lnTo>
                  <a:pt x="10176" y="4229"/>
                </a:lnTo>
                <a:lnTo>
                  <a:pt x="4664" y="12336"/>
                </a:lnTo>
                <a:lnTo>
                  <a:pt x="1185" y="23051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0" y="53060"/>
                </a:lnTo>
                <a:lnTo>
                  <a:pt x="8538" y="53060"/>
                </a:lnTo>
                <a:lnTo>
                  <a:pt x="5439" y="46113"/>
                </a:lnTo>
                <a:lnTo>
                  <a:pt x="5312" y="35280"/>
                </a:lnTo>
                <a:lnTo>
                  <a:pt x="5566" y="34137"/>
                </a:lnTo>
                <a:lnTo>
                  <a:pt x="5947" y="33261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12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5">
                <a:moveTo>
                  <a:pt x="26951" y="26225"/>
                </a:moveTo>
                <a:lnTo>
                  <a:pt x="19016" y="26225"/>
                </a:lnTo>
                <a:lnTo>
                  <a:pt x="22368" y="31153"/>
                </a:lnTo>
                <a:lnTo>
                  <a:pt x="22368" y="47510"/>
                </a:lnTo>
                <a:lnTo>
                  <a:pt x="19155" y="53060"/>
                </a:lnTo>
                <a:lnTo>
                  <a:pt x="26040" y="53060"/>
                </a:lnTo>
                <a:lnTo>
                  <a:pt x="27994" y="49364"/>
                </a:lnTo>
                <a:lnTo>
                  <a:pt x="27994" y="27711"/>
                </a:lnTo>
                <a:lnTo>
                  <a:pt x="26951" y="26225"/>
                </a:lnTo>
                <a:close/>
              </a:path>
              <a:path w="28575" h="59055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51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2166666" y="1953172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69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2196851" y="1949725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4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2119465" y="178685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83"/>
                </a:moveTo>
                <a:lnTo>
                  <a:pt x="257429" y="250583"/>
                </a:lnTo>
                <a:lnTo>
                  <a:pt x="257429" y="0"/>
                </a:lnTo>
                <a:lnTo>
                  <a:pt x="0" y="0"/>
                </a:lnTo>
                <a:lnTo>
                  <a:pt x="0" y="250583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2228875" y="1842261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2163292" y="1918880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89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2198341" y="1803079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69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2228527" y="1799631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4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2236471" y="1585369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19" h="90805">
                <a:moveTo>
                  <a:pt x="17132" y="58648"/>
                </a:moveTo>
                <a:lnTo>
                  <a:pt x="0" y="60325"/>
                </a:lnTo>
                <a:lnTo>
                  <a:pt x="22" y="60516"/>
                </a:lnTo>
                <a:lnTo>
                  <a:pt x="3637" y="73355"/>
                </a:lnTo>
                <a:lnTo>
                  <a:pt x="11355" y="83233"/>
                </a:lnTo>
                <a:lnTo>
                  <a:pt x="21913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98" y="89166"/>
                </a:lnTo>
                <a:lnTo>
                  <a:pt x="60045" y="84924"/>
                </a:lnTo>
                <a:lnTo>
                  <a:pt x="63969" y="81699"/>
                </a:lnTo>
                <a:lnTo>
                  <a:pt x="68001" y="75361"/>
                </a:lnTo>
                <a:lnTo>
                  <a:pt x="30810" y="75361"/>
                </a:lnTo>
                <a:lnTo>
                  <a:pt x="26555" y="74015"/>
                </a:lnTo>
                <a:lnTo>
                  <a:pt x="20256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19" h="90805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61"/>
                </a:lnTo>
                <a:lnTo>
                  <a:pt x="68001" y="75361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49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66"/>
                </a:lnTo>
                <a:lnTo>
                  <a:pt x="20916" y="19075"/>
                </a:lnTo>
                <a:lnTo>
                  <a:pt x="25666" y="15621"/>
                </a:lnTo>
                <a:lnTo>
                  <a:pt x="29679" y="14566"/>
                </a:lnTo>
                <a:lnTo>
                  <a:pt x="66396" y="14566"/>
                </a:lnTo>
                <a:lnTo>
                  <a:pt x="65227" y="11988"/>
                </a:lnTo>
                <a:lnTo>
                  <a:pt x="59470" y="7000"/>
                </a:lnTo>
                <a:lnTo>
                  <a:pt x="49203" y="1746"/>
                </a:lnTo>
                <a:lnTo>
                  <a:pt x="34975" y="0"/>
                </a:lnTo>
                <a:close/>
              </a:path>
              <a:path w="71119" h="90805">
                <a:moveTo>
                  <a:pt x="66396" y="14566"/>
                </a:moveTo>
                <a:lnTo>
                  <a:pt x="39763" y="14566"/>
                </a:lnTo>
                <a:lnTo>
                  <a:pt x="43472" y="15557"/>
                </a:lnTo>
                <a:lnTo>
                  <a:pt x="48425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396" y="14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5150015" y="436294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5150011" y="465095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150011" y="479496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183361" y="4397960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5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9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2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5240591" y="4398499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59"/>
                </a:lnTo>
                <a:lnTo>
                  <a:pt x="9067" y="73659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59"/>
                </a:lnTo>
                <a:lnTo>
                  <a:pt x="75196" y="73659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5328447" y="4398542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5382248" y="4397328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4" h="76200">
                <a:moveTo>
                  <a:pt x="30403" y="0"/>
                </a:moveTo>
                <a:lnTo>
                  <a:pt x="442" y="33804"/>
                </a:lnTo>
                <a:lnTo>
                  <a:pt x="0" y="53752"/>
                </a:lnTo>
                <a:lnTo>
                  <a:pt x="6917" y="65633"/>
                </a:lnTo>
                <a:lnTo>
                  <a:pt x="17703" y="73304"/>
                </a:lnTo>
                <a:lnTo>
                  <a:pt x="31710" y="76021"/>
                </a:lnTo>
                <a:lnTo>
                  <a:pt x="44634" y="73266"/>
                </a:lnTo>
                <a:lnTo>
                  <a:pt x="55187" y="65793"/>
                </a:lnTo>
                <a:lnTo>
                  <a:pt x="56193" y="64090"/>
                </a:lnTo>
                <a:lnTo>
                  <a:pt x="18579" y="64090"/>
                </a:lnTo>
                <a:lnTo>
                  <a:pt x="10542" y="53214"/>
                </a:lnTo>
                <a:lnTo>
                  <a:pt x="7760" y="38442"/>
                </a:lnTo>
                <a:lnTo>
                  <a:pt x="8536" y="30157"/>
                </a:lnTo>
                <a:lnTo>
                  <a:pt x="13371" y="18950"/>
                </a:lnTo>
                <a:lnTo>
                  <a:pt x="23607" y="11535"/>
                </a:lnTo>
                <a:lnTo>
                  <a:pt x="40363" y="9771"/>
                </a:lnTo>
                <a:lnTo>
                  <a:pt x="54820" y="9771"/>
                </a:lnTo>
                <a:lnTo>
                  <a:pt x="44870" y="2732"/>
                </a:lnTo>
                <a:lnTo>
                  <a:pt x="30403" y="0"/>
                </a:lnTo>
                <a:close/>
              </a:path>
              <a:path w="65404" h="76200">
                <a:moveTo>
                  <a:pt x="54820" y="9771"/>
                </a:moveTo>
                <a:lnTo>
                  <a:pt x="40363" y="9771"/>
                </a:lnTo>
                <a:lnTo>
                  <a:pt x="48287" y="17616"/>
                </a:lnTo>
                <a:lnTo>
                  <a:pt x="52612" y="30889"/>
                </a:lnTo>
                <a:lnTo>
                  <a:pt x="53216" y="49098"/>
                </a:lnTo>
                <a:lnTo>
                  <a:pt x="47312" y="58558"/>
                </a:lnTo>
                <a:lnTo>
                  <a:pt x="36112" y="64047"/>
                </a:lnTo>
                <a:lnTo>
                  <a:pt x="18579" y="64090"/>
                </a:lnTo>
                <a:lnTo>
                  <a:pt x="56193" y="64090"/>
                </a:lnTo>
                <a:lnTo>
                  <a:pt x="62294" y="53752"/>
                </a:lnTo>
                <a:lnTo>
                  <a:pt x="64910" y="37235"/>
                </a:lnTo>
                <a:lnTo>
                  <a:pt x="62543" y="22188"/>
                </a:lnTo>
                <a:lnTo>
                  <a:pt x="55723" y="10409"/>
                </a:lnTo>
                <a:lnTo>
                  <a:pt x="54820" y="97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5481004" y="4401121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20">
                <a:moveTo>
                  <a:pt x="301" y="60553"/>
                </a:moveTo>
                <a:lnTo>
                  <a:pt x="0" y="68987"/>
                </a:lnTo>
                <a:lnTo>
                  <a:pt x="9207" y="70777"/>
                </a:lnTo>
                <a:lnTo>
                  <a:pt x="27842" y="69756"/>
                </a:lnTo>
                <a:lnTo>
                  <a:pt x="34161" y="64477"/>
                </a:lnTo>
                <a:lnTo>
                  <a:pt x="9051" y="64477"/>
                </a:lnTo>
                <a:lnTo>
                  <a:pt x="3260" y="62306"/>
                </a:lnTo>
                <a:lnTo>
                  <a:pt x="301" y="60553"/>
                </a:lnTo>
                <a:close/>
              </a:path>
              <a:path w="42545" h="71120">
                <a:moveTo>
                  <a:pt x="37786" y="33337"/>
                </a:moveTo>
                <a:lnTo>
                  <a:pt x="7845" y="33337"/>
                </a:lnTo>
                <a:lnTo>
                  <a:pt x="12540" y="33342"/>
                </a:lnTo>
                <a:lnTo>
                  <a:pt x="27547" y="37892"/>
                </a:lnTo>
                <a:lnTo>
                  <a:pt x="32331" y="49072"/>
                </a:lnTo>
                <a:lnTo>
                  <a:pt x="32331" y="58585"/>
                </a:lnTo>
                <a:lnTo>
                  <a:pt x="24571" y="64477"/>
                </a:lnTo>
                <a:lnTo>
                  <a:pt x="34161" y="64477"/>
                </a:lnTo>
                <a:lnTo>
                  <a:pt x="38210" y="61095"/>
                </a:lnTo>
                <a:lnTo>
                  <a:pt x="42059" y="47980"/>
                </a:lnTo>
                <a:lnTo>
                  <a:pt x="42059" y="39027"/>
                </a:lnTo>
                <a:lnTo>
                  <a:pt x="37786" y="33337"/>
                </a:lnTo>
                <a:close/>
              </a:path>
              <a:path w="42545" h="71120">
                <a:moveTo>
                  <a:pt x="40636" y="0"/>
                </a:moveTo>
                <a:lnTo>
                  <a:pt x="6638" y="0"/>
                </a:lnTo>
                <a:lnTo>
                  <a:pt x="2054" y="34099"/>
                </a:lnTo>
                <a:lnTo>
                  <a:pt x="7845" y="33337"/>
                </a:lnTo>
                <a:lnTo>
                  <a:pt x="37786" y="33337"/>
                </a:lnTo>
                <a:lnTo>
                  <a:pt x="37461" y="32905"/>
                </a:lnTo>
                <a:lnTo>
                  <a:pt x="31899" y="29730"/>
                </a:lnTo>
                <a:lnTo>
                  <a:pt x="27517" y="27114"/>
                </a:lnTo>
                <a:lnTo>
                  <a:pt x="24011" y="26339"/>
                </a:lnTo>
                <a:lnTo>
                  <a:pt x="10791" y="26339"/>
                </a:lnTo>
                <a:lnTo>
                  <a:pt x="13535" y="8089"/>
                </a:lnTo>
                <a:lnTo>
                  <a:pt x="40636" y="8089"/>
                </a:lnTo>
                <a:lnTo>
                  <a:pt x="40636" y="0"/>
                </a:lnTo>
                <a:close/>
              </a:path>
              <a:path w="42545" h="71120">
                <a:moveTo>
                  <a:pt x="22056" y="25908"/>
                </a:moveTo>
                <a:lnTo>
                  <a:pt x="13966" y="25908"/>
                </a:lnTo>
                <a:lnTo>
                  <a:pt x="10791" y="26339"/>
                </a:lnTo>
                <a:lnTo>
                  <a:pt x="24011" y="26339"/>
                </a:lnTo>
                <a:lnTo>
                  <a:pt x="22056" y="259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5531980" y="4401118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70" h="71120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70" h="71120">
                <a:moveTo>
                  <a:pt x="42075" y="0"/>
                </a:moveTo>
                <a:lnTo>
                  <a:pt x="31699" y="0"/>
                </a:lnTo>
                <a:lnTo>
                  <a:pt x="0" y="45364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41"/>
                </a:lnTo>
                <a:lnTo>
                  <a:pt x="27101" y="19786"/>
                </a:lnTo>
                <a:lnTo>
                  <a:pt x="29070" y="16509"/>
                </a:lnTo>
                <a:lnTo>
                  <a:pt x="30822" y="13449"/>
                </a:lnTo>
                <a:lnTo>
                  <a:pt x="33007" y="9296"/>
                </a:lnTo>
                <a:lnTo>
                  <a:pt x="42075" y="9296"/>
                </a:lnTo>
                <a:lnTo>
                  <a:pt x="42075" y="0"/>
                </a:lnTo>
                <a:close/>
              </a:path>
              <a:path w="52070" h="71120">
                <a:moveTo>
                  <a:pt x="42075" y="9296"/>
                </a:moveTo>
                <a:lnTo>
                  <a:pt x="33337" y="9296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5591642" y="4400342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89">
                <a:moveTo>
                  <a:pt x="19106" y="0"/>
                </a:moveTo>
                <a:lnTo>
                  <a:pt x="10829" y="4140"/>
                </a:lnTo>
                <a:lnTo>
                  <a:pt x="4547" y="13320"/>
                </a:lnTo>
                <a:lnTo>
                  <a:pt x="768" y="28280"/>
                </a:lnTo>
                <a:lnTo>
                  <a:pt x="0" y="49756"/>
                </a:lnTo>
                <a:lnTo>
                  <a:pt x="5307" y="62406"/>
                </a:lnTo>
                <a:lnTo>
                  <a:pt x="14846" y="69988"/>
                </a:lnTo>
                <a:lnTo>
                  <a:pt x="28836" y="72120"/>
                </a:lnTo>
                <a:lnTo>
                  <a:pt x="38653" y="65690"/>
                </a:lnTo>
                <a:lnTo>
                  <a:pt x="39413" y="64158"/>
                </a:lnTo>
                <a:lnTo>
                  <a:pt x="17520" y="64158"/>
                </a:lnTo>
                <a:lnTo>
                  <a:pt x="10749" y="54538"/>
                </a:lnTo>
                <a:lnTo>
                  <a:pt x="8282" y="36630"/>
                </a:lnTo>
                <a:lnTo>
                  <a:pt x="9988" y="21633"/>
                </a:lnTo>
                <a:lnTo>
                  <a:pt x="16350" y="11030"/>
                </a:lnTo>
                <a:lnTo>
                  <a:pt x="27683" y="8185"/>
                </a:lnTo>
                <a:lnTo>
                  <a:pt x="38396" y="8185"/>
                </a:lnTo>
                <a:lnTo>
                  <a:pt x="32690" y="2734"/>
                </a:lnTo>
                <a:lnTo>
                  <a:pt x="19106" y="0"/>
                </a:lnTo>
                <a:close/>
              </a:path>
              <a:path w="46989" h="72389">
                <a:moveTo>
                  <a:pt x="38396" y="8185"/>
                </a:moveTo>
                <a:lnTo>
                  <a:pt x="27683" y="8185"/>
                </a:lnTo>
                <a:lnTo>
                  <a:pt x="32935" y="14968"/>
                </a:lnTo>
                <a:lnTo>
                  <a:pt x="35636" y="28766"/>
                </a:lnTo>
                <a:lnTo>
                  <a:pt x="35722" y="50710"/>
                </a:lnTo>
                <a:lnTo>
                  <a:pt x="29619" y="61280"/>
                </a:lnTo>
                <a:lnTo>
                  <a:pt x="17520" y="64158"/>
                </a:lnTo>
                <a:lnTo>
                  <a:pt x="39413" y="64158"/>
                </a:lnTo>
                <a:lnTo>
                  <a:pt x="44762" y="53382"/>
                </a:lnTo>
                <a:lnTo>
                  <a:pt x="46864" y="35538"/>
                </a:lnTo>
                <a:lnTo>
                  <a:pt x="46138" y="24984"/>
                </a:lnTo>
                <a:lnTo>
                  <a:pt x="41608" y="11252"/>
                </a:lnTo>
                <a:lnTo>
                  <a:pt x="38396" y="81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5669524" y="4397293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6"/>
                </a:lnTo>
                <a:lnTo>
                  <a:pt x="0" y="40458"/>
                </a:lnTo>
                <a:lnTo>
                  <a:pt x="3146" y="55721"/>
                </a:lnTo>
                <a:lnTo>
                  <a:pt x="10861" y="66844"/>
                </a:lnTo>
                <a:lnTo>
                  <a:pt x="22236" y="73650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6" y="67195"/>
                </a:lnTo>
                <a:lnTo>
                  <a:pt x="19507" y="61458"/>
                </a:lnTo>
                <a:lnTo>
                  <a:pt x="12547" y="50188"/>
                </a:lnTo>
                <a:lnTo>
                  <a:pt x="10285" y="33405"/>
                </a:lnTo>
                <a:lnTo>
                  <a:pt x="14981" y="19590"/>
                </a:lnTo>
                <a:lnTo>
                  <a:pt x="24791" y="10965"/>
                </a:lnTo>
                <a:lnTo>
                  <a:pt x="38757" y="7988"/>
                </a:lnTo>
                <a:lnTo>
                  <a:pt x="54536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4" h="76200">
                <a:moveTo>
                  <a:pt x="54536" y="7988"/>
                </a:moveTo>
                <a:lnTo>
                  <a:pt x="44879" y="7988"/>
                </a:lnTo>
                <a:lnTo>
                  <a:pt x="50022" y="9296"/>
                </a:lnTo>
                <a:lnTo>
                  <a:pt x="53629" y="11049"/>
                </a:lnTo>
                <a:lnTo>
                  <a:pt x="54536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5731141" y="4398807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5">
                <a:moveTo>
                  <a:pt x="46785" y="0"/>
                </a:moveTo>
                <a:lnTo>
                  <a:pt x="7113" y="14712"/>
                </a:lnTo>
                <a:lnTo>
                  <a:pt x="0" y="44412"/>
                </a:lnTo>
                <a:lnTo>
                  <a:pt x="4131" y="56277"/>
                </a:lnTo>
                <a:lnTo>
                  <a:pt x="12592" y="66889"/>
                </a:lnTo>
                <a:lnTo>
                  <a:pt x="23788" y="72409"/>
                </a:lnTo>
                <a:lnTo>
                  <a:pt x="37216" y="74115"/>
                </a:lnTo>
                <a:lnTo>
                  <a:pt x="47160" y="74115"/>
                </a:lnTo>
                <a:lnTo>
                  <a:pt x="55580" y="71614"/>
                </a:lnTo>
                <a:lnTo>
                  <a:pt x="59834" y="70077"/>
                </a:lnTo>
                <a:lnTo>
                  <a:pt x="59834" y="66254"/>
                </a:lnTo>
                <a:lnTo>
                  <a:pt x="44099" y="66254"/>
                </a:lnTo>
                <a:lnTo>
                  <a:pt x="30483" y="65487"/>
                </a:lnTo>
                <a:lnTo>
                  <a:pt x="19306" y="59886"/>
                </a:lnTo>
                <a:lnTo>
                  <a:pt x="12136" y="48689"/>
                </a:lnTo>
                <a:lnTo>
                  <a:pt x="9736" y="31701"/>
                </a:lnTo>
                <a:lnTo>
                  <a:pt x="14555" y="18354"/>
                </a:lnTo>
                <a:lnTo>
                  <a:pt x="24638" y="9876"/>
                </a:lnTo>
                <a:lnTo>
                  <a:pt x="39070" y="6907"/>
                </a:lnTo>
                <a:lnTo>
                  <a:pt x="55551" y="6907"/>
                </a:lnTo>
                <a:lnTo>
                  <a:pt x="55886" y="1595"/>
                </a:lnTo>
                <a:lnTo>
                  <a:pt x="46785" y="0"/>
                </a:lnTo>
                <a:close/>
              </a:path>
              <a:path w="60325" h="74295">
                <a:moveTo>
                  <a:pt x="59834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54" y="65378"/>
                </a:lnTo>
                <a:lnTo>
                  <a:pt x="44099" y="66254"/>
                </a:lnTo>
                <a:lnTo>
                  <a:pt x="59834" y="66254"/>
                </a:lnTo>
                <a:lnTo>
                  <a:pt x="59834" y="34669"/>
                </a:lnTo>
                <a:close/>
              </a:path>
              <a:path w="60325" h="74295">
                <a:moveTo>
                  <a:pt x="55551" y="6907"/>
                </a:moveTo>
                <a:lnTo>
                  <a:pt x="46499" y="6907"/>
                </a:lnTo>
                <a:lnTo>
                  <a:pt x="51414" y="8329"/>
                </a:lnTo>
                <a:lnTo>
                  <a:pt x="55351" y="10069"/>
                </a:lnTo>
                <a:lnTo>
                  <a:pt x="55551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5805463" y="4398501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5" h="73660">
                <a:moveTo>
                  <a:pt x="9512" y="0"/>
                </a:moveTo>
                <a:lnTo>
                  <a:pt x="0" y="0"/>
                </a:lnTo>
                <a:lnTo>
                  <a:pt x="0" y="73660"/>
                </a:lnTo>
                <a:lnTo>
                  <a:pt x="9512" y="73660"/>
                </a:lnTo>
                <a:lnTo>
                  <a:pt x="9512" y="39128"/>
                </a:lnTo>
                <a:lnTo>
                  <a:pt x="54762" y="39128"/>
                </a:lnTo>
                <a:lnTo>
                  <a:pt x="54762" y="30822"/>
                </a:lnTo>
                <a:lnTo>
                  <a:pt x="9512" y="30822"/>
                </a:lnTo>
                <a:lnTo>
                  <a:pt x="9512" y="0"/>
                </a:lnTo>
                <a:close/>
              </a:path>
              <a:path w="55245" h="73660">
                <a:moveTo>
                  <a:pt x="54762" y="39128"/>
                </a:moveTo>
                <a:lnTo>
                  <a:pt x="45148" y="39128"/>
                </a:lnTo>
                <a:lnTo>
                  <a:pt x="45148" y="73660"/>
                </a:lnTo>
                <a:lnTo>
                  <a:pt x="54762" y="73660"/>
                </a:lnTo>
                <a:lnTo>
                  <a:pt x="54762" y="39128"/>
                </a:lnTo>
                <a:close/>
              </a:path>
              <a:path w="55245" h="73660">
                <a:moveTo>
                  <a:pt x="54762" y="0"/>
                </a:moveTo>
                <a:lnTo>
                  <a:pt x="45148" y="0"/>
                </a:lnTo>
                <a:lnTo>
                  <a:pt x="45148" y="30822"/>
                </a:lnTo>
                <a:lnTo>
                  <a:pt x="54762" y="30822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5899825" y="4398505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79" h="73660">
                <a:moveTo>
                  <a:pt x="10388" y="0"/>
                </a:moveTo>
                <a:lnTo>
                  <a:pt x="0" y="0"/>
                </a:lnTo>
                <a:lnTo>
                  <a:pt x="0" y="73660"/>
                </a:lnTo>
                <a:lnTo>
                  <a:pt x="8966" y="73660"/>
                </a:lnTo>
                <a:lnTo>
                  <a:pt x="8943" y="36193"/>
                </a:lnTo>
                <a:lnTo>
                  <a:pt x="8718" y="23494"/>
                </a:lnTo>
                <a:lnTo>
                  <a:pt x="8204" y="11798"/>
                </a:lnTo>
                <a:lnTo>
                  <a:pt x="17864" y="11798"/>
                </a:lnTo>
                <a:lnTo>
                  <a:pt x="10388" y="0"/>
                </a:lnTo>
                <a:close/>
              </a:path>
              <a:path w="55879" h="73660">
                <a:moveTo>
                  <a:pt x="17864" y="11798"/>
                </a:moveTo>
                <a:lnTo>
                  <a:pt x="8204" y="11798"/>
                </a:lnTo>
                <a:lnTo>
                  <a:pt x="9659" y="14073"/>
                </a:lnTo>
                <a:lnTo>
                  <a:pt x="15581" y="25128"/>
                </a:lnTo>
                <a:lnTo>
                  <a:pt x="22379" y="36409"/>
                </a:lnTo>
                <a:lnTo>
                  <a:pt x="45694" y="73660"/>
                </a:lnTo>
                <a:lnTo>
                  <a:pt x="55308" y="73660"/>
                </a:lnTo>
                <a:lnTo>
                  <a:pt x="55308" y="61087"/>
                </a:lnTo>
                <a:lnTo>
                  <a:pt x="47434" y="61087"/>
                </a:lnTo>
                <a:lnTo>
                  <a:pt x="46458" y="59586"/>
                </a:lnTo>
                <a:lnTo>
                  <a:pt x="40871" y="48792"/>
                </a:lnTo>
                <a:lnTo>
                  <a:pt x="33997" y="37261"/>
                </a:lnTo>
                <a:lnTo>
                  <a:pt x="17864" y="11798"/>
                </a:lnTo>
                <a:close/>
              </a:path>
              <a:path w="55879" h="73660">
                <a:moveTo>
                  <a:pt x="55308" y="0"/>
                </a:moveTo>
                <a:lnTo>
                  <a:pt x="46342" y="0"/>
                </a:lnTo>
                <a:lnTo>
                  <a:pt x="46386" y="37261"/>
                </a:lnTo>
                <a:lnTo>
                  <a:pt x="46653" y="48931"/>
                </a:lnTo>
                <a:lnTo>
                  <a:pt x="47434" y="61087"/>
                </a:lnTo>
                <a:lnTo>
                  <a:pt x="55308" y="61087"/>
                </a:lnTo>
                <a:lnTo>
                  <a:pt x="553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5967347" y="4397293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5150268" y="508289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5486551" y="5121086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334" y="44640"/>
                </a:moveTo>
                <a:lnTo>
                  <a:pt x="28498" y="44640"/>
                </a:lnTo>
                <a:lnTo>
                  <a:pt x="28498" y="61341"/>
                </a:lnTo>
                <a:lnTo>
                  <a:pt x="36334" y="61341"/>
                </a:lnTo>
                <a:lnTo>
                  <a:pt x="36334" y="44640"/>
                </a:lnTo>
                <a:close/>
              </a:path>
              <a:path w="45085" h="61595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5" h="61595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5560491" y="5115426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6" y="37084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5599297" y="5118827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5">
                <a:moveTo>
                  <a:pt x="45740" y="9715"/>
                </a:moveTo>
                <a:lnTo>
                  <a:pt x="38887" y="9715"/>
                </a:lnTo>
                <a:lnTo>
                  <a:pt x="39725" y="16128"/>
                </a:lnTo>
                <a:lnTo>
                  <a:pt x="41046" y="22351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0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79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6050000" y="5118875"/>
            <a:ext cx="971176" cy="751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5230778" y="469219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5281729" y="46883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5228289" y="483798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5283567" y="483797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5333862" y="483441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5392567" y="4835032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7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5231038" y="4983013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5282906" y="498429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5333862" y="49804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5392567" y="4981082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7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5755303" y="4549176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5713753" y="469210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5762718" y="469211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5817329" y="46923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5713753" y="483815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5771761" y="4838154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5817329" y="48384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5713648" y="4983093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5766988" y="49842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5817329" y="49844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6187394" y="4691093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6241036" y="469210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6291378" y="46923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6340297" y="470896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6391207" y="469210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6440171" y="469211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6494788" y="469237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6184646" y="483816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6239923" y="483815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6291378" y="48384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6340297" y="485501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6391207" y="483815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6440171" y="483816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6494788" y="483842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6187696" y="4983093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6239923" y="498420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6291378" y="49844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6340297" y="500106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6391207" y="498420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6440171" y="498421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6494788" y="498447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6866980" y="469210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6915943" y="469211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6970555" y="46923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6863822" y="483816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6919100" y="483815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6970555" y="48384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6866873" y="4983093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6919100" y="498420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6970555" y="49844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6275095" y="4547971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93" y="0"/>
                </a:lnTo>
                <a:lnTo>
                  <a:pt x="175793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6890499" y="453673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5221899" y="510885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5271668" y="511479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5271668" y="51279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5271668" y="51411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5271668" y="51543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5271668" y="516755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5271668" y="518074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5271668" y="519393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5372874" y="511400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5372874" y="51271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5372874" y="51403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5372874" y="51535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5372874" y="516675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5372874" y="517994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5372874" y="519313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5284302" y="5129996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5315960" y="5146473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5424296" y="5152669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5150011" y="493896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7122269" y="4211080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7124291" y="425503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6976789" y="4203741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6976789" y="420374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6977174" y="4244036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6976789" y="4082240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20">
                <a:moveTo>
                  <a:pt x="0" y="121500"/>
                </a:moveTo>
                <a:lnTo>
                  <a:pt x="1738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7123516" y="4266184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6953763" y="4246983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4">
                <a:moveTo>
                  <a:pt x="23956" y="0"/>
                </a:moveTo>
                <a:lnTo>
                  <a:pt x="21556" y="88"/>
                </a:lnTo>
                <a:lnTo>
                  <a:pt x="19905" y="444"/>
                </a:lnTo>
                <a:lnTo>
                  <a:pt x="14723" y="1320"/>
                </a:lnTo>
                <a:lnTo>
                  <a:pt x="10176" y="4229"/>
                </a:lnTo>
                <a:lnTo>
                  <a:pt x="4664" y="12336"/>
                </a:lnTo>
                <a:lnTo>
                  <a:pt x="1185" y="23051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0" y="53060"/>
                </a:lnTo>
                <a:lnTo>
                  <a:pt x="8538" y="53060"/>
                </a:lnTo>
                <a:lnTo>
                  <a:pt x="5439" y="46113"/>
                </a:lnTo>
                <a:lnTo>
                  <a:pt x="5312" y="35280"/>
                </a:lnTo>
                <a:lnTo>
                  <a:pt x="5566" y="34137"/>
                </a:lnTo>
                <a:lnTo>
                  <a:pt x="5947" y="33261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12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4">
                <a:moveTo>
                  <a:pt x="26951" y="26225"/>
                </a:moveTo>
                <a:lnTo>
                  <a:pt x="19016" y="26225"/>
                </a:lnTo>
                <a:lnTo>
                  <a:pt x="22368" y="31153"/>
                </a:lnTo>
                <a:lnTo>
                  <a:pt x="22368" y="47510"/>
                </a:lnTo>
                <a:lnTo>
                  <a:pt x="19155" y="53060"/>
                </a:lnTo>
                <a:lnTo>
                  <a:pt x="26040" y="53060"/>
                </a:lnTo>
                <a:lnTo>
                  <a:pt x="27994" y="49364"/>
                </a:lnTo>
                <a:lnTo>
                  <a:pt x="27994" y="27711"/>
                </a:lnTo>
                <a:lnTo>
                  <a:pt x="26951" y="26225"/>
                </a:lnTo>
                <a:close/>
              </a:path>
              <a:path w="28575" h="59054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51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6987854" y="4248240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7018039" y="4244792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4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6940651" y="408193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1"/>
                </a:moveTo>
                <a:lnTo>
                  <a:pt x="257441" y="250571"/>
                </a:lnTo>
                <a:lnTo>
                  <a:pt x="257441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7050069" y="413732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6984486" y="4213948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7019529" y="4098148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7049713" y="4094700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6986016" y="382977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7022588" y="385361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7009421" y="3884591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7040401" y="3995518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02" y="20408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7152246" y="3868513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68"/>
                </a:lnTo>
                <a:lnTo>
                  <a:pt x="20396" y="99568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7050260" y="3894171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52603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82" y="67398"/>
                </a:lnTo>
                <a:lnTo>
                  <a:pt x="79584" y="67398"/>
                </a:lnTo>
                <a:lnTo>
                  <a:pt x="73702" y="52704"/>
                </a:lnTo>
                <a:lnTo>
                  <a:pt x="31292" y="52704"/>
                </a:lnTo>
                <a:lnTo>
                  <a:pt x="43078" y="20345"/>
                </a:lnTo>
                <a:lnTo>
                  <a:pt x="60748" y="20345"/>
                </a:lnTo>
                <a:lnTo>
                  <a:pt x="52603" y="0"/>
                </a:lnTo>
                <a:close/>
              </a:path>
              <a:path w="87629" h="87629">
                <a:moveTo>
                  <a:pt x="79584" y="67398"/>
                </a:moveTo>
                <a:lnTo>
                  <a:pt x="60744" y="67398"/>
                </a:lnTo>
                <a:lnTo>
                  <a:pt x="68364" y="87210"/>
                </a:lnTo>
                <a:lnTo>
                  <a:pt x="87515" y="87210"/>
                </a:lnTo>
                <a:lnTo>
                  <a:pt x="79584" y="67398"/>
                </a:lnTo>
                <a:close/>
              </a:path>
              <a:path w="87629" h="87629">
                <a:moveTo>
                  <a:pt x="60748" y="20345"/>
                </a:moveTo>
                <a:lnTo>
                  <a:pt x="43078" y="20345"/>
                </a:lnTo>
                <a:lnTo>
                  <a:pt x="55092" y="52704"/>
                </a:lnTo>
                <a:lnTo>
                  <a:pt x="73702" y="52704"/>
                </a:lnTo>
                <a:lnTo>
                  <a:pt x="6074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2666926" y="7837392"/>
            <a:ext cx="1935427" cy="13504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2735872" y="906646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2735872" y="935447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2769226" y="9101470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4"/>
                </a:lnTo>
                <a:lnTo>
                  <a:pt x="0" y="73990"/>
                </a:lnTo>
                <a:lnTo>
                  <a:pt x="3174" y="74422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6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45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27"/>
                </a:lnTo>
                <a:lnTo>
                  <a:pt x="40263" y="7327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45" y="38900"/>
                </a:moveTo>
                <a:lnTo>
                  <a:pt x="27762" y="38900"/>
                </a:lnTo>
                <a:lnTo>
                  <a:pt x="36398" y="43053"/>
                </a:lnTo>
                <a:lnTo>
                  <a:pt x="36398" y="63830"/>
                </a:lnTo>
                <a:lnTo>
                  <a:pt x="27330" y="67424"/>
                </a:lnTo>
                <a:lnTo>
                  <a:pt x="40786" y="67424"/>
                </a:lnTo>
                <a:lnTo>
                  <a:pt x="43941" y="64376"/>
                </a:lnTo>
                <a:lnTo>
                  <a:pt x="46456" y="59563"/>
                </a:lnTo>
                <a:lnTo>
                  <a:pt x="46456" y="42303"/>
                </a:lnTo>
                <a:lnTo>
                  <a:pt x="41645" y="38900"/>
                </a:lnTo>
                <a:close/>
              </a:path>
              <a:path w="46989" h="74929">
                <a:moveTo>
                  <a:pt x="40263" y="7327"/>
                </a:moveTo>
                <a:lnTo>
                  <a:pt x="27546" y="7327"/>
                </a:lnTo>
                <a:lnTo>
                  <a:pt x="34099" y="10706"/>
                </a:lnTo>
                <a:lnTo>
                  <a:pt x="34099" y="26454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50"/>
                </a:lnTo>
                <a:lnTo>
                  <a:pt x="43726" y="12573"/>
                </a:lnTo>
                <a:lnTo>
                  <a:pt x="41427" y="8191"/>
                </a:lnTo>
                <a:lnTo>
                  <a:pt x="40263" y="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2826456" y="9102010"/>
            <a:ext cx="75565" cy="74295"/>
          </a:xfrm>
          <a:custGeom>
            <a:avLst/>
            <a:gdLst/>
            <a:ahLst/>
            <a:cxnLst/>
            <a:rect l="l" t="t" r="r" b="b"/>
            <a:pathLst>
              <a:path w="75564" h="74295">
                <a:moveTo>
                  <a:pt x="17272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20"/>
                </a:lnTo>
                <a:lnTo>
                  <a:pt x="12082" y="21008"/>
                </a:lnTo>
                <a:lnTo>
                  <a:pt x="12458" y="9512"/>
                </a:lnTo>
                <a:lnTo>
                  <a:pt x="20628" y="9512"/>
                </a:lnTo>
                <a:lnTo>
                  <a:pt x="17272" y="0"/>
                </a:lnTo>
                <a:close/>
              </a:path>
              <a:path w="75564" h="74295">
                <a:moveTo>
                  <a:pt x="71203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512"/>
                </a:lnTo>
                <a:close/>
              </a:path>
              <a:path w="75564" h="74295">
                <a:moveTo>
                  <a:pt x="20628" y="9512"/>
                </a:moveTo>
                <a:lnTo>
                  <a:pt x="12458" y="9512"/>
                </a:lnTo>
                <a:lnTo>
                  <a:pt x="13677" y="13499"/>
                </a:lnTo>
                <a:lnTo>
                  <a:pt x="17072" y="25380"/>
                </a:lnTo>
                <a:lnTo>
                  <a:pt x="21209" y="38150"/>
                </a:lnTo>
                <a:lnTo>
                  <a:pt x="33121" y="73240"/>
                </a:lnTo>
                <a:lnTo>
                  <a:pt x="40335" y="73240"/>
                </a:lnTo>
                <a:lnTo>
                  <a:pt x="44987" y="60439"/>
                </a:lnTo>
                <a:lnTo>
                  <a:pt x="37592" y="60439"/>
                </a:lnTo>
                <a:lnTo>
                  <a:pt x="37168" y="60003"/>
                </a:lnTo>
                <a:lnTo>
                  <a:pt x="33936" y="48336"/>
                </a:lnTo>
                <a:lnTo>
                  <a:pt x="29845" y="35636"/>
                </a:lnTo>
                <a:lnTo>
                  <a:pt x="20628" y="9512"/>
                </a:lnTo>
                <a:close/>
              </a:path>
              <a:path w="75564" h="74295">
                <a:moveTo>
                  <a:pt x="70612" y="0"/>
                </a:moveTo>
                <a:lnTo>
                  <a:pt x="58483" y="0"/>
                </a:lnTo>
                <a:lnTo>
                  <a:pt x="45141" y="36269"/>
                </a:lnTo>
                <a:lnTo>
                  <a:pt x="40860" y="49013"/>
                </a:lnTo>
                <a:lnTo>
                  <a:pt x="37592" y="60439"/>
                </a:lnTo>
                <a:lnTo>
                  <a:pt x="44987" y="60439"/>
                </a:lnTo>
                <a:lnTo>
                  <a:pt x="54842" y="33324"/>
                </a:lnTo>
                <a:lnTo>
                  <a:pt x="59061" y="21008"/>
                </a:lnTo>
                <a:lnTo>
                  <a:pt x="62623" y="9512"/>
                </a:lnTo>
                <a:lnTo>
                  <a:pt x="71203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2914311" y="9102052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59">
                <a:moveTo>
                  <a:pt x="611" y="62043"/>
                </a:moveTo>
                <a:lnTo>
                  <a:pt x="1442" y="71622"/>
                </a:lnTo>
                <a:lnTo>
                  <a:pt x="11589" y="73313"/>
                </a:lnTo>
                <a:lnTo>
                  <a:pt x="29964" y="72313"/>
                </a:lnTo>
                <a:lnTo>
                  <a:pt x="36042" y="66844"/>
                </a:lnTo>
                <a:lnTo>
                  <a:pt x="11101" y="66844"/>
                </a:lnTo>
                <a:lnTo>
                  <a:pt x="4865" y="64659"/>
                </a:lnTo>
                <a:lnTo>
                  <a:pt x="611" y="62043"/>
                </a:lnTo>
                <a:close/>
              </a:path>
              <a:path w="42544" h="73659">
                <a:moveTo>
                  <a:pt x="31742" y="0"/>
                </a:moveTo>
                <a:lnTo>
                  <a:pt x="14095" y="219"/>
                </a:lnTo>
                <a:lnTo>
                  <a:pt x="3644" y="8063"/>
                </a:lnTo>
                <a:lnTo>
                  <a:pt x="0" y="22029"/>
                </a:lnTo>
                <a:lnTo>
                  <a:pt x="6118" y="32572"/>
                </a:lnTo>
                <a:lnTo>
                  <a:pt x="19191" y="39628"/>
                </a:lnTo>
                <a:lnTo>
                  <a:pt x="29135" y="43463"/>
                </a:lnTo>
                <a:lnTo>
                  <a:pt x="33072" y="47400"/>
                </a:lnTo>
                <a:lnTo>
                  <a:pt x="33072" y="61713"/>
                </a:lnTo>
                <a:lnTo>
                  <a:pt x="27383" y="66844"/>
                </a:lnTo>
                <a:lnTo>
                  <a:pt x="36042" y="66844"/>
                </a:lnTo>
                <a:lnTo>
                  <a:pt x="39550" y="63688"/>
                </a:lnTo>
                <a:lnTo>
                  <a:pt x="42554" y="49998"/>
                </a:lnTo>
                <a:lnTo>
                  <a:pt x="36941" y="39288"/>
                </a:lnTo>
                <a:lnTo>
                  <a:pt x="24004" y="31868"/>
                </a:lnTo>
                <a:lnTo>
                  <a:pt x="13844" y="27931"/>
                </a:lnTo>
                <a:lnTo>
                  <a:pt x="9349" y="24553"/>
                </a:lnTo>
                <a:lnTo>
                  <a:pt x="9349" y="12627"/>
                </a:lnTo>
                <a:lnTo>
                  <a:pt x="13184" y="6633"/>
                </a:lnTo>
                <a:lnTo>
                  <a:pt x="38235" y="6633"/>
                </a:lnTo>
                <a:lnTo>
                  <a:pt x="39521" y="2187"/>
                </a:lnTo>
                <a:lnTo>
                  <a:pt x="31742" y="0"/>
                </a:lnTo>
                <a:close/>
              </a:path>
              <a:path w="42544" h="73659">
                <a:moveTo>
                  <a:pt x="38235" y="6633"/>
                </a:moveTo>
                <a:lnTo>
                  <a:pt x="29910" y="6633"/>
                </a:lnTo>
                <a:lnTo>
                  <a:pt x="34825" y="8817"/>
                </a:lnTo>
                <a:lnTo>
                  <a:pt x="37225" y="10126"/>
                </a:lnTo>
                <a:lnTo>
                  <a:pt x="38235" y="6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2968115" y="9100837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5" h="76200">
                <a:moveTo>
                  <a:pt x="30390" y="0"/>
                </a:moveTo>
                <a:lnTo>
                  <a:pt x="441" y="33818"/>
                </a:lnTo>
                <a:lnTo>
                  <a:pt x="0" y="53764"/>
                </a:lnTo>
                <a:lnTo>
                  <a:pt x="6918" y="65643"/>
                </a:lnTo>
                <a:lnTo>
                  <a:pt x="17707" y="73316"/>
                </a:lnTo>
                <a:lnTo>
                  <a:pt x="31718" y="76033"/>
                </a:lnTo>
                <a:lnTo>
                  <a:pt x="44639" y="73273"/>
                </a:lnTo>
                <a:lnTo>
                  <a:pt x="55188" y="65795"/>
                </a:lnTo>
                <a:lnTo>
                  <a:pt x="56192" y="64094"/>
                </a:lnTo>
                <a:lnTo>
                  <a:pt x="18571" y="64094"/>
                </a:lnTo>
                <a:lnTo>
                  <a:pt x="10539" y="53213"/>
                </a:lnTo>
                <a:lnTo>
                  <a:pt x="7758" y="38441"/>
                </a:lnTo>
                <a:lnTo>
                  <a:pt x="8536" y="30152"/>
                </a:lnTo>
                <a:lnTo>
                  <a:pt x="13373" y="18950"/>
                </a:lnTo>
                <a:lnTo>
                  <a:pt x="23612" y="11538"/>
                </a:lnTo>
                <a:lnTo>
                  <a:pt x="40372" y="9776"/>
                </a:lnTo>
                <a:lnTo>
                  <a:pt x="54820" y="9776"/>
                </a:lnTo>
                <a:lnTo>
                  <a:pt x="44862" y="2733"/>
                </a:lnTo>
                <a:lnTo>
                  <a:pt x="30390" y="0"/>
                </a:lnTo>
                <a:close/>
              </a:path>
              <a:path w="65405" h="76200">
                <a:moveTo>
                  <a:pt x="54820" y="9776"/>
                </a:moveTo>
                <a:lnTo>
                  <a:pt x="40372" y="9776"/>
                </a:lnTo>
                <a:lnTo>
                  <a:pt x="48289" y="17626"/>
                </a:lnTo>
                <a:lnTo>
                  <a:pt x="52609" y="30902"/>
                </a:lnTo>
                <a:lnTo>
                  <a:pt x="53210" y="49117"/>
                </a:lnTo>
                <a:lnTo>
                  <a:pt x="47303" y="58574"/>
                </a:lnTo>
                <a:lnTo>
                  <a:pt x="36103" y="64057"/>
                </a:lnTo>
                <a:lnTo>
                  <a:pt x="18571" y="64094"/>
                </a:lnTo>
                <a:lnTo>
                  <a:pt x="56192" y="64094"/>
                </a:lnTo>
                <a:lnTo>
                  <a:pt x="62284" y="53764"/>
                </a:lnTo>
                <a:lnTo>
                  <a:pt x="64908" y="37235"/>
                </a:lnTo>
                <a:lnTo>
                  <a:pt x="62538" y="22187"/>
                </a:lnTo>
                <a:lnTo>
                  <a:pt x="55717" y="10411"/>
                </a:lnTo>
                <a:lnTo>
                  <a:pt x="54820" y="97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3066710" y="9103441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4" h="72390">
                <a:moveTo>
                  <a:pt x="681" y="61201"/>
                </a:moveTo>
                <a:lnTo>
                  <a:pt x="0" y="69715"/>
                </a:lnTo>
                <a:lnTo>
                  <a:pt x="9284" y="71991"/>
                </a:lnTo>
                <a:lnTo>
                  <a:pt x="27497" y="71804"/>
                </a:lnTo>
                <a:lnTo>
                  <a:pt x="36215" y="65684"/>
                </a:lnTo>
                <a:lnTo>
                  <a:pt x="9749" y="65684"/>
                </a:lnTo>
                <a:lnTo>
                  <a:pt x="3411" y="62953"/>
                </a:lnTo>
                <a:lnTo>
                  <a:pt x="681" y="61201"/>
                </a:lnTo>
                <a:close/>
              </a:path>
              <a:path w="42544" h="72390">
                <a:moveTo>
                  <a:pt x="35756" y="7747"/>
                </a:moveTo>
                <a:lnTo>
                  <a:pt x="26360" y="7747"/>
                </a:lnTo>
                <a:lnTo>
                  <a:pt x="29980" y="12776"/>
                </a:lnTo>
                <a:lnTo>
                  <a:pt x="29980" y="26885"/>
                </a:lnTo>
                <a:lnTo>
                  <a:pt x="21115" y="30480"/>
                </a:lnTo>
                <a:lnTo>
                  <a:pt x="8771" y="30480"/>
                </a:lnTo>
                <a:lnTo>
                  <a:pt x="8771" y="37693"/>
                </a:lnTo>
                <a:lnTo>
                  <a:pt x="23414" y="37693"/>
                </a:lnTo>
                <a:lnTo>
                  <a:pt x="32380" y="41960"/>
                </a:lnTo>
                <a:lnTo>
                  <a:pt x="32596" y="57810"/>
                </a:lnTo>
                <a:lnTo>
                  <a:pt x="28773" y="65684"/>
                </a:lnTo>
                <a:lnTo>
                  <a:pt x="36215" y="65684"/>
                </a:lnTo>
                <a:lnTo>
                  <a:pt x="38666" y="63963"/>
                </a:lnTo>
                <a:lnTo>
                  <a:pt x="42439" y="52120"/>
                </a:lnTo>
                <a:lnTo>
                  <a:pt x="42439" y="42176"/>
                </a:lnTo>
                <a:lnTo>
                  <a:pt x="35327" y="35623"/>
                </a:lnTo>
                <a:lnTo>
                  <a:pt x="26589" y="33883"/>
                </a:lnTo>
                <a:lnTo>
                  <a:pt x="26589" y="33655"/>
                </a:lnTo>
                <a:lnTo>
                  <a:pt x="35327" y="30480"/>
                </a:lnTo>
                <a:lnTo>
                  <a:pt x="39695" y="24257"/>
                </a:lnTo>
                <a:lnTo>
                  <a:pt x="39665" y="15908"/>
                </a:lnTo>
                <a:lnTo>
                  <a:pt x="35756" y="7747"/>
                </a:lnTo>
                <a:close/>
              </a:path>
              <a:path w="42544" h="72390">
                <a:moveTo>
                  <a:pt x="19375" y="0"/>
                </a:moveTo>
                <a:lnTo>
                  <a:pt x="11717" y="0"/>
                </a:lnTo>
                <a:lnTo>
                  <a:pt x="4504" y="2730"/>
                </a:lnTo>
                <a:lnTo>
                  <a:pt x="795" y="5448"/>
                </a:lnTo>
                <a:lnTo>
                  <a:pt x="3310" y="12446"/>
                </a:lnTo>
                <a:lnTo>
                  <a:pt x="6371" y="10261"/>
                </a:lnTo>
                <a:lnTo>
                  <a:pt x="11832" y="7747"/>
                </a:lnTo>
                <a:lnTo>
                  <a:pt x="35756" y="7747"/>
                </a:lnTo>
                <a:lnTo>
                  <a:pt x="34371" y="4855"/>
                </a:lnTo>
                <a:lnTo>
                  <a:pt x="193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3121124" y="9103442"/>
            <a:ext cx="45720" cy="72390"/>
          </a:xfrm>
          <a:custGeom>
            <a:avLst/>
            <a:gdLst/>
            <a:ahLst/>
            <a:cxnLst/>
            <a:rect l="l" t="t" r="r" b="b"/>
            <a:pathLst>
              <a:path w="45719" h="72390">
                <a:moveTo>
                  <a:pt x="38525" y="7962"/>
                </a:moveTo>
                <a:lnTo>
                  <a:pt x="30492" y="7962"/>
                </a:lnTo>
                <a:lnTo>
                  <a:pt x="33997" y="14643"/>
                </a:lnTo>
                <a:lnTo>
                  <a:pt x="33274" y="27059"/>
                </a:lnTo>
                <a:lnTo>
                  <a:pt x="28919" y="36025"/>
                </a:lnTo>
                <a:lnTo>
                  <a:pt x="20421" y="46259"/>
                </a:lnTo>
                <a:lnTo>
                  <a:pt x="7543" y="59004"/>
                </a:lnTo>
                <a:lnTo>
                  <a:pt x="0" y="66332"/>
                </a:lnTo>
                <a:lnTo>
                  <a:pt x="0" y="72237"/>
                </a:lnTo>
                <a:lnTo>
                  <a:pt x="45351" y="72237"/>
                </a:lnTo>
                <a:lnTo>
                  <a:pt x="45351" y="64249"/>
                </a:lnTo>
                <a:lnTo>
                  <a:pt x="13449" y="64249"/>
                </a:lnTo>
                <a:lnTo>
                  <a:pt x="13449" y="64033"/>
                </a:lnTo>
                <a:lnTo>
                  <a:pt x="28566" y="49280"/>
                </a:lnTo>
                <a:lnTo>
                  <a:pt x="36600" y="39162"/>
                </a:lnTo>
                <a:lnTo>
                  <a:pt x="41613" y="28438"/>
                </a:lnTo>
                <a:lnTo>
                  <a:pt x="43148" y="15996"/>
                </a:lnTo>
                <a:lnTo>
                  <a:pt x="38525" y="7962"/>
                </a:lnTo>
                <a:close/>
              </a:path>
              <a:path w="45719" h="72390">
                <a:moveTo>
                  <a:pt x="21856" y="0"/>
                </a:moveTo>
                <a:lnTo>
                  <a:pt x="13665" y="0"/>
                </a:lnTo>
                <a:lnTo>
                  <a:pt x="6667" y="3048"/>
                </a:lnTo>
                <a:lnTo>
                  <a:pt x="1752" y="7200"/>
                </a:lnTo>
                <a:lnTo>
                  <a:pt x="4813" y="13982"/>
                </a:lnTo>
                <a:lnTo>
                  <a:pt x="8089" y="11239"/>
                </a:lnTo>
                <a:lnTo>
                  <a:pt x="13449" y="7962"/>
                </a:lnTo>
                <a:lnTo>
                  <a:pt x="38525" y="7962"/>
                </a:lnTo>
                <a:lnTo>
                  <a:pt x="36716" y="4820"/>
                </a:lnTo>
                <a:lnTo>
                  <a:pt x="218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3178926" y="9104636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4" h="71120">
                <a:moveTo>
                  <a:pt x="300" y="60553"/>
                </a:moveTo>
                <a:lnTo>
                  <a:pt x="0" y="68980"/>
                </a:lnTo>
                <a:lnTo>
                  <a:pt x="9207" y="70776"/>
                </a:lnTo>
                <a:lnTo>
                  <a:pt x="27841" y="69756"/>
                </a:lnTo>
                <a:lnTo>
                  <a:pt x="34160" y="64477"/>
                </a:lnTo>
                <a:lnTo>
                  <a:pt x="9050" y="64477"/>
                </a:lnTo>
                <a:lnTo>
                  <a:pt x="3259" y="62306"/>
                </a:lnTo>
                <a:lnTo>
                  <a:pt x="300" y="60553"/>
                </a:lnTo>
                <a:close/>
              </a:path>
              <a:path w="42544" h="71120">
                <a:moveTo>
                  <a:pt x="37784" y="33324"/>
                </a:moveTo>
                <a:lnTo>
                  <a:pt x="7844" y="33324"/>
                </a:lnTo>
                <a:lnTo>
                  <a:pt x="12551" y="33329"/>
                </a:lnTo>
                <a:lnTo>
                  <a:pt x="27549" y="37888"/>
                </a:lnTo>
                <a:lnTo>
                  <a:pt x="32329" y="49072"/>
                </a:lnTo>
                <a:lnTo>
                  <a:pt x="32329" y="58585"/>
                </a:lnTo>
                <a:lnTo>
                  <a:pt x="24570" y="64477"/>
                </a:lnTo>
                <a:lnTo>
                  <a:pt x="34160" y="64477"/>
                </a:lnTo>
                <a:lnTo>
                  <a:pt x="38209" y="61095"/>
                </a:lnTo>
                <a:lnTo>
                  <a:pt x="42058" y="47980"/>
                </a:lnTo>
                <a:lnTo>
                  <a:pt x="42058" y="39027"/>
                </a:lnTo>
                <a:lnTo>
                  <a:pt x="37784" y="33324"/>
                </a:lnTo>
                <a:close/>
              </a:path>
              <a:path w="42544" h="71120">
                <a:moveTo>
                  <a:pt x="40635" y="0"/>
                </a:moveTo>
                <a:lnTo>
                  <a:pt x="6637" y="0"/>
                </a:lnTo>
                <a:lnTo>
                  <a:pt x="2053" y="34099"/>
                </a:lnTo>
                <a:lnTo>
                  <a:pt x="4669" y="33769"/>
                </a:lnTo>
                <a:lnTo>
                  <a:pt x="7844" y="33324"/>
                </a:lnTo>
                <a:lnTo>
                  <a:pt x="37784" y="33324"/>
                </a:lnTo>
                <a:lnTo>
                  <a:pt x="37460" y="32893"/>
                </a:lnTo>
                <a:lnTo>
                  <a:pt x="31898" y="29730"/>
                </a:lnTo>
                <a:lnTo>
                  <a:pt x="27516" y="27101"/>
                </a:lnTo>
                <a:lnTo>
                  <a:pt x="24067" y="26339"/>
                </a:lnTo>
                <a:lnTo>
                  <a:pt x="10790" y="26339"/>
                </a:lnTo>
                <a:lnTo>
                  <a:pt x="13533" y="8089"/>
                </a:lnTo>
                <a:lnTo>
                  <a:pt x="40635" y="8089"/>
                </a:lnTo>
                <a:lnTo>
                  <a:pt x="40635" y="0"/>
                </a:lnTo>
                <a:close/>
              </a:path>
              <a:path w="42544" h="71120">
                <a:moveTo>
                  <a:pt x="22055" y="25895"/>
                </a:moveTo>
                <a:lnTo>
                  <a:pt x="13965" y="25895"/>
                </a:lnTo>
                <a:lnTo>
                  <a:pt x="12429" y="26123"/>
                </a:lnTo>
                <a:lnTo>
                  <a:pt x="10790" y="26339"/>
                </a:lnTo>
                <a:lnTo>
                  <a:pt x="24067" y="26339"/>
                </a:lnTo>
                <a:lnTo>
                  <a:pt x="22055" y="258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3255388" y="9100808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0"/>
                </a:lnTo>
                <a:lnTo>
                  <a:pt x="0" y="40457"/>
                </a:lnTo>
                <a:lnTo>
                  <a:pt x="3146" y="55715"/>
                </a:lnTo>
                <a:lnTo>
                  <a:pt x="10861" y="66840"/>
                </a:lnTo>
                <a:lnTo>
                  <a:pt x="22236" y="73648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7" y="67194"/>
                </a:lnTo>
                <a:lnTo>
                  <a:pt x="19508" y="61455"/>
                </a:lnTo>
                <a:lnTo>
                  <a:pt x="12547" y="50183"/>
                </a:lnTo>
                <a:lnTo>
                  <a:pt x="10284" y="33406"/>
                </a:lnTo>
                <a:lnTo>
                  <a:pt x="14978" y="19592"/>
                </a:lnTo>
                <a:lnTo>
                  <a:pt x="24789" y="10966"/>
                </a:lnTo>
                <a:lnTo>
                  <a:pt x="38757" y="7988"/>
                </a:lnTo>
                <a:lnTo>
                  <a:pt x="54533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4" h="76200">
                <a:moveTo>
                  <a:pt x="54533" y="7988"/>
                </a:moveTo>
                <a:lnTo>
                  <a:pt x="44879" y="7988"/>
                </a:lnTo>
                <a:lnTo>
                  <a:pt x="50022" y="9283"/>
                </a:lnTo>
                <a:lnTo>
                  <a:pt x="53629" y="11036"/>
                </a:lnTo>
                <a:lnTo>
                  <a:pt x="5453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2736151" y="949845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3075247" y="9535610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69" h="62865">
                <a:moveTo>
                  <a:pt x="33601" y="6883"/>
                </a:moveTo>
                <a:lnTo>
                  <a:pt x="26327" y="6883"/>
                </a:lnTo>
                <a:lnTo>
                  <a:pt x="29349" y="12649"/>
                </a:lnTo>
                <a:lnTo>
                  <a:pt x="29318" y="19776"/>
                </a:lnTo>
                <a:lnTo>
                  <a:pt x="26536" y="28603"/>
                </a:lnTo>
                <a:lnTo>
                  <a:pt x="19041" y="38442"/>
                </a:lnTo>
                <a:lnTo>
                  <a:pt x="6515" y="50965"/>
                </a:lnTo>
                <a:lnTo>
                  <a:pt x="0" y="57289"/>
                </a:lnTo>
                <a:lnTo>
                  <a:pt x="0" y="62382"/>
                </a:lnTo>
                <a:lnTo>
                  <a:pt x="39166" y="62382"/>
                </a:lnTo>
                <a:lnTo>
                  <a:pt x="39166" y="55486"/>
                </a:lnTo>
                <a:lnTo>
                  <a:pt x="11607" y="55486"/>
                </a:lnTo>
                <a:lnTo>
                  <a:pt x="11607" y="55295"/>
                </a:lnTo>
                <a:lnTo>
                  <a:pt x="17938" y="49391"/>
                </a:lnTo>
                <a:lnTo>
                  <a:pt x="28428" y="38376"/>
                </a:lnTo>
                <a:lnTo>
                  <a:pt x="35231" y="28084"/>
                </a:lnTo>
                <a:lnTo>
                  <a:pt x="37649" y="17323"/>
                </a:lnTo>
                <a:lnTo>
                  <a:pt x="33601" y="6883"/>
                </a:lnTo>
                <a:close/>
              </a:path>
              <a:path w="39369" h="62865">
                <a:moveTo>
                  <a:pt x="18872" y="0"/>
                </a:moveTo>
                <a:lnTo>
                  <a:pt x="11798" y="0"/>
                </a:lnTo>
                <a:lnTo>
                  <a:pt x="5753" y="2641"/>
                </a:lnTo>
                <a:lnTo>
                  <a:pt x="1511" y="6223"/>
                </a:lnTo>
                <a:lnTo>
                  <a:pt x="4152" y="12077"/>
                </a:lnTo>
                <a:lnTo>
                  <a:pt x="6985" y="9728"/>
                </a:lnTo>
                <a:lnTo>
                  <a:pt x="11607" y="6883"/>
                </a:lnTo>
                <a:lnTo>
                  <a:pt x="33601" y="6883"/>
                </a:lnTo>
                <a:lnTo>
                  <a:pt x="33039" y="5431"/>
                </a:lnTo>
                <a:lnTo>
                  <a:pt x="188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3120956" y="9586093"/>
            <a:ext cx="15240" cy="23495"/>
          </a:xfrm>
          <a:custGeom>
            <a:avLst/>
            <a:gdLst/>
            <a:ahLst/>
            <a:cxnLst/>
            <a:rect l="l" t="t" r="r" b="b"/>
            <a:pathLst>
              <a:path w="15239" h="23495">
                <a:moveTo>
                  <a:pt x="14909" y="0"/>
                </a:moveTo>
                <a:lnTo>
                  <a:pt x="5664" y="952"/>
                </a:lnTo>
                <a:lnTo>
                  <a:pt x="4622" y="7848"/>
                </a:lnTo>
                <a:lnTo>
                  <a:pt x="2070" y="17945"/>
                </a:lnTo>
                <a:lnTo>
                  <a:pt x="0" y="23507"/>
                </a:lnTo>
                <a:lnTo>
                  <a:pt x="5943" y="22936"/>
                </a:lnTo>
                <a:lnTo>
                  <a:pt x="8585" y="18491"/>
                </a:lnTo>
                <a:lnTo>
                  <a:pt x="12738" y="8026"/>
                </a:lnTo>
                <a:lnTo>
                  <a:pt x="149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3143237" y="9535610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69" h="62865">
                <a:moveTo>
                  <a:pt x="33601" y="6883"/>
                </a:moveTo>
                <a:lnTo>
                  <a:pt x="26327" y="6883"/>
                </a:lnTo>
                <a:lnTo>
                  <a:pt x="29349" y="12649"/>
                </a:lnTo>
                <a:lnTo>
                  <a:pt x="29318" y="19776"/>
                </a:lnTo>
                <a:lnTo>
                  <a:pt x="26536" y="28603"/>
                </a:lnTo>
                <a:lnTo>
                  <a:pt x="19041" y="38442"/>
                </a:lnTo>
                <a:lnTo>
                  <a:pt x="6515" y="50965"/>
                </a:lnTo>
                <a:lnTo>
                  <a:pt x="0" y="57289"/>
                </a:lnTo>
                <a:lnTo>
                  <a:pt x="0" y="62382"/>
                </a:lnTo>
                <a:lnTo>
                  <a:pt x="39166" y="62382"/>
                </a:lnTo>
                <a:lnTo>
                  <a:pt x="39166" y="55486"/>
                </a:lnTo>
                <a:lnTo>
                  <a:pt x="11607" y="55486"/>
                </a:lnTo>
                <a:lnTo>
                  <a:pt x="11607" y="55295"/>
                </a:lnTo>
                <a:lnTo>
                  <a:pt x="17938" y="49391"/>
                </a:lnTo>
                <a:lnTo>
                  <a:pt x="28428" y="38376"/>
                </a:lnTo>
                <a:lnTo>
                  <a:pt x="35231" y="28084"/>
                </a:lnTo>
                <a:lnTo>
                  <a:pt x="37649" y="17323"/>
                </a:lnTo>
                <a:lnTo>
                  <a:pt x="33601" y="6883"/>
                </a:lnTo>
                <a:close/>
              </a:path>
              <a:path w="39369" h="62865">
                <a:moveTo>
                  <a:pt x="18872" y="0"/>
                </a:moveTo>
                <a:lnTo>
                  <a:pt x="11798" y="0"/>
                </a:lnTo>
                <a:lnTo>
                  <a:pt x="5753" y="2641"/>
                </a:lnTo>
                <a:lnTo>
                  <a:pt x="1511" y="6223"/>
                </a:lnTo>
                <a:lnTo>
                  <a:pt x="4152" y="12077"/>
                </a:lnTo>
                <a:lnTo>
                  <a:pt x="6985" y="9728"/>
                </a:lnTo>
                <a:lnTo>
                  <a:pt x="11607" y="6883"/>
                </a:lnTo>
                <a:lnTo>
                  <a:pt x="33601" y="6883"/>
                </a:lnTo>
                <a:lnTo>
                  <a:pt x="33039" y="5431"/>
                </a:lnTo>
                <a:lnTo>
                  <a:pt x="188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3214345" y="9530984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34"/>
                </a:lnTo>
                <a:lnTo>
                  <a:pt x="12445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09">
                <a:moveTo>
                  <a:pt x="21951" y="45110"/>
                </a:moveTo>
                <a:lnTo>
                  <a:pt x="12445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09">
                <a:moveTo>
                  <a:pt x="35852" y="21336"/>
                </a:moveTo>
                <a:lnTo>
                  <a:pt x="25857" y="21336"/>
                </a:lnTo>
                <a:lnTo>
                  <a:pt x="12445" y="37096"/>
                </a:lnTo>
                <a:lnTo>
                  <a:pt x="9524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3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3253153" y="9534379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0" y="54178"/>
                </a:lnTo>
                <a:lnTo>
                  <a:pt x="20955" y="54178"/>
                </a:lnTo>
                <a:lnTo>
                  <a:pt x="19786" y="47853"/>
                </a:lnTo>
                <a:lnTo>
                  <a:pt x="18056" y="39827"/>
                </a:lnTo>
                <a:lnTo>
                  <a:pt x="16209" y="32092"/>
                </a:lnTo>
                <a:lnTo>
                  <a:pt x="8686" y="0"/>
                </a:lnTo>
                <a:close/>
              </a:path>
              <a:path w="78104" h="64134">
                <a:moveTo>
                  <a:pt x="45743" y="9728"/>
                </a:moveTo>
                <a:lnTo>
                  <a:pt x="38887" y="9728"/>
                </a:lnTo>
                <a:lnTo>
                  <a:pt x="39725" y="16141"/>
                </a:lnTo>
                <a:lnTo>
                  <a:pt x="41046" y="22364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27"/>
                </a:lnTo>
                <a:lnTo>
                  <a:pt x="45743" y="9728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53"/>
                </a:lnTo>
                <a:lnTo>
                  <a:pt x="21145" y="54178"/>
                </a:lnTo>
                <a:lnTo>
                  <a:pt x="27310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6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3635874" y="9534446"/>
            <a:ext cx="971168" cy="75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2816642" y="939569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31"/>
                </a:lnTo>
                <a:lnTo>
                  <a:pt x="1753" y="19856"/>
                </a:lnTo>
                <a:lnTo>
                  <a:pt x="0" y="39590"/>
                </a:lnTo>
                <a:lnTo>
                  <a:pt x="4028" y="54478"/>
                </a:lnTo>
                <a:lnTo>
                  <a:pt x="12443" y="63615"/>
                </a:lnTo>
                <a:lnTo>
                  <a:pt x="25128" y="66587"/>
                </a:lnTo>
                <a:lnTo>
                  <a:pt x="35622" y="61324"/>
                </a:lnTo>
                <a:lnTo>
                  <a:pt x="36775" y="59273"/>
                </a:lnTo>
                <a:lnTo>
                  <a:pt x="18423" y="59273"/>
                </a:lnTo>
                <a:lnTo>
                  <a:pt x="11230" y="50665"/>
                </a:lnTo>
                <a:lnTo>
                  <a:pt x="8586" y="33056"/>
                </a:lnTo>
                <a:lnTo>
                  <a:pt x="9181" y="23766"/>
                </a:lnTo>
                <a:lnTo>
                  <a:pt x="14145" y="10184"/>
                </a:lnTo>
                <a:lnTo>
                  <a:pt x="23413" y="5613"/>
                </a:lnTo>
                <a:lnTo>
                  <a:pt x="34463" y="5613"/>
                </a:lnTo>
                <a:lnTo>
                  <a:pt x="30139" y="1974"/>
                </a:lnTo>
                <a:lnTo>
                  <a:pt x="15361" y="0"/>
                </a:lnTo>
                <a:close/>
              </a:path>
              <a:path w="44450" h="66675">
                <a:moveTo>
                  <a:pt x="34463" y="5613"/>
                </a:moveTo>
                <a:lnTo>
                  <a:pt x="23413" y="5613"/>
                </a:lnTo>
                <a:lnTo>
                  <a:pt x="30207" y="10094"/>
                </a:lnTo>
                <a:lnTo>
                  <a:pt x="33977" y="22215"/>
                </a:lnTo>
                <a:lnTo>
                  <a:pt x="34757" y="43023"/>
                </a:lnTo>
                <a:lnTo>
                  <a:pt x="29619" y="55316"/>
                </a:lnTo>
                <a:lnTo>
                  <a:pt x="18423" y="59273"/>
                </a:lnTo>
                <a:lnTo>
                  <a:pt x="36775" y="59273"/>
                </a:lnTo>
                <a:lnTo>
                  <a:pt x="42168" y="49677"/>
                </a:lnTo>
                <a:lnTo>
                  <a:pt x="44426" y="32040"/>
                </a:lnTo>
                <a:lnTo>
                  <a:pt x="43800" y="22661"/>
                </a:lnTo>
                <a:lnTo>
                  <a:pt x="39384" y="9754"/>
                </a:lnTo>
                <a:lnTo>
                  <a:pt x="34463" y="56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2867595" y="93918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15"/>
                </a:lnTo>
                <a:lnTo>
                  <a:pt x="5486" y="26797"/>
                </a:lnTo>
                <a:lnTo>
                  <a:pt x="20408" y="26797"/>
                </a:lnTo>
                <a:lnTo>
                  <a:pt x="26265" y="22021"/>
                </a:lnTo>
                <a:lnTo>
                  <a:pt x="9042" y="22021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5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2" y="18376"/>
                </a:lnTo>
                <a:lnTo>
                  <a:pt x="18072" y="22021"/>
                </a:lnTo>
                <a:lnTo>
                  <a:pt x="26265" y="22021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3341175" y="925269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3299339" y="9394500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3351634" y="9394510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81"/>
                </a:lnTo>
                <a:lnTo>
                  <a:pt x="27730" y="32158"/>
                </a:lnTo>
                <a:lnTo>
                  <a:pt x="19719" y="42190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3403862" y="939562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56" y="30975"/>
                </a:moveTo>
                <a:lnTo>
                  <a:pt x="25789" y="30975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56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56" y="30975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3773387" y="9394500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98" y="61023"/>
                </a:lnTo>
                <a:lnTo>
                  <a:pt x="10740" y="61023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26"/>
                </a:lnTo>
                <a:lnTo>
                  <a:pt x="23427" y="35026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23"/>
                </a:lnTo>
                <a:lnTo>
                  <a:pt x="35598" y="61023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3825789" y="939562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3877243" y="939588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7" y="23771"/>
                </a:lnTo>
                <a:lnTo>
                  <a:pt x="14137" y="10183"/>
                </a:lnTo>
                <a:lnTo>
                  <a:pt x="23404" y="5611"/>
                </a:lnTo>
                <a:lnTo>
                  <a:pt x="34459" y="5611"/>
                </a:lnTo>
                <a:lnTo>
                  <a:pt x="30136" y="1974"/>
                </a:lnTo>
                <a:lnTo>
                  <a:pt x="15353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4" y="5611"/>
                </a:lnTo>
                <a:lnTo>
                  <a:pt x="30202" y="10084"/>
                </a:lnTo>
                <a:lnTo>
                  <a:pt x="33974" y="22199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8"/>
                </a:lnTo>
                <a:lnTo>
                  <a:pt x="39383" y="9754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3926161" y="941247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3976791" y="9394500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98" y="61023"/>
                </a:lnTo>
                <a:lnTo>
                  <a:pt x="10740" y="61023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26"/>
                </a:lnTo>
                <a:lnTo>
                  <a:pt x="23427" y="35026"/>
                </a:lnTo>
                <a:lnTo>
                  <a:pt x="31759" y="39001"/>
                </a:lnTo>
                <a:lnTo>
                  <a:pt x="31949" y="53720"/>
                </a:lnTo>
                <a:lnTo>
                  <a:pt x="28406" y="61023"/>
                </a:lnTo>
                <a:lnTo>
                  <a:pt x="35598" y="61023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4029087" y="9394510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4081314" y="939562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4452563" y="9394500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192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37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4504860" y="9394510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81"/>
                </a:lnTo>
                <a:lnTo>
                  <a:pt x="27730" y="32158"/>
                </a:lnTo>
                <a:lnTo>
                  <a:pt x="19719" y="42190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4557087" y="939562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56" y="30975"/>
                </a:moveTo>
                <a:lnTo>
                  <a:pt x="25789" y="30975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56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56" y="30975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3860977" y="9251480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4476369" y="9240240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2807759" y="952442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2857550" y="953035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2857550" y="954355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2857550" y="955673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2857550" y="956993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2857550" y="958311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2857550" y="959631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2857550" y="960949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2958744" y="952957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2958744" y="954275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2958744" y="955595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2958744" y="956913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2958744" y="958232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2958744" y="959551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2958744" y="960870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2870167" y="9545559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1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19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1"/>
                </a:lnTo>
                <a:lnTo>
                  <a:pt x="584" y="44195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49"/>
                </a:lnTo>
                <a:lnTo>
                  <a:pt x="14084" y="31749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19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49"/>
                </a:lnTo>
                <a:lnTo>
                  <a:pt x="27375" y="31749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19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2901826" y="9562038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39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80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2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0" y="139"/>
                </a:lnTo>
                <a:lnTo>
                  <a:pt x="26098" y="0"/>
                </a:lnTo>
                <a:close/>
              </a:path>
              <a:path w="43180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3010154" y="956823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4572012" y="853409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4608572" y="855793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15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4595406" y="858891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4">
                <a:moveTo>
                  <a:pt x="13144" y="0"/>
                </a:moveTo>
                <a:lnTo>
                  <a:pt x="0" y="22847"/>
                </a:lnTo>
                <a:lnTo>
                  <a:pt x="26365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4626385" y="869984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22847" y="0"/>
                </a:moveTo>
                <a:lnTo>
                  <a:pt x="0" y="13195"/>
                </a:lnTo>
                <a:lnTo>
                  <a:pt x="22847" y="26416"/>
                </a:lnTo>
                <a:lnTo>
                  <a:pt x="22847" y="20408"/>
                </a:lnTo>
                <a:lnTo>
                  <a:pt x="122415" y="20408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4738230" y="857283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4">
                <a:moveTo>
                  <a:pt x="20408" y="0"/>
                </a:moveTo>
                <a:lnTo>
                  <a:pt x="5956" y="0"/>
                </a:lnTo>
                <a:lnTo>
                  <a:pt x="5956" y="99568"/>
                </a:lnTo>
                <a:lnTo>
                  <a:pt x="20408" y="99568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4708812" y="892461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80"/>
                </a:moveTo>
                <a:lnTo>
                  <a:pt x="7482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4710821" y="896857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4563332" y="8917277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4563333" y="891727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2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4563704" y="8957560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4563332" y="8795788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88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4710046" y="8979709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4527194" y="879546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4629402" y="8866352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09">
                <a:moveTo>
                  <a:pt x="140093" y="67221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4606058" y="8811672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5">
                <a:moveTo>
                  <a:pt x="7923" y="0"/>
                </a:moveTo>
                <a:lnTo>
                  <a:pt x="3002" y="6833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4"/>
                </a:lnTo>
                <a:lnTo>
                  <a:pt x="20284" y="51805"/>
                </a:lnTo>
                <a:lnTo>
                  <a:pt x="7120" y="51805"/>
                </a:lnTo>
                <a:lnTo>
                  <a:pt x="3842" y="43390"/>
                </a:lnTo>
                <a:lnTo>
                  <a:pt x="3830" y="12905"/>
                </a:lnTo>
                <a:lnTo>
                  <a:pt x="7374" y="4650"/>
                </a:lnTo>
                <a:lnTo>
                  <a:pt x="20003" y="4650"/>
                </a:lnTo>
                <a:lnTo>
                  <a:pt x="19161" y="3017"/>
                </a:lnTo>
                <a:lnTo>
                  <a:pt x="7923" y="0"/>
                </a:lnTo>
                <a:close/>
              </a:path>
              <a:path w="26670" h="56515">
                <a:moveTo>
                  <a:pt x="20003" y="4650"/>
                </a:moveTo>
                <a:lnTo>
                  <a:pt x="17978" y="4650"/>
                </a:lnTo>
                <a:lnTo>
                  <a:pt x="20569" y="13895"/>
                </a:lnTo>
                <a:lnTo>
                  <a:pt x="20569" y="42559"/>
                </a:lnTo>
                <a:lnTo>
                  <a:pt x="17851" y="51805"/>
                </a:lnTo>
                <a:lnTo>
                  <a:pt x="20284" y="51805"/>
                </a:lnTo>
                <a:lnTo>
                  <a:pt x="23951" y="45909"/>
                </a:lnTo>
                <a:lnTo>
                  <a:pt x="26131" y="27611"/>
                </a:lnTo>
                <a:lnTo>
                  <a:pt x="24884" y="14110"/>
                </a:lnTo>
                <a:lnTo>
                  <a:pt x="20003" y="46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4636242" y="8808218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45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102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102"/>
                </a:lnTo>
                <a:lnTo>
                  <a:pt x="13347" y="15925"/>
                </a:lnTo>
                <a:lnTo>
                  <a:pt x="11252" y="19088"/>
                </a:lnTo>
                <a:lnTo>
                  <a:pt x="16345" y="19088"/>
                </a:lnTo>
                <a:lnTo>
                  <a:pt x="16802" y="18567"/>
                </a:lnTo>
                <a:lnTo>
                  <a:pt x="16802" y="5461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4636169" y="8598268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52603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82" y="67398"/>
                </a:lnTo>
                <a:lnTo>
                  <a:pt x="79584" y="67398"/>
                </a:lnTo>
                <a:lnTo>
                  <a:pt x="73702" y="52705"/>
                </a:lnTo>
                <a:lnTo>
                  <a:pt x="31292" y="52705"/>
                </a:lnTo>
                <a:lnTo>
                  <a:pt x="43078" y="20345"/>
                </a:lnTo>
                <a:lnTo>
                  <a:pt x="60748" y="20345"/>
                </a:lnTo>
                <a:lnTo>
                  <a:pt x="52603" y="0"/>
                </a:lnTo>
                <a:close/>
              </a:path>
              <a:path w="87629" h="87629">
                <a:moveTo>
                  <a:pt x="79584" y="67398"/>
                </a:moveTo>
                <a:lnTo>
                  <a:pt x="60731" y="67398"/>
                </a:lnTo>
                <a:lnTo>
                  <a:pt x="68351" y="87210"/>
                </a:lnTo>
                <a:lnTo>
                  <a:pt x="87515" y="87210"/>
                </a:lnTo>
                <a:lnTo>
                  <a:pt x="79584" y="67398"/>
                </a:lnTo>
                <a:close/>
              </a:path>
              <a:path w="87629" h="87629">
                <a:moveTo>
                  <a:pt x="60748" y="20345"/>
                </a:moveTo>
                <a:lnTo>
                  <a:pt x="43078" y="20345"/>
                </a:lnTo>
                <a:lnTo>
                  <a:pt x="55092" y="52705"/>
                </a:lnTo>
                <a:lnTo>
                  <a:pt x="73702" y="52705"/>
                </a:lnTo>
                <a:lnTo>
                  <a:pt x="6074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5143449" y="665223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5143444" y="694023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5143444" y="708423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5143444" y="722822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5176794" y="6687229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36"/>
                </a:lnTo>
                <a:lnTo>
                  <a:pt x="0" y="73990"/>
                </a:lnTo>
                <a:lnTo>
                  <a:pt x="3175" y="74434"/>
                </a:lnTo>
                <a:lnTo>
                  <a:pt x="8191" y="74866"/>
                </a:lnTo>
                <a:lnTo>
                  <a:pt x="16079" y="74857"/>
                </a:lnTo>
                <a:lnTo>
                  <a:pt x="30540" y="73053"/>
                </a:lnTo>
                <a:lnTo>
                  <a:pt x="40220" y="67983"/>
                </a:lnTo>
                <a:lnTo>
                  <a:pt x="40784" y="67436"/>
                </a:lnTo>
                <a:lnTo>
                  <a:pt x="27330" y="67436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12"/>
                </a:lnTo>
                <a:lnTo>
                  <a:pt x="41652" y="38912"/>
                </a:lnTo>
                <a:lnTo>
                  <a:pt x="38252" y="36512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88"/>
                </a:lnTo>
                <a:lnTo>
                  <a:pt x="11049" y="7645"/>
                </a:lnTo>
                <a:lnTo>
                  <a:pt x="13550" y="7327"/>
                </a:lnTo>
                <a:lnTo>
                  <a:pt x="40263" y="7327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12"/>
                </a:moveTo>
                <a:lnTo>
                  <a:pt x="27762" y="38912"/>
                </a:lnTo>
                <a:lnTo>
                  <a:pt x="36398" y="43052"/>
                </a:lnTo>
                <a:lnTo>
                  <a:pt x="36398" y="63830"/>
                </a:lnTo>
                <a:lnTo>
                  <a:pt x="27330" y="67436"/>
                </a:lnTo>
                <a:lnTo>
                  <a:pt x="40784" y="67436"/>
                </a:lnTo>
                <a:lnTo>
                  <a:pt x="43942" y="64376"/>
                </a:lnTo>
                <a:lnTo>
                  <a:pt x="46456" y="59562"/>
                </a:lnTo>
                <a:lnTo>
                  <a:pt x="46456" y="42303"/>
                </a:lnTo>
                <a:lnTo>
                  <a:pt x="41652" y="38912"/>
                </a:lnTo>
                <a:close/>
              </a:path>
              <a:path w="46989" h="74929">
                <a:moveTo>
                  <a:pt x="40263" y="7327"/>
                </a:moveTo>
                <a:lnTo>
                  <a:pt x="27546" y="7327"/>
                </a:lnTo>
                <a:lnTo>
                  <a:pt x="34099" y="10706"/>
                </a:lnTo>
                <a:lnTo>
                  <a:pt x="34099" y="26454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63"/>
                </a:lnTo>
                <a:lnTo>
                  <a:pt x="43726" y="12572"/>
                </a:lnTo>
                <a:lnTo>
                  <a:pt x="41427" y="8191"/>
                </a:lnTo>
                <a:lnTo>
                  <a:pt x="40263" y="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5234024" y="6687769"/>
            <a:ext cx="75565" cy="74295"/>
          </a:xfrm>
          <a:custGeom>
            <a:avLst/>
            <a:gdLst/>
            <a:ahLst/>
            <a:cxnLst/>
            <a:rect l="l" t="t" r="r" b="b"/>
            <a:pathLst>
              <a:path w="75564" h="74295">
                <a:moveTo>
                  <a:pt x="17272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21"/>
                </a:lnTo>
                <a:lnTo>
                  <a:pt x="12082" y="21012"/>
                </a:lnTo>
                <a:lnTo>
                  <a:pt x="12458" y="9512"/>
                </a:lnTo>
                <a:lnTo>
                  <a:pt x="20628" y="9512"/>
                </a:lnTo>
                <a:lnTo>
                  <a:pt x="17272" y="0"/>
                </a:lnTo>
                <a:close/>
              </a:path>
              <a:path w="75564" h="74295">
                <a:moveTo>
                  <a:pt x="71203" y="9512"/>
                </a:moveTo>
                <a:lnTo>
                  <a:pt x="62623" y="9512"/>
                </a:lnTo>
                <a:lnTo>
                  <a:pt x="62977" y="15433"/>
                </a:lnTo>
                <a:lnTo>
                  <a:pt x="63398" y="28369"/>
                </a:lnTo>
                <a:lnTo>
                  <a:pt x="64046" y="41325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512"/>
                </a:lnTo>
                <a:close/>
              </a:path>
              <a:path w="75564" h="74295">
                <a:moveTo>
                  <a:pt x="20628" y="9512"/>
                </a:moveTo>
                <a:lnTo>
                  <a:pt x="12458" y="9512"/>
                </a:lnTo>
                <a:lnTo>
                  <a:pt x="13677" y="13499"/>
                </a:lnTo>
                <a:lnTo>
                  <a:pt x="17072" y="25380"/>
                </a:lnTo>
                <a:lnTo>
                  <a:pt x="21209" y="38150"/>
                </a:lnTo>
                <a:lnTo>
                  <a:pt x="33121" y="73240"/>
                </a:lnTo>
                <a:lnTo>
                  <a:pt x="40335" y="73240"/>
                </a:lnTo>
                <a:lnTo>
                  <a:pt x="44983" y="60452"/>
                </a:lnTo>
                <a:lnTo>
                  <a:pt x="37592" y="60452"/>
                </a:lnTo>
                <a:lnTo>
                  <a:pt x="37165" y="60004"/>
                </a:lnTo>
                <a:lnTo>
                  <a:pt x="33934" y="48332"/>
                </a:lnTo>
                <a:lnTo>
                  <a:pt x="29845" y="35636"/>
                </a:lnTo>
                <a:lnTo>
                  <a:pt x="20628" y="9512"/>
                </a:lnTo>
                <a:close/>
              </a:path>
              <a:path w="75564" h="74295">
                <a:moveTo>
                  <a:pt x="70612" y="0"/>
                </a:moveTo>
                <a:lnTo>
                  <a:pt x="58483" y="0"/>
                </a:lnTo>
                <a:lnTo>
                  <a:pt x="45136" y="36281"/>
                </a:lnTo>
                <a:lnTo>
                  <a:pt x="40859" y="49021"/>
                </a:lnTo>
                <a:lnTo>
                  <a:pt x="37592" y="60452"/>
                </a:lnTo>
                <a:lnTo>
                  <a:pt x="44983" y="60452"/>
                </a:lnTo>
                <a:lnTo>
                  <a:pt x="54842" y="33328"/>
                </a:lnTo>
                <a:lnTo>
                  <a:pt x="59061" y="21012"/>
                </a:lnTo>
                <a:lnTo>
                  <a:pt x="62623" y="9512"/>
                </a:lnTo>
                <a:lnTo>
                  <a:pt x="71203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5321879" y="6687820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0" y="62037"/>
                </a:moveTo>
                <a:lnTo>
                  <a:pt x="1438" y="71614"/>
                </a:lnTo>
                <a:lnTo>
                  <a:pt x="11585" y="73307"/>
                </a:lnTo>
                <a:lnTo>
                  <a:pt x="29957" y="72309"/>
                </a:lnTo>
                <a:lnTo>
                  <a:pt x="36029" y="66850"/>
                </a:lnTo>
                <a:lnTo>
                  <a:pt x="11100" y="66850"/>
                </a:lnTo>
                <a:lnTo>
                  <a:pt x="4864" y="64665"/>
                </a:lnTo>
                <a:lnTo>
                  <a:pt x="610" y="62037"/>
                </a:lnTo>
                <a:close/>
              </a:path>
              <a:path w="42545" h="73659">
                <a:moveTo>
                  <a:pt x="31742" y="0"/>
                </a:moveTo>
                <a:lnTo>
                  <a:pt x="14093" y="224"/>
                </a:lnTo>
                <a:lnTo>
                  <a:pt x="3643" y="8064"/>
                </a:lnTo>
                <a:lnTo>
                  <a:pt x="0" y="22035"/>
                </a:lnTo>
                <a:lnTo>
                  <a:pt x="6120" y="32580"/>
                </a:lnTo>
                <a:lnTo>
                  <a:pt x="19190" y="39634"/>
                </a:lnTo>
                <a:lnTo>
                  <a:pt x="29134" y="43456"/>
                </a:lnTo>
                <a:lnTo>
                  <a:pt x="33071" y="47393"/>
                </a:lnTo>
                <a:lnTo>
                  <a:pt x="33071" y="61719"/>
                </a:lnTo>
                <a:lnTo>
                  <a:pt x="27381" y="66850"/>
                </a:lnTo>
                <a:lnTo>
                  <a:pt x="36029" y="66850"/>
                </a:lnTo>
                <a:lnTo>
                  <a:pt x="39548" y="63686"/>
                </a:lnTo>
                <a:lnTo>
                  <a:pt x="42554" y="50000"/>
                </a:lnTo>
                <a:lnTo>
                  <a:pt x="36942" y="39292"/>
                </a:lnTo>
                <a:lnTo>
                  <a:pt x="24003" y="31874"/>
                </a:lnTo>
                <a:lnTo>
                  <a:pt x="13843" y="27924"/>
                </a:lnTo>
                <a:lnTo>
                  <a:pt x="9347" y="24546"/>
                </a:lnTo>
                <a:lnTo>
                  <a:pt x="9347" y="12621"/>
                </a:lnTo>
                <a:lnTo>
                  <a:pt x="13183" y="6626"/>
                </a:lnTo>
                <a:lnTo>
                  <a:pt x="38234" y="6626"/>
                </a:lnTo>
                <a:lnTo>
                  <a:pt x="39520" y="2181"/>
                </a:lnTo>
                <a:lnTo>
                  <a:pt x="31742" y="0"/>
                </a:lnTo>
                <a:close/>
              </a:path>
              <a:path w="42545" h="73659">
                <a:moveTo>
                  <a:pt x="38234" y="6626"/>
                </a:moveTo>
                <a:lnTo>
                  <a:pt x="29908" y="6626"/>
                </a:lnTo>
                <a:lnTo>
                  <a:pt x="34823" y="8811"/>
                </a:lnTo>
                <a:lnTo>
                  <a:pt x="37224" y="10119"/>
                </a:lnTo>
                <a:lnTo>
                  <a:pt x="38234" y="66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5370760" y="6687767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59">
                <a:moveTo>
                  <a:pt x="10820" y="0"/>
                </a:moveTo>
                <a:lnTo>
                  <a:pt x="0" y="0"/>
                </a:lnTo>
                <a:lnTo>
                  <a:pt x="23216" y="42303"/>
                </a:lnTo>
                <a:lnTo>
                  <a:pt x="23279" y="73672"/>
                </a:lnTo>
                <a:lnTo>
                  <a:pt x="32893" y="73672"/>
                </a:lnTo>
                <a:lnTo>
                  <a:pt x="32893" y="42303"/>
                </a:lnTo>
                <a:lnTo>
                  <a:pt x="36852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908"/>
                </a:lnTo>
                <a:lnTo>
                  <a:pt x="21196" y="20345"/>
                </a:lnTo>
                <a:lnTo>
                  <a:pt x="10820" y="0"/>
                </a:lnTo>
                <a:close/>
              </a:path>
              <a:path w="57785" h="73659">
                <a:moveTo>
                  <a:pt x="57594" y="0"/>
                </a:moveTo>
                <a:lnTo>
                  <a:pt x="46786" y="0"/>
                </a:lnTo>
                <a:lnTo>
                  <a:pt x="36182" y="20345"/>
                </a:lnTo>
                <a:lnTo>
                  <a:pt x="33337" y="25908"/>
                </a:lnTo>
                <a:lnTo>
                  <a:pt x="30822" y="30708"/>
                </a:lnTo>
                <a:lnTo>
                  <a:pt x="28752" y="35521"/>
                </a:lnTo>
                <a:lnTo>
                  <a:pt x="36852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5458272" y="6690397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20">
                <a:moveTo>
                  <a:pt x="300" y="60553"/>
                </a:moveTo>
                <a:lnTo>
                  <a:pt x="0" y="68980"/>
                </a:lnTo>
                <a:lnTo>
                  <a:pt x="9207" y="70776"/>
                </a:lnTo>
                <a:lnTo>
                  <a:pt x="27841" y="69756"/>
                </a:lnTo>
                <a:lnTo>
                  <a:pt x="34160" y="64477"/>
                </a:lnTo>
                <a:lnTo>
                  <a:pt x="9050" y="64477"/>
                </a:lnTo>
                <a:lnTo>
                  <a:pt x="3259" y="62306"/>
                </a:lnTo>
                <a:lnTo>
                  <a:pt x="300" y="60553"/>
                </a:lnTo>
                <a:close/>
              </a:path>
              <a:path w="42545" h="71120">
                <a:moveTo>
                  <a:pt x="37793" y="33337"/>
                </a:moveTo>
                <a:lnTo>
                  <a:pt x="7844" y="33337"/>
                </a:lnTo>
                <a:lnTo>
                  <a:pt x="12539" y="33342"/>
                </a:lnTo>
                <a:lnTo>
                  <a:pt x="27546" y="37892"/>
                </a:lnTo>
                <a:lnTo>
                  <a:pt x="32329" y="49072"/>
                </a:lnTo>
                <a:lnTo>
                  <a:pt x="32329" y="58597"/>
                </a:lnTo>
                <a:lnTo>
                  <a:pt x="24570" y="64477"/>
                </a:lnTo>
                <a:lnTo>
                  <a:pt x="34160" y="64477"/>
                </a:lnTo>
                <a:lnTo>
                  <a:pt x="38209" y="61095"/>
                </a:lnTo>
                <a:lnTo>
                  <a:pt x="42058" y="47980"/>
                </a:lnTo>
                <a:lnTo>
                  <a:pt x="42058" y="39027"/>
                </a:lnTo>
                <a:lnTo>
                  <a:pt x="37793" y="33337"/>
                </a:lnTo>
                <a:close/>
              </a:path>
              <a:path w="42545" h="71120">
                <a:moveTo>
                  <a:pt x="40635" y="0"/>
                </a:moveTo>
                <a:lnTo>
                  <a:pt x="6637" y="0"/>
                </a:lnTo>
                <a:lnTo>
                  <a:pt x="2053" y="34112"/>
                </a:lnTo>
                <a:lnTo>
                  <a:pt x="7844" y="33337"/>
                </a:lnTo>
                <a:lnTo>
                  <a:pt x="37793" y="33337"/>
                </a:lnTo>
                <a:lnTo>
                  <a:pt x="37460" y="32892"/>
                </a:lnTo>
                <a:lnTo>
                  <a:pt x="31898" y="29730"/>
                </a:lnTo>
                <a:lnTo>
                  <a:pt x="27516" y="27114"/>
                </a:lnTo>
                <a:lnTo>
                  <a:pt x="24046" y="26339"/>
                </a:lnTo>
                <a:lnTo>
                  <a:pt x="10790" y="26339"/>
                </a:lnTo>
                <a:lnTo>
                  <a:pt x="13533" y="8089"/>
                </a:lnTo>
                <a:lnTo>
                  <a:pt x="40635" y="8089"/>
                </a:lnTo>
                <a:lnTo>
                  <a:pt x="40635" y="0"/>
                </a:lnTo>
                <a:close/>
              </a:path>
              <a:path w="42545" h="71120">
                <a:moveTo>
                  <a:pt x="22055" y="25895"/>
                </a:moveTo>
                <a:lnTo>
                  <a:pt x="13965" y="25895"/>
                </a:lnTo>
                <a:lnTo>
                  <a:pt x="12429" y="26123"/>
                </a:lnTo>
                <a:lnTo>
                  <a:pt x="10790" y="26339"/>
                </a:lnTo>
                <a:lnTo>
                  <a:pt x="24046" y="26339"/>
                </a:lnTo>
                <a:lnTo>
                  <a:pt x="22055" y="258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5511499" y="6689304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59">
                <a:moveTo>
                  <a:pt x="41571" y="0"/>
                </a:moveTo>
                <a:lnTo>
                  <a:pt x="37419" y="101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0"/>
                </a:lnTo>
                <a:lnTo>
                  <a:pt x="0" y="47176"/>
                </a:lnTo>
                <a:lnTo>
                  <a:pt x="4119" y="61102"/>
                </a:lnTo>
                <a:lnTo>
                  <a:pt x="13462" y="70086"/>
                </a:lnTo>
                <a:lnTo>
                  <a:pt x="27685" y="73199"/>
                </a:lnTo>
                <a:lnTo>
                  <a:pt x="38879" y="68449"/>
                </a:lnTo>
                <a:lnTo>
                  <a:pt x="40470" y="65912"/>
                </a:lnTo>
                <a:lnTo>
                  <a:pt x="24667" y="65910"/>
                </a:lnTo>
                <a:lnTo>
                  <a:pt x="13387" y="60024"/>
                </a:lnTo>
                <a:lnTo>
                  <a:pt x="9339" y="45567"/>
                </a:lnTo>
                <a:lnTo>
                  <a:pt x="9339" y="43827"/>
                </a:lnTo>
                <a:lnTo>
                  <a:pt x="9771" y="42405"/>
                </a:lnTo>
                <a:lnTo>
                  <a:pt x="10431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7" y="33553"/>
                </a:lnTo>
                <a:lnTo>
                  <a:pt x="12559" y="24039"/>
                </a:lnTo>
                <a:lnTo>
                  <a:pt x="20804" y="13965"/>
                </a:lnTo>
                <a:lnTo>
                  <a:pt x="34358" y="8318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59">
                <a:moveTo>
                  <a:pt x="42221" y="32575"/>
                </a:moveTo>
                <a:lnTo>
                  <a:pt x="33050" y="32575"/>
                </a:lnTo>
                <a:lnTo>
                  <a:pt x="38841" y="38696"/>
                </a:lnTo>
                <a:lnTo>
                  <a:pt x="38841" y="59016"/>
                </a:lnTo>
                <a:lnTo>
                  <a:pt x="33266" y="65912"/>
                </a:lnTo>
                <a:lnTo>
                  <a:pt x="40471" y="65910"/>
                </a:lnTo>
                <a:lnTo>
                  <a:pt x="45766" y="57465"/>
                </a:lnTo>
                <a:lnTo>
                  <a:pt x="47636" y="40912"/>
                </a:lnTo>
                <a:lnTo>
                  <a:pt x="42221" y="32575"/>
                </a:lnTo>
                <a:close/>
              </a:path>
              <a:path w="47625" h="73659">
                <a:moveTo>
                  <a:pt x="27157" y="25349"/>
                </a:moveTo>
                <a:lnTo>
                  <a:pt x="19270" y="25349"/>
                </a:lnTo>
                <a:lnTo>
                  <a:pt x="13377" y="29070"/>
                </a:lnTo>
                <a:lnTo>
                  <a:pt x="9987" y="33553"/>
                </a:lnTo>
                <a:lnTo>
                  <a:pt x="16948" y="33553"/>
                </a:lnTo>
                <a:lnTo>
                  <a:pt x="18407" y="32575"/>
                </a:lnTo>
                <a:lnTo>
                  <a:pt x="42221" y="32575"/>
                </a:lnTo>
                <a:lnTo>
                  <a:pt x="40238" y="29523"/>
                </a:lnTo>
                <a:lnTo>
                  <a:pt x="27157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5568905" y="6689611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90">
                <a:moveTo>
                  <a:pt x="19119" y="0"/>
                </a:moveTo>
                <a:lnTo>
                  <a:pt x="10841" y="4138"/>
                </a:lnTo>
                <a:lnTo>
                  <a:pt x="4556" y="13318"/>
                </a:lnTo>
                <a:lnTo>
                  <a:pt x="773" y="28277"/>
                </a:lnTo>
                <a:lnTo>
                  <a:pt x="0" y="49754"/>
                </a:lnTo>
                <a:lnTo>
                  <a:pt x="5301" y="62408"/>
                </a:lnTo>
                <a:lnTo>
                  <a:pt x="14840" y="69990"/>
                </a:lnTo>
                <a:lnTo>
                  <a:pt x="28837" y="72121"/>
                </a:lnTo>
                <a:lnTo>
                  <a:pt x="38655" y="65691"/>
                </a:lnTo>
                <a:lnTo>
                  <a:pt x="39411" y="64168"/>
                </a:lnTo>
                <a:lnTo>
                  <a:pt x="17516" y="64168"/>
                </a:lnTo>
                <a:lnTo>
                  <a:pt x="10748" y="54544"/>
                </a:lnTo>
                <a:lnTo>
                  <a:pt x="8279" y="36631"/>
                </a:lnTo>
                <a:lnTo>
                  <a:pt x="9985" y="21642"/>
                </a:lnTo>
                <a:lnTo>
                  <a:pt x="16352" y="11042"/>
                </a:lnTo>
                <a:lnTo>
                  <a:pt x="27684" y="8200"/>
                </a:lnTo>
                <a:lnTo>
                  <a:pt x="38411" y="8200"/>
                </a:lnTo>
                <a:lnTo>
                  <a:pt x="32701" y="2739"/>
                </a:lnTo>
                <a:lnTo>
                  <a:pt x="19119" y="0"/>
                </a:lnTo>
                <a:close/>
              </a:path>
              <a:path w="46989" h="72390">
                <a:moveTo>
                  <a:pt x="38411" y="8200"/>
                </a:moveTo>
                <a:lnTo>
                  <a:pt x="27684" y="8200"/>
                </a:lnTo>
                <a:lnTo>
                  <a:pt x="32938" y="14985"/>
                </a:lnTo>
                <a:lnTo>
                  <a:pt x="35642" y="28783"/>
                </a:lnTo>
                <a:lnTo>
                  <a:pt x="35729" y="50726"/>
                </a:lnTo>
                <a:lnTo>
                  <a:pt x="29622" y="61292"/>
                </a:lnTo>
                <a:lnTo>
                  <a:pt x="17516" y="64168"/>
                </a:lnTo>
                <a:lnTo>
                  <a:pt x="39411" y="64168"/>
                </a:lnTo>
                <a:lnTo>
                  <a:pt x="44761" y="53383"/>
                </a:lnTo>
                <a:lnTo>
                  <a:pt x="46861" y="35539"/>
                </a:lnTo>
                <a:lnTo>
                  <a:pt x="46138" y="25002"/>
                </a:lnTo>
                <a:lnTo>
                  <a:pt x="41614" y="11264"/>
                </a:lnTo>
                <a:lnTo>
                  <a:pt x="38411" y="82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5651121" y="6687224"/>
            <a:ext cx="60325" cy="74930"/>
          </a:xfrm>
          <a:custGeom>
            <a:avLst/>
            <a:gdLst/>
            <a:ahLst/>
            <a:cxnLst/>
            <a:rect l="l" t="t" r="r" b="b"/>
            <a:pathLst>
              <a:path w="60325" h="74929">
                <a:moveTo>
                  <a:pt x="20218" y="0"/>
                </a:moveTo>
                <a:lnTo>
                  <a:pt x="12687" y="0"/>
                </a:lnTo>
                <a:lnTo>
                  <a:pt x="5803" y="660"/>
                </a:lnTo>
                <a:lnTo>
                  <a:pt x="0" y="1536"/>
                </a:lnTo>
                <a:lnTo>
                  <a:pt x="0" y="73990"/>
                </a:lnTo>
                <a:lnTo>
                  <a:pt x="4813" y="74536"/>
                </a:lnTo>
                <a:lnTo>
                  <a:pt x="10502" y="74879"/>
                </a:lnTo>
                <a:lnTo>
                  <a:pt x="21698" y="74746"/>
                </a:lnTo>
                <a:lnTo>
                  <a:pt x="33435" y="72574"/>
                </a:lnTo>
                <a:lnTo>
                  <a:pt x="43736" y="67221"/>
                </a:lnTo>
                <a:lnTo>
                  <a:pt x="19126" y="67221"/>
                </a:lnTo>
                <a:lnTo>
                  <a:pt x="11912" y="67106"/>
                </a:lnTo>
                <a:lnTo>
                  <a:pt x="9512" y="66675"/>
                </a:lnTo>
                <a:lnTo>
                  <a:pt x="9512" y="8534"/>
                </a:lnTo>
                <a:lnTo>
                  <a:pt x="12026" y="7988"/>
                </a:lnTo>
                <a:lnTo>
                  <a:pt x="15748" y="7543"/>
                </a:lnTo>
                <a:lnTo>
                  <a:pt x="47375" y="7543"/>
                </a:lnTo>
                <a:lnTo>
                  <a:pt x="46106" y="6117"/>
                </a:lnTo>
                <a:lnTo>
                  <a:pt x="34982" y="1552"/>
                </a:lnTo>
                <a:lnTo>
                  <a:pt x="20218" y="0"/>
                </a:lnTo>
                <a:close/>
              </a:path>
              <a:path w="60325" h="74929">
                <a:moveTo>
                  <a:pt x="47375" y="7543"/>
                </a:moveTo>
                <a:lnTo>
                  <a:pt x="15748" y="7543"/>
                </a:lnTo>
                <a:lnTo>
                  <a:pt x="31390" y="8864"/>
                </a:lnTo>
                <a:lnTo>
                  <a:pt x="42026" y="15027"/>
                </a:lnTo>
                <a:lnTo>
                  <a:pt x="48193" y="26548"/>
                </a:lnTo>
                <a:lnTo>
                  <a:pt x="49854" y="43789"/>
                </a:lnTo>
                <a:lnTo>
                  <a:pt x="44610" y="56538"/>
                </a:lnTo>
                <a:lnTo>
                  <a:pt x="34285" y="64483"/>
                </a:lnTo>
                <a:lnTo>
                  <a:pt x="19126" y="67221"/>
                </a:lnTo>
                <a:lnTo>
                  <a:pt x="43736" y="67221"/>
                </a:lnTo>
                <a:lnTo>
                  <a:pt x="44508" y="66819"/>
                </a:lnTo>
                <a:lnTo>
                  <a:pt x="55587" y="56302"/>
                </a:lnTo>
                <a:lnTo>
                  <a:pt x="59030" y="44696"/>
                </a:lnTo>
                <a:lnTo>
                  <a:pt x="59820" y="28028"/>
                </a:lnTo>
                <a:lnTo>
                  <a:pt x="55470" y="16632"/>
                </a:lnTo>
                <a:lnTo>
                  <a:pt x="47375" y="75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5720096" y="6688077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5">
                <a:moveTo>
                  <a:pt x="46782" y="0"/>
                </a:moveTo>
                <a:lnTo>
                  <a:pt x="7112" y="14716"/>
                </a:lnTo>
                <a:lnTo>
                  <a:pt x="0" y="44420"/>
                </a:lnTo>
                <a:lnTo>
                  <a:pt x="4131" y="56282"/>
                </a:lnTo>
                <a:lnTo>
                  <a:pt x="12593" y="66898"/>
                </a:lnTo>
                <a:lnTo>
                  <a:pt x="23788" y="72418"/>
                </a:lnTo>
                <a:lnTo>
                  <a:pt x="37216" y="74128"/>
                </a:lnTo>
                <a:lnTo>
                  <a:pt x="47160" y="74128"/>
                </a:lnTo>
                <a:lnTo>
                  <a:pt x="55580" y="71614"/>
                </a:lnTo>
                <a:lnTo>
                  <a:pt x="59835" y="70090"/>
                </a:lnTo>
                <a:lnTo>
                  <a:pt x="59835" y="66254"/>
                </a:lnTo>
                <a:lnTo>
                  <a:pt x="44100" y="66254"/>
                </a:lnTo>
                <a:lnTo>
                  <a:pt x="30483" y="65487"/>
                </a:lnTo>
                <a:lnTo>
                  <a:pt x="19306" y="59886"/>
                </a:lnTo>
                <a:lnTo>
                  <a:pt x="12136" y="48689"/>
                </a:lnTo>
                <a:lnTo>
                  <a:pt x="9736" y="31701"/>
                </a:lnTo>
                <a:lnTo>
                  <a:pt x="14555" y="18354"/>
                </a:lnTo>
                <a:lnTo>
                  <a:pt x="24639" y="9876"/>
                </a:lnTo>
                <a:lnTo>
                  <a:pt x="39070" y="6907"/>
                </a:lnTo>
                <a:lnTo>
                  <a:pt x="55551" y="6907"/>
                </a:lnTo>
                <a:lnTo>
                  <a:pt x="55884" y="1595"/>
                </a:lnTo>
                <a:lnTo>
                  <a:pt x="46782" y="0"/>
                </a:lnTo>
                <a:close/>
              </a:path>
              <a:path w="60325" h="74295">
                <a:moveTo>
                  <a:pt x="59835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54" y="65378"/>
                </a:lnTo>
                <a:lnTo>
                  <a:pt x="44100" y="66254"/>
                </a:lnTo>
                <a:lnTo>
                  <a:pt x="59835" y="66254"/>
                </a:lnTo>
                <a:lnTo>
                  <a:pt x="59835" y="34669"/>
                </a:lnTo>
                <a:close/>
              </a:path>
              <a:path w="60325" h="74295">
                <a:moveTo>
                  <a:pt x="55551" y="6907"/>
                </a:moveTo>
                <a:lnTo>
                  <a:pt x="46500" y="6907"/>
                </a:lnTo>
                <a:lnTo>
                  <a:pt x="51415" y="8329"/>
                </a:lnTo>
                <a:lnTo>
                  <a:pt x="55352" y="10082"/>
                </a:lnTo>
                <a:lnTo>
                  <a:pt x="55551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5143703" y="7516406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5474167" y="7554606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334" y="44640"/>
                </a:moveTo>
                <a:lnTo>
                  <a:pt x="28498" y="44640"/>
                </a:lnTo>
                <a:lnTo>
                  <a:pt x="28498" y="61340"/>
                </a:lnTo>
                <a:lnTo>
                  <a:pt x="36334" y="61340"/>
                </a:lnTo>
                <a:lnTo>
                  <a:pt x="36334" y="44640"/>
                </a:lnTo>
                <a:close/>
              </a:path>
              <a:path w="45085" h="61595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26"/>
                </a:lnTo>
                <a:lnTo>
                  <a:pt x="36334" y="8026"/>
                </a:lnTo>
                <a:lnTo>
                  <a:pt x="36334" y="0"/>
                </a:lnTo>
                <a:close/>
              </a:path>
              <a:path w="45085" h="61595">
                <a:moveTo>
                  <a:pt x="36334" y="8026"/>
                </a:moveTo>
                <a:lnTo>
                  <a:pt x="28778" y="8026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5548107" y="7548940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34"/>
                </a:lnTo>
                <a:lnTo>
                  <a:pt x="12446" y="45123"/>
                </a:lnTo>
                <a:lnTo>
                  <a:pt x="21961" y="45123"/>
                </a:lnTo>
                <a:lnTo>
                  <a:pt x="19844" y="42291"/>
                </a:lnTo>
                <a:lnTo>
                  <a:pt x="8204" y="42291"/>
                </a:lnTo>
                <a:lnTo>
                  <a:pt x="8204" y="0"/>
                </a:lnTo>
                <a:close/>
              </a:path>
              <a:path w="38735" h="67309">
                <a:moveTo>
                  <a:pt x="21961" y="45123"/>
                </a:moveTo>
                <a:lnTo>
                  <a:pt x="12446" y="45123"/>
                </a:lnTo>
                <a:lnTo>
                  <a:pt x="28206" y="67005"/>
                </a:lnTo>
                <a:lnTo>
                  <a:pt x="38315" y="67005"/>
                </a:lnTo>
                <a:lnTo>
                  <a:pt x="21961" y="45123"/>
                </a:lnTo>
                <a:close/>
              </a:path>
              <a:path w="38735" h="67309">
                <a:moveTo>
                  <a:pt x="35852" y="21336"/>
                </a:moveTo>
                <a:lnTo>
                  <a:pt x="25857" y="21336"/>
                </a:lnTo>
                <a:lnTo>
                  <a:pt x="12446" y="37096"/>
                </a:lnTo>
                <a:lnTo>
                  <a:pt x="9525" y="40678"/>
                </a:lnTo>
                <a:lnTo>
                  <a:pt x="8394" y="42291"/>
                </a:lnTo>
                <a:lnTo>
                  <a:pt x="19844" y="42291"/>
                </a:lnTo>
                <a:lnTo>
                  <a:pt x="18211" y="40106"/>
                </a:lnTo>
                <a:lnTo>
                  <a:pt x="35852" y="2133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5586914" y="7552335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0" y="54178"/>
                </a:lnTo>
                <a:lnTo>
                  <a:pt x="20955" y="54178"/>
                </a:lnTo>
                <a:lnTo>
                  <a:pt x="19623" y="47104"/>
                </a:lnTo>
                <a:lnTo>
                  <a:pt x="18059" y="39839"/>
                </a:lnTo>
                <a:lnTo>
                  <a:pt x="16212" y="32105"/>
                </a:lnTo>
                <a:lnTo>
                  <a:pt x="8686" y="0"/>
                </a:lnTo>
                <a:close/>
              </a:path>
              <a:path w="78104" h="64134">
                <a:moveTo>
                  <a:pt x="45743" y="9728"/>
                </a:moveTo>
                <a:lnTo>
                  <a:pt x="38887" y="9728"/>
                </a:lnTo>
                <a:lnTo>
                  <a:pt x="39725" y="16154"/>
                </a:lnTo>
                <a:lnTo>
                  <a:pt x="41046" y="22377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39"/>
                </a:lnTo>
                <a:lnTo>
                  <a:pt x="51115" y="32105"/>
                </a:lnTo>
                <a:lnTo>
                  <a:pt x="45743" y="9728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309"/>
                </a:lnTo>
                <a:lnTo>
                  <a:pt x="22186" y="47853"/>
                </a:lnTo>
                <a:lnTo>
                  <a:pt x="21145" y="54178"/>
                </a:lnTo>
                <a:lnTo>
                  <a:pt x="27310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9" y="32270"/>
                </a:lnTo>
                <a:lnTo>
                  <a:pt x="57099" y="47104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6372114" y="7553542"/>
            <a:ext cx="42545" cy="62865"/>
          </a:xfrm>
          <a:custGeom>
            <a:avLst/>
            <a:gdLst/>
            <a:ahLst/>
            <a:cxnLst/>
            <a:rect l="l" t="t" r="r" b="b"/>
            <a:pathLst>
              <a:path w="42545" h="62865">
                <a:moveTo>
                  <a:pt x="35971" y="0"/>
                </a:moveTo>
                <a:lnTo>
                  <a:pt x="1824" y="24211"/>
                </a:lnTo>
                <a:lnTo>
                  <a:pt x="0" y="39500"/>
                </a:lnTo>
                <a:lnTo>
                  <a:pt x="3284" y="51961"/>
                </a:lnTo>
                <a:lnTo>
                  <a:pt x="12630" y="60096"/>
                </a:lnTo>
                <a:lnTo>
                  <a:pt x="28467" y="62327"/>
                </a:lnTo>
                <a:lnTo>
                  <a:pt x="34723" y="57023"/>
                </a:lnTo>
                <a:lnTo>
                  <a:pt x="12895" y="57023"/>
                </a:lnTo>
                <a:lnTo>
                  <a:pt x="8260" y="49542"/>
                </a:lnTo>
                <a:lnTo>
                  <a:pt x="8123" y="42278"/>
                </a:lnTo>
                <a:lnTo>
                  <a:pt x="8069" y="37909"/>
                </a:lnTo>
                <a:lnTo>
                  <a:pt x="8450" y="36703"/>
                </a:lnTo>
                <a:lnTo>
                  <a:pt x="9022" y="35750"/>
                </a:lnTo>
                <a:lnTo>
                  <a:pt x="11295" y="31305"/>
                </a:lnTo>
                <a:lnTo>
                  <a:pt x="14672" y="29032"/>
                </a:lnTo>
                <a:lnTo>
                  <a:pt x="8641" y="29032"/>
                </a:lnTo>
                <a:lnTo>
                  <a:pt x="9556" y="23978"/>
                </a:lnTo>
                <a:lnTo>
                  <a:pt x="16604" y="13224"/>
                </a:lnTo>
                <a:lnTo>
                  <a:pt x="29735" y="7175"/>
                </a:lnTo>
                <a:lnTo>
                  <a:pt x="32098" y="6807"/>
                </a:lnTo>
                <a:lnTo>
                  <a:pt x="35971" y="6807"/>
                </a:lnTo>
                <a:lnTo>
                  <a:pt x="35971" y="0"/>
                </a:lnTo>
                <a:close/>
              </a:path>
              <a:path w="42545" h="62865">
                <a:moveTo>
                  <a:pt x="36848" y="28194"/>
                </a:moveTo>
                <a:lnTo>
                  <a:pt x="28592" y="28194"/>
                </a:lnTo>
                <a:lnTo>
                  <a:pt x="33609" y="33477"/>
                </a:lnTo>
                <a:lnTo>
                  <a:pt x="33609" y="51054"/>
                </a:lnTo>
                <a:lnTo>
                  <a:pt x="28783" y="57023"/>
                </a:lnTo>
                <a:lnTo>
                  <a:pt x="34723" y="57023"/>
                </a:lnTo>
                <a:lnTo>
                  <a:pt x="38452" y="53860"/>
                </a:lnTo>
                <a:lnTo>
                  <a:pt x="41931" y="39500"/>
                </a:lnTo>
                <a:lnTo>
                  <a:pt x="36848" y="28194"/>
                </a:lnTo>
                <a:close/>
              </a:path>
              <a:path w="42545" h="62865">
                <a:moveTo>
                  <a:pt x="23487" y="21932"/>
                </a:moveTo>
                <a:lnTo>
                  <a:pt x="16680" y="21932"/>
                </a:lnTo>
                <a:lnTo>
                  <a:pt x="11574" y="25158"/>
                </a:lnTo>
                <a:lnTo>
                  <a:pt x="8641" y="29032"/>
                </a:lnTo>
                <a:lnTo>
                  <a:pt x="14672" y="29032"/>
                </a:lnTo>
                <a:lnTo>
                  <a:pt x="15918" y="28194"/>
                </a:lnTo>
                <a:lnTo>
                  <a:pt x="36848" y="28194"/>
                </a:lnTo>
                <a:lnTo>
                  <a:pt x="36178" y="26703"/>
                </a:lnTo>
                <a:lnTo>
                  <a:pt x="23487" y="219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6420715" y="7553457"/>
            <a:ext cx="41910" cy="63500"/>
          </a:xfrm>
          <a:custGeom>
            <a:avLst/>
            <a:gdLst/>
            <a:ahLst/>
            <a:cxnLst/>
            <a:rect l="l" t="t" r="r" b="b"/>
            <a:pathLst>
              <a:path w="41910" h="63500">
                <a:moveTo>
                  <a:pt x="33286" y="0"/>
                </a:moveTo>
                <a:lnTo>
                  <a:pt x="10591" y="0"/>
                </a:lnTo>
                <a:lnTo>
                  <a:pt x="2362" y="6603"/>
                </a:lnTo>
                <a:lnTo>
                  <a:pt x="2362" y="21653"/>
                </a:lnTo>
                <a:lnTo>
                  <a:pt x="5295" y="26936"/>
                </a:lnTo>
                <a:lnTo>
                  <a:pt x="12103" y="30162"/>
                </a:lnTo>
                <a:lnTo>
                  <a:pt x="12204" y="30429"/>
                </a:lnTo>
                <a:lnTo>
                  <a:pt x="4635" y="33654"/>
                </a:lnTo>
                <a:lnTo>
                  <a:pt x="85" y="39039"/>
                </a:lnTo>
                <a:lnTo>
                  <a:pt x="0" y="46901"/>
                </a:lnTo>
                <a:lnTo>
                  <a:pt x="304" y="49920"/>
                </a:lnTo>
                <a:lnTo>
                  <a:pt x="7224" y="59569"/>
                </a:lnTo>
                <a:lnTo>
                  <a:pt x="23262" y="63425"/>
                </a:lnTo>
                <a:lnTo>
                  <a:pt x="36303" y="57870"/>
                </a:lnTo>
                <a:lnTo>
                  <a:pt x="36464" y="57492"/>
                </a:lnTo>
                <a:lnTo>
                  <a:pt x="12953" y="57492"/>
                </a:lnTo>
                <a:lnTo>
                  <a:pt x="8229" y="52006"/>
                </a:lnTo>
                <a:lnTo>
                  <a:pt x="8457" y="46901"/>
                </a:lnTo>
                <a:lnTo>
                  <a:pt x="8508" y="39890"/>
                </a:lnTo>
                <a:lnTo>
                  <a:pt x="12382" y="35166"/>
                </a:lnTo>
                <a:lnTo>
                  <a:pt x="19570" y="33083"/>
                </a:lnTo>
                <a:lnTo>
                  <a:pt x="37013" y="33083"/>
                </a:lnTo>
                <a:lnTo>
                  <a:pt x="36779" y="32816"/>
                </a:lnTo>
                <a:lnTo>
                  <a:pt x="29121" y="29794"/>
                </a:lnTo>
                <a:lnTo>
                  <a:pt x="29121" y="29489"/>
                </a:lnTo>
                <a:lnTo>
                  <a:pt x="34069" y="27139"/>
                </a:lnTo>
                <a:lnTo>
                  <a:pt x="21932" y="27139"/>
                </a:lnTo>
                <a:lnTo>
                  <a:pt x="14846" y="25247"/>
                </a:lnTo>
                <a:lnTo>
                  <a:pt x="10210" y="21920"/>
                </a:lnTo>
                <a:lnTo>
                  <a:pt x="10210" y="10490"/>
                </a:lnTo>
                <a:lnTo>
                  <a:pt x="13995" y="5956"/>
                </a:lnTo>
                <a:lnTo>
                  <a:pt x="38037" y="5956"/>
                </a:lnTo>
                <a:lnTo>
                  <a:pt x="33286" y="0"/>
                </a:lnTo>
                <a:close/>
              </a:path>
              <a:path w="41910" h="63500">
                <a:moveTo>
                  <a:pt x="37013" y="33083"/>
                </a:moveTo>
                <a:lnTo>
                  <a:pt x="19570" y="33083"/>
                </a:lnTo>
                <a:lnTo>
                  <a:pt x="27901" y="35445"/>
                </a:lnTo>
                <a:lnTo>
                  <a:pt x="33096" y="39039"/>
                </a:lnTo>
                <a:lnTo>
                  <a:pt x="33096" y="52857"/>
                </a:lnTo>
                <a:lnTo>
                  <a:pt x="28270" y="57492"/>
                </a:lnTo>
                <a:lnTo>
                  <a:pt x="36464" y="57492"/>
                </a:lnTo>
                <a:lnTo>
                  <a:pt x="41478" y="45758"/>
                </a:lnTo>
                <a:lnTo>
                  <a:pt x="41516" y="38201"/>
                </a:lnTo>
                <a:lnTo>
                  <a:pt x="37013" y="33083"/>
                </a:lnTo>
                <a:close/>
              </a:path>
              <a:path w="41910" h="63500">
                <a:moveTo>
                  <a:pt x="38037" y="5956"/>
                </a:moveTo>
                <a:lnTo>
                  <a:pt x="28371" y="5956"/>
                </a:lnTo>
                <a:lnTo>
                  <a:pt x="31305" y="11061"/>
                </a:lnTo>
                <a:lnTo>
                  <a:pt x="31196" y="21653"/>
                </a:lnTo>
                <a:lnTo>
                  <a:pt x="27228" y="25336"/>
                </a:lnTo>
                <a:lnTo>
                  <a:pt x="21932" y="27139"/>
                </a:lnTo>
                <a:lnTo>
                  <a:pt x="34069" y="27139"/>
                </a:lnTo>
                <a:lnTo>
                  <a:pt x="36690" y="25895"/>
                </a:lnTo>
                <a:lnTo>
                  <a:pt x="39242" y="20307"/>
                </a:lnTo>
                <a:lnTo>
                  <a:pt x="39242" y="7467"/>
                </a:lnTo>
                <a:lnTo>
                  <a:pt x="38037" y="59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6471678" y="7553636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70" h="63500">
                <a:moveTo>
                  <a:pt x="16180" y="0"/>
                </a:moveTo>
                <a:lnTo>
                  <a:pt x="8636" y="3370"/>
                </a:lnTo>
                <a:lnTo>
                  <a:pt x="3044" y="11891"/>
                </a:lnTo>
                <a:lnTo>
                  <a:pt x="0" y="26698"/>
                </a:lnTo>
                <a:lnTo>
                  <a:pt x="101" y="48928"/>
                </a:lnTo>
                <a:lnTo>
                  <a:pt x="7381" y="59668"/>
                </a:lnTo>
                <a:lnTo>
                  <a:pt x="18514" y="63348"/>
                </a:lnTo>
                <a:lnTo>
                  <a:pt x="29691" y="59306"/>
                </a:lnTo>
                <a:lnTo>
                  <a:pt x="31354" y="56700"/>
                </a:lnTo>
                <a:lnTo>
                  <a:pt x="16172" y="56700"/>
                </a:lnTo>
                <a:lnTo>
                  <a:pt x="8551" y="49152"/>
                </a:lnTo>
                <a:lnTo>
                  <a:pt x="5730" y="31865"/>
                </a:lnTo>
                <a:lnTo>
                  <a:pt x="6607" y="21554"/>
                </a:lnTo>
                <a:lnTo>
                  <a:pt x="12291" y="10570"/>
                </a:lnTo>
                <a:lnTo>
                  <a:pt x="23938" y="8171"/>
                </a:lnTo>
                <a:lnTo>
                  <a:pt x="32350" y="8171"/>
                </a:lnTo>
                <a:lnTo>
                  <a:pt x="28859" y="3464"/>
                </a:lnTo>
                <a:lnTo>
                  <a:pt x="16180" y="0"/>
                </a:lnTo>
                <a:close/>
              </a:path>
              <a:path w="39370" h="63500">
                <a:moveTo>
                  <a:pt x="32350" y="8171"/>
                </a:moveTo>
                <a:lnTo>
                  <a:pt x="23938" y="8171"/>
                </a:lnTo>
                <a:lnTo>
                  <a:pt x="29056" y="18355"/>
                </a:lnTo>
                <a:lnTo>
                  <a:pt x="30522" y="37757"/>
                </a:lnTo>
                <a:lnTo>
                  <a:pt x="26334" y="51769"/>
                </a:lnTo>
                <a:lnTo>
                  <a:pt x="16172" y="56700"/>
                </a:lnTo>
                <a:lnTo>
                  <a:pt x="31354" y="56700"/>
                </a:lnTo>
                <a:lnTo>
                  <a:pt x="36686" y="48344"/>
                </a:lnTo>
                <a:lnTo>
                  <a:pt x="39106" y="30925"/>
                </a:lnTo>
                <a:lnTo>
                  <a:pt x="39099" y="29901"/>
                </a:lnTo>
                <a:lnTo>
                  <a:pt x="36441" y="13689"/>
                </a:lnTo>
                <a:lnTo>
                  <a:pt x="32350" y="81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6520146" y="7553636"/>
            <a:ext cx="39370" cy="63500"/>
          </a:xfrm>
          <a:custGeom>
            <a:avLst/>
            <a:gdLst/>
            <a:ahLst/>
            <a:cxnLst/>
            <a:rect l="l" t="t" r="r" b="b"/>
            <a:pathLst>
              <a:path w="39370" h="63500">
                <a:moveTo>
                  <a:pt x="16180" y="0"/>
                </a:moveTo>
                <a:lnTo>
                  <a:pt x="8636" y="3370"/>
                </a:lnTo>
                <a:lnTo>
                  <a:pt x="3044" y="11891"/>
                </a:lnTo>
                <a:lnTo>
                  <a:pt x="0" y="26698"/>
                </a:lnTo>
                <a:lnTo>
                  <a:pt x="101" y="48928"/>
                </a:lnTo>
                <a:lnTo>
                  <a:pt x="7381" y="59668"/>
                </a:lnTo>
                <a:lnTo>
                  <a:pt x="18514" y="63348"/>
                </a:lnTo>
                <a:lnTo>
                  <a:pt x="29691" y="59306"/>
                </a:lnTo>
                <a:lnTo>
                  <a:pt x="31354" y="56700"/>
                </a:lnTo>
                <a:lnTo>
                  <a:pt x="16172" y="56700"/>
                </a:lnTo>
                <a:lnTo>
                  <a:pt x="8551" y="49152"/>
                </a:lnTo>
                <a:lnTo>
                  <a:pt x="5730" y="31865"/>
                </a:lnTo>
                <a:lnTo>
                  <a:pt x="6607" y="21554"/>
                </a:lnTo>
                <a:lnTo>
                  <a:pt x="12291" y="10570"/>
                </a:lnTo>
                <a:lnTo>
                  <a:pt x="23938" y="8171"/>
                </a:lnTo>
                <a:lnTo>
                  <a:pt x="32350" y="8171"/>
                </a:lnTo>
                <a:lnTo>
                  <a:pt x="28859" y="3464"/>
                </a:lnTo>
                <a:lnTo>
                  <a:pt x="16180" y="0"/>
                </a:lnTo>
                <a:close/>
              </a:path>
              <a:path w="39370" h="63500">
                <a:moveTo>
                  <a:pt x="32350" y="8171"/>
                </a:moveTo>
                <a:lnTo>
                  <a:pt x="23938" y="8171"/>
                </a:lnTo>
                <a:lnTo>
                  <a:pt x="29056" y="18355"/>
                </a:lnTo>
                <a:lnTo>
                  <a:pt x="30522" y="37757"/>
                </a:lnTo>
                <a:lnTo>
                  <a:pt x="26334" y="51769"/>
                </a:lnTo>
                <a:lnTo>
                  <a:pt x="16172" y="56700"/>
                </a:lnTo>
                <a:lnTo>
                  <a:pt x="31354" y="56700"/>
                </a:lnTo>
                <a:lnTo>
                  <a:pt x="36686" y="48344"/>
                </a:lnTo>
                <a:lnTo>
                  <a:pt x="39106" y="30925"/>
                </a:lnTo>
                <a:lnTo>
                  <a:pt x="39099" y="29901"/>
                </a:lnTo>
                <a:lnTo>
                  <a:pt x="36441" y="13689"/>
                </a:lnTo>
                <a:lnTo>
                  <a:pt x="32350" y="81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6563376" y="7570184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09" h="46354">
                <a:moveTo>
                  <a:pt x="10020" y="0"/>
                </a:moveTo>
                <a:lnTo>
                  <a:pt x="761" y="0"/>
                </a:lnTo>
                <a:lnTo>
                  <a:pt x="16268" y="22415"/>
                </a:lnTo>
                <a:lnTo>
                  <a:pt x="0" y="45770"/>
                </a:lnTo>
                <a:lnTo>
                  <a:pt x="9169" y="45770"/>
                </a:lnTo>
                <a:lnTo>
                  <a:pt x="15798" y="35458"/>
                </a:lnTo>
                <a:lnTo>
                  <a:pt x="17487" y="32727"/>
                </a:lnTo>
                <a:lnTo>
                  <a:pt x="19100" y="30264"/>
                </a:lnTo>
                <a:lnTo>
                  <a:pt x="20612" y="27520"/>
                </a:lnTo>
                <a:lnTo>
                  <a:pt x="29482" y="27520"/>
                </a:lnTo>
                <a:lnTo>
                  <a:pt x="25819" y="22136"/>
                </a:lnTo>
                <a:lnTo>
                  <a:pt x="29230" y="17297"/>
                </a:lnTo>
                <a:lnTo>
                  <a:pt x="21183" y="17297"/>
                </a:lnTo>
                <a:lnTo>
                  <a:pt x="19564" y="14566"/>
                </a:lnTo>
                <a:lnTo>
                  <a:pt x="18249" y="12395"/>
                </a:lnTo>
                <a:lnTo>
                  <a:pt x="10020" y="0"/>
                </a:lnTo>
                <a:close/>
              </a:path>
              <a:path w="41909" h="46354">
                <a:moveTo>
                  <a:pt x="29482" y="27520"/>
                </a:moveTo>
                <a:lnTo>
                  <a:pt x="20802" y="27520"/>
                </a:lnTo>
                <a:lnTo>
                  <a:pt x="23926" y="32816"/>
                </a:lnTo>
                <a:lnTo>
                  <a:pt x="25717" y="35458"/>
                </a:lnTo>
                <a:lnTo>
                  <a:pt x="32435" y="45770"/>
                </a:lnTo>
                <a:lnTo>
                  <a:pt x="41897" y="45770"/>
                </a:lnTo>
                <a:lnTo>
                  <a:pt x="29482" y="27520"/>
                </a:lnTo>
                <a:close/>
              </a:path>
              <a:path w="41909" h="46354">
                <a:moveTo>
                  <a:pt x="41427" y="0"/>
                </a:moveTo>
                <a:lnTo>
                  <a:pt x="32435" y="0"/>
                </a:lnTo>
                <a:lnTo>
                  <a:pt x="26009" y="9740"/>
                </a:lnTo>
                <a:lnTo>
                  <a:pt x="24498" y="12192"/>
                </a:lnTo>
                <a:lnTo>
                  <a:pt x="22887" y="14744"/>
                </a:lnTo>
                <a:lnTo>
                  <a:pt x="21462" y="17297"/>
                </a:lnTo>
                <a:lnTo>
                  <a:pt x="29230" y="17297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6607783" y="7554493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4" h="61595">
                <a:moveTo>
                  <a:pt x="36410" y="44729"/>
                </a:moveTo>
                <a:lnTo>
                  <a:pt x="28562" y="44729"/>
                </a:lnTo>
                <a:lnTo>
                  <a:pt x="28562" y="61468"/>
                </a:lnTo>
                <a:lnTo>
                  <a:pt x="36410" y="61468"/>
                </a:lnTo>
                <a:lnTo>
                  <a:pt x="36410" y="44729"/>
                </a:lnTo>
                <a:close/>
              </a:path>
              <a:path w="45084" h="61595">
                <a:moveTo>
                  <a:pt x="36410" y="0"/>
                </a:moveTo>
                <a:lnTo>
                  <a:pt x="27432" y="0"/>
                </a:lnTo>
                <a:lnTo>
                  <a:pt x="0" y="39243"/>
                </a:lnTo>
                <a:lnTo>
                  <a:pt x="0" y="44729"/>
                </a:lnTo>
                <a:lnTo>
                  <a:pt x="45021" y="44729"/>
                </a:lnTo>
                <a:lnTo>
                  <a:pt x="45021" y="38201"/>
                </a:lnTo>
                <a:lnTo>
                  <a:pt x="8420" y="38201"/>
                </a:lnTo>
                <a:lnTo>
                  <a:pt x="8420" y="37998"/>
                </a:lnTo>
                <a:lnTo>
                  <a:pt x="23456" y="17119"/>
                </a:lnTo>
                <a:lnTo>
                  <a:pt x="25158" y="14262"/>
                </a:lnTo>
                <a:lnTo>
                  <a:pt x="26670" y="11620"/>
                </a:lnTo>
                <a:lnTo>
                  <a:pt x="28562" y="8039"/>
                </a:lnTo>
                <a:lnTo>
                  <a:pt x="36410" y="8039"/>
                </a:lnTo>
                <a:lnTo>
                  <a:pt x="36410" y="0"/>
                </a:lnTo>
                <a:close/>
              </a:path>
              <a:path w="45084" h="61595">
                <a:moveTo>
                  <a:pt x="36410" y="8039"/>
                </a:moveTo>
                <a:lnTo>
                  <a:pt x="28841" y="8039"/>
                </a:lnTo>
                <a:lnTo>
                  <a:pt x="28651" y="11239"/>
                </a:lnTo>
                <a:lnTo>
                  <a:pt x="28562" y="38201"/>
                </a:lnTo>
                <a:lnTo>
                  <a:pt x="36410" y="38201"/>
                </a:lnTo>
                <a:lnTo>
                  <a:pt x="36410" y="80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6664671" y="7554500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4" h="61595">
                <a:moveTo>
                  <a:pt x="20523" y="7734"/>
                </a:moveTo>
                <a:lnTo>
                  <a:pt x="12484" y="7734"/>
                </a:lnTo>
                <a:lnTo>
                  <a:pt x="12484" y="61455"/>
                </a:lnTo>
                <a:lnTo>
                  <a:pt x="20523" y="61455"/>
                </a:lnTo>
                <a:lnTo>
                  <a:pt x="20523" y="7734"/>
                </a:lnTo>
                <a:close/>
              </a:path>
              <a:path w="20954" h="61595">
                <a:moveTo>
                  <a:pt x="20523" y="0"/>
                </a:moveTo>
                <a:lnTo>
                  <a:pt x="13423" y="0"/>
                </a:lnTo>
                <a:lnTo>
                  <a:pt x="0" y="7162"/>
                </a:lnTo>
                <a:lnTo>
                  <a:pt x="1612" y="13512"/>
                </a:lnTo>
                <a:lnTo>
                  <a:pt x="12293" y="7734"/>
                </a:lnTo>
                <a:lnTo>
                  <a:pt x="20523" y="7734"/>
                </a:lnTo>
                <a:lnTo>
                  <a:pt x="205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6704056" y="7570184"/>
            <a:ext cx="41910" cy="46355"/>
          </a:xfrm>
          <a:custGeom>
            <a:avLst/>
            <a:gdLst/>
            <a:ahLst/>
            <a:cxnLst/>
            <a:rect l="l" t="t" r="r" b="b"/>
            <a:pathLst>
              <a:path w="41909" h="46354">
                <a:moveTo>
                  <a:pt x="10032" y="0"/>
                </a:moveTo>
                <a:lnTo>
                  <a:pt x="761" y="0"/>
                </a:lnTo>
                <a:lnTo>
                  <a:pt x="16268" y="22415"/>
                </a:lnTo>
                <a:lnTo>
                  <a:pt x="0" y="45770"/>
                </a:lnTo>
                <a:lnTo>
                  <a:pt x="9182" y="45770"/>
                </a:lnTo>
                <a:lnTo>
                  <a:pt x="15798" y="35458"/>
                </a:lnTo>
                <a:lnTo>
                  <a:pt x="17500" y="32727"/>
                </a:lnTo>
                <a:lnTo>
                  <a:pt x="19113" y="30264"/>
                </a:lnTo>
                <a:lnTo>
                  <a:pt x="20624" y="27520"/>
                </a:lnTo>
                <a:lnTo>
                  <a:pt x="29482" y="27520"/>
                </a:lnTo>
                <a:lnTo>
                  <a:pt x="25819" y="22136"/>
                </a:lnTo>
                <a:lnTo>
                  <a:pt x="29230" y="17297"/>
                </a:lnTo>
                <a:lnTo>
                  <a:pt x="21183" y="17297"/>
                </a:lnTo>
                <a:lnTo>
                  <a:pt x="19564" y="14566"/>
                </a:lnTo>
                <a:lnTo>
                  <a:pt x="18249" y="12395"/>
                </a:lnTo>
                <a:lnTo>
                  <a:pt x="10032" y="0"/>
                </a:lnTo>
                <a:close/>
              </a:path>
              <a:path w="41909" h="46354">
                <a:moveTo>
                  <a:pt x="29482" y="27520"/>
                </a:moveTo>
                <a:lnTo>
                  <a:pt x="20815" y="27520"/>
                </a:lnTo>
                <a:lnTo>
                  <a:pt x="23926" y="32816"/>
                </a:lnTo>
                <a:lnTo>
                  <a:pt x="25730" y="35458"/>
                </a:lnTo>
                <a:lnTo>
                  <a:pt x="32448" y="45770"/>
                </a:lnTo>
                <a:lnTo>
                  <a:pt x="41897" y="45770"/>
                </a:lnTo>
                <a:lnTo>
                  <a:pt x="29482" y="27520"/>
                </a:lnTo>
                <a:close/>
              </a:path>
              <a:path w="41909" h="46354">
                <a:moveTo>
                  <a:pt x="41427" y="0"/>
                </a:moveTo>
                <a:lnTo>
                  <a:pt x="32448" y="0"/>
                </a:lnTo>
                <a:lnTo>
                  <a:pt x="26009" y="9740"/>
                </a:lnTo>
                <a:lnTo>
                  <a:pt x="24498" y="12192"/>
                </a:lnTo>
                <a:lnTo>
                  <a:pt x="22888" y="14744"/>
                </a:lnTo>
                <a:lnTo>
                  <a:pt x="21475" y="17297"/>
                </a:lnTo>
                <a:lnTo>
                  <a:pt x="29230" y="17297"/>
                </a:lnTo>
                <a:lnTo>
                  <a:pt x="414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6756889" y="7554500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4" h="61595">
                <a:moveTo>
                  <a:pt x="20523" y="7734"/>
                </a:moveTo>
                <a:lnTo>
                  <a:pt x="12484" y="7734"/>
                </a:lnTo>
                <a:lnTo>
                  <a:pt x="12484" y="61455"/>
                </a:lnTo>
                <a:lnTo>
                  <a:pt x="20523" y="61455"/>
                </a:lnTo>
                <a:lnTo>
                  <a:pt x="20523" y="7734"/>
                </a:lnTo>
                <a:close/>
              </a:path>
              <a:path w="20954" h="61595">
                <a:moveTo>
                  <a:pt x="20523" y="0"/>
                </a:moveTo>
                <a:lnTo>
                  <a:pt x="13436" y="0"/>
                </a:lnTo>
                <a:lnTo>
                  <a:pt x="0" y="7162"/>
                </a:lnTo>
                <a:lnTo>
                  <a:pt x="1612" y="13512"/>
                </a:lnTo>
                <a:lnTo>
                  <a:pt x="12293" y="7734"/>
                </a:lnTo>
                <a:lnTo>
                  <a:pt x="20523" y="7734"/>
                </a:lnTo>
                <a:lnTo>
                  <a:pt x="205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6797036" y="7604037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40" h="24129">
                <a:moveTo>
                  <a:pt x="14947" y="0"/>
                </a:moveTo>
                <a:lnTo>
                  <a:pt x="5676" y="952"/>
                </a:lnTo>
                <a:lnTo>
                  <a:pt x="4635" y="7861"/>
                </a:lnTo>
                <a:lnTo>
                  <a:pt x="2082" y="17983"/>
                </a:lnTo>
                <a:lnTo>
                  <a:pt x="0" y="23558"/>
                </a:lnTo>
                <a:lnTo>
                  <a:pt x="5956" y="22986"/>
                </a:lnTo>
                <a:lnTo>
                  <a:pt x="8610" y="18541"/>
                </a:lnTo>
                <a:lnTo>
                  <a:pt x="12763" y="8039"/>
                </a:lnTo>
                <a:lnTo>
                  <a:pt x="149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6819046" y="7553453"/>
            <a:ext cx="38735" cy="64135"/>
          </a:xfrm>
          <a:custGeom>
            <a:avLst/>
            <a:gdLst/>
            <a:ahLst/>
            <a:cxnLst/>
            <a:rect l="l" t="t" r="r" b="b"/>
            <a:pathLst>
              <a:path w="38734" h="64134">
                <a:moveTo>
                  <a:pt x="2273" y="52959"/>
                </a:moveTo>
                <a:lnTo>
                  <a:pt x="0" y="59385"/>
                </a:lnTo>
                <a:lnTo>
                  <a:pt x="3035" y="61366"/>
                </a:lnTo>
                <a:lnTo>
                  <a:pt x="9080" y="63550"/>
                </a:lnTo>
                <a:lnTo>
                  <a:pt x="21195" y="63160"/>
                </a:lnTo>
                <a:lnTo>
                  <a:pt x="33770" y="56832"/>
                </a:lnTo>
                <a:lnTo>
                  <a:pt x="10121" y="56832"/>
                </a:lnTo>
                <a:lnTo>
                  <a:pt x="4648" y="54470"/>
                </a:lnTo>
                <a:lnTo>
                  <a:pt x="2273" y="52959"/>
                </a:lnTo>
                <a:close/>
              </a:path>
              <a:path w="38734" h="64134">
                <a:moveTo>
                  <a:pt x="35664" y="6692"/>
                </a:moveTo>
                <a:lnTo>
                  <a:pt x="24498" y="6692"/>
                </a:lnTo>
                <a:lnTo>
                  <a:pt x="27622" y="11061"/>
                </a:lnTo>
                <a:lnTo>
                  <a:pt x="27622" y="23253"/>
                </a:lnTo>
                <a:lnTo>
                  <a:pt x="19964" y="26365"/>
                </a:lnTo>
                <a:lnTo>
                  <a:pt x="9270" y="26365"/>
                </a:lnTo>
                <a:lnTo>
                  <a:pt x="9270" y="32613"/>
                </a:lnTo>
                <a:lnTo>
                  <a:pt x="21945" y="32613"/>
                </a:lnTo>
                <a:lnTo>
                  <a:pt x="29705" y="36309"/>
                </a:lnTo>
                <a:lnTo>
                  <a:pt x="29895" y="50025"/>
                </a:lnTo>
                <a:lnTo>
                  <a:pt x="26581" y="56832"/>
                </a:lnTo>
                <a:lnTo>
                  <a:pt x="33770" y="56832"/>
                </a:lnTo>
                <a:lnTo>
                  <a:pt x="34055" y="56688"/>
                </a:lnTo>
                <a:lnTo>
                  <a:pt x="38404" y="45097"/>
                </a:lnTo>
                <a:lnTo>
                  <a:pt x="38404" y="36487"/>
                </a:lnTo>
                <a:lnTo>
                  <a:pt x="32257" y="30822"/>
                </a:lnTo>
                <a:lnTo>
                  <a:pt x="24688" y="29311"/>
                </a:lnTo>
                <a:lnTo>
                  <a:pt x="24688" y="29121"/>
                </a:lnTo>
                <a:lnTo>
                  <a:pt x="32257" y="26365"/>
                </a:lnTo>
                <a:lnTo>
                  <a:pt x="36042" y="20980"/>
                </a:lnTo>
                <a:lnTo>
                  <a:pt x="36042" y="7188"/>
                </a:lnTo>
                <a:lnTo>
                  <a:pt x="35664" y="6692"/>
                </a:lnTo>
                <a:close/>
              </a:path>
              <a:path w="38734" h="64134">
                <a:moveTo>
                  <a:pt x="30556" y="0"/>
                </a:moveTo>
                <a:lnTo>
                  <a:pt x="11823" y="0"/>
                </a:lnTo>
                <a:lnTo>
                  <a:pt x="5587" y="2362"/>
                </a:lnTo>
                <a:lnTo>
                  <a:pt x="2374" y="4711"/>
                </a:lnTo>
                <a:lnTo>
                  <a:pt x="4546" y="10769"/>
                </a:lnTo>
                <a:lnTo>
                  <a:pt x="7200" y="8877"/>
                </a:lnTo>
                <a:lnTo>
                  <a:pt x="11925" y="6692"/>
                </a:lnTo>
                <a:lnTo>
                  <a:pt x="35664" y="6692"/>
                </a:lnTo>
                <a:lnTo>
                  <a:pt x="305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6870071" y="7569137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40" h="46990">
                <a:moveTo>
                  <a:pt x="7277" y="1041"/>
                </a:moveTo>
                <a:lnTo>
                  <a:pt x="0" y="1041"/>
                </a:lnTo>
                <a:lnTo>
                  <a:pt x="277" y="4635"/>
                </a:lnTo>
                <a:lnTo>
                  <a:pt x="380" y="46824"/>
                </a:lnTo>
                <a:lnTo>
                  <a:pt x="8521" y="46824"/>
                </a:lnTo>
                <a:lnTo>
                  <a:pt x="8615" y="17030"/>
                </a:lnTo>
                <a:lnTo>
                  <a:pt x="8699" y="16357"/>
                </a:lnTo>
                <a:lnTo>
                  <a:pt x="9182" y="15138"/>
                </a:lnTo>
                <a:lnTo>
                  <a:pt x="10502" y="10985"/>
                </a:lnTo>
                <a:lnTo>
                  <a:pt x="12833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40" h="46990">
                <a:moveTo>
                  <a:pt x="34410" y="6819"/>
                </a:moveTo>
                <a:lnTo>
                  <a:pt x="25819" y="6819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7" y="16357"/>
                </a:lnTo>
                <a:lnTo>
                  <a:pt x="37452" y="15519"/>
                </a:lnTo>
                <a:lnTo>
                  <a:pt x="37833" y="14376"/>
                </a:lnTo>
                <a:lnTo>
                  <a:pt x="39255" y="10312"/>
                </a:lnTo>
                <a:lnTo>
                  <a:pt x="40461" y="9169"/>
                </a:lnTo>
                <a:lnTo>
                  <a:pt x="35280" y="9169"/>
                </a:lnTo>
                <a:lnTo>
                  <a:pt x="34410" y="6819"/>
                </a:lnTo>
                <a:close/>
              </a:path>
              <a:path w="66040" h="46990">
                <a:moveTo>
                  <a:pt x="65735" y="6819"/>
                </a:moveTo>
                <a:lnTo>
                  <a:pt x="54381" y="6819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19"/>
                </a:lnTo>
                <a:close/>
              </a:path>
              <a:path w="66040" h="46990">
                <a:moveTo>
                  <a:pt x="56743" y="0"/>
                </a:moveTo>
                <a:lnTo>
                  <a:pt x="46342" y="0"/>
                </a:lnTo>
                <a:lnTo>
                  <a:pt x="43319" y="1130"/>
                </a:lnTo>
                <a:lnTo>
                  <a:pt x="38684" y="4635"/>
                </a:lnTo>
                <a:lnTo>
                  <a:pt x="36893" y="6629"/>
                </a:lnTo>
                <a:lnTo>
                  <a:pt x="35471" y="9169"/>
                </a:lnTo>
                <a:lnTo>
                  <a:pt x="40461" y="9169"/>
                </a:lnTo>
                <a:lnTo>
                  <a:pt x="42938" y="6819"/>
                </a:lnTo>
                <a:lnTo>
                  <a:pt x="65735" y="6819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40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33" y="8420"/>
                </a:lnTo>
                <a:lnTo>
                  <a:pt x="14287" y="6819"/>
                </a:lnTo>
                <a:lnTo>
                  <a:pt x="34410" y="6819"/>
                </a:lnTo>
                <a:lnTo>
                  <a:pt x="33286" y="3784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6948875" y="7569137"/>
            <a:ext cx="66040" cy="46990"/>
          </a:xfrm>
          <a:custGeom>
            <a:avLst/>
            <a:gdLst/>
            <a:ahLst/>
            <a:cxnLst/>
            <a:rect l="l" t="t" r="r" b="b"/>
            <a:pathLst>
              <a:path w="66040" h="46990">
                <a:moveTo>
                  <a:pt x="7277" y="1041"/>
                </a:moveTo>
                <a:lnTo>
                  <a:pt x="0" y="1041"/>
                </a:lnTo>
                <a:lnTo>
                  <a:pt x="277" y="4635"/>
                </a:lnTo>
                <a:lnTo>
                  <a:pt x="380" y="46824"/>
                </a:lnTo>
                <a:lnTo>
                  <a:pt x="8521" y="46824"/>
                </a:lnTo>
                <a:lnTo>
                  <a:pt x="8615" y="17030"/>
                </a:lnTo>
                <a:lnTo>
                  <a:pt x="8699" y="16357"/>
                </a:lnTo>
                <a:lnTo>
                  <a:pt x="9182" y="15138"/>
                </a:lnTo>
                <a:lnTo>
                  <a:pt x="10502" y="10985"/>
                </a:lnTo>
                <a:lnTo>
                  <a:pt x="12833" y="8420"/>
                </a:lnTo>
                <a:lnTo>
                  <a:pt x="7670" y="8420"/>
                </a:lnTo>
                <a:lnTo>
                  <a:pt x="7277" y="1041"/>
                </a:lnTo>
                <a:close/>
              </a:path>
              <a:path w="66040" h="46990">
                <a:moveTo>
                  <a:pt x="34410" y="6819"/>
                </a:moveTo>
                <a:lnTo>
                  <a:pt x="25819" y="6819"/>
                </a:lnTo>
                <a:lnTo>
                  <a:pt x="29032" y="12115"/>
                </a:lnTo>
                <a:lnTo>
                  <a:pt x="29032" y="46824"/>
                </a:lnTo>
                <a:lnTo>
                  <a:pt x="37172" y="46824"/>
                </a:lnTo>
                <a:lnTo>
                  <a:pt x="37297" y="16357"/>
                </a:lnTo>
                <a:lnTo>
                  <a:pt x="37452" y="15519"/>
                </a:lnTo>
                <a:lnTo>
                  <a:pt x="37833" y="14376"/>
                </a:lnTo>
                <a:lnTo>
                  <a:pt x="39255" y="10312"/>
                </a:lnTo>
                <a:lnTo>
                  <a:pt x="40461" y="9169"/>
                </a:lnTo>
                <a:lnTo>
                  <a:pt x="35280" y="9169"/>
                </a:lnTo>
                <a:lnTo>
                  <a:pt x="34410" y="6819"/>
                </a:lnTo>
                <a:close/>
              </a:path>
              <a:path w="66040" h="46990">
                <a:moveTo>
                  <a:pt x="65735" y="6819"/>
                </a:moveTo>
                <a:lnTo>
                  <a:pt x="54381" y="6819"/>
                </a:lnTo>
                <a:lnTo>
                  <a:pt x="57594" y="12115"/>
                </a:lnTo>
                <a:lnTo>
                  <a:pt x="57594" y="46824"/>
                </a:lnTo>
                <a:lnTo>
                  <a:pt x="65735" y="46824"/>
                </a:lnTo>
                <a:lnTo>
                  <a:pt x="65735" y="6819"/>
                </a:lnTo>
                <a:close/>
              </a:path>
              <a:path w="66040" h="46990">
                <a:moveTo>
                  <a:pt x="56743" y="0"/>
                </a:moveTo>
                <a:lnTo>
                  <a:pt x="46342" y="0"/>
                </a:lnTo>
                <a:lnTo>
                  <a:pt x="43319" y="1130"/>
                </a:lnTo>
                <a:lnTo>
                  <a:pt x="38684" y="4635"/>
                </a:lnTo>
                <a:lnTo>
                  <a:pt x="36893" y="6629"/>
                </a:lnTo>
                <a:lnTo>
                  <a:pt x="35471" y="9169"/>
                </a:lnTo>
                <a:lnTo>
                  <a:pt x="40461" y="9169"/>
                </a:lnTo>
                <a:lnTo>
                  <a:pt x="42938" y="6819"/>
                </a:lnTo>
                <a:lnTo>
                  <a:pt x="65735" y="6819"/>
                </a:lnTo>
                <a:lnTo>
                  <a:pt x="65735" y="3987"/>
                </a:lnTo>
                <a:lnTo>
                  <a:pt x="56743" y="0"/>
                </a:lnTo>
                <a:close/>
              </a:path>
              <a:path w="66040" h="46990">
                <a:moveTo>
                  <a:pt x="28562" y="0"/>
                </a:moveTo>
                <a:lnTo>
                  <a:pt x="14757" y="0"/>
                </a:lnTo>
                <a:lnTo>
                  <a:pt x="10502" y="4076"/>
                </a:lnTo>
                <a:lnTo>
                  <a:pt x="7950" y="8420"/>
                </a:lnTo>
                <a:lnTo>
                  <a:pt x="12833" y="8420"/>
                </a:lnTo>
                <a:lnTo>
                  <a:pt x="14287" y="6819"/>
                </a:lnTo>
                <a:lnTo>
                  <a:pt x="34410" y="6819"/>
                </a:lnTo>
                <a:lnTo>
                  <a:pt x="33286" y="3784"/>
                </a:lnTo>
                <a:lnTo>
                  <a:pt x="285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5224210" y="698146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5275162" y="697765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796"/>
                </a:lnTo>
                <a:lnTo>
                  <a:pt x="20408" y="26796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5224261" y="7139240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4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4" h="54609">
                <a:moveTo>
                  <a:pt x="52400" y="23863"/>
                </a:moveTo>
                <a:lnTo>
                  <a:pt x="0" y="23863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63"/>
                </a:lnTo>
                <a:close/>
              </a:path>
              <a:path w="52704" h="54609">
                <a:moveTo>
                  <a:pt x="29451" y="0"/>
                </a:moveTo>
                <a:lnTo>
                  <a:pt x="22948" y="0"/>
                </a:lnTo>
                <a:lnTo>
                  <a:pt x="22948" y="23863"/>
                </a:lnTo>
                <a:lnTo>
                  <a:pt x="29451" y="23863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5282276" y="7127266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5337554" y="712725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39" h="66040">
                <a:moveTo>
                  <a:pt x="36657" y="30975"/>
                </a:moveTo>
                <a:lnTo>
                  <a:pt x="25789" y="30975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57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57" y="30975"/>
                </a:lnTo>
                <a:lnTo>
                  <a:pt x="36342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5387837" y="712370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796"/>
                </a:lnTo>
                <a:lnTo>
                  <a:pt x="20408" y="26796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5446567" y="712431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5">
                <a:moveTo>
                  <a:pt x="26390" y="0"/>
                </a:moveTo>
                <a:lnTo>
                  <a:pt x="10858" y="0"/>
                </a:lnTo>
                <a:lnTo>
                  <a:pt x="4457" y="507"/>
                </a:lnTo>
                <a:lnTo>
                  <a:pt x="0" y="1422"/>
                </a:lnTo>
                <a:lnTo>
                  <a:pt x="0" y="68948"/>
                </a:lnTo>
                <a:lnTo>
                  <a:pt x="8826" y="68948"/>
                </a:lnTo>
                <a:lnTo>
                  <a:pt x="8826" y="39281"/>
                </a:lnTo>
                <a:lnTo>
                  <a:pt x="35238" y="39281"/>
                </a:lnTo>
                <a:lnTo>
                  <a:pt x="34518" y="38163"/>
                </a:lnTo>
                <a:lnTo>
                  <a:pt x="29235" y="36360"/>
                </a:lnTo>
                <a:lnTo>
                  <a:pt x="29235" y="36029"/>
                </a:lnTo>
                <a:lnTo>
                  <a:pt x="36448" y="33604"/>
                </a:lnTo>
                <a:lnTo>
                  <a:pt x="37413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13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27"/>
                </a:lnTo>
                <a:lnTo>
                  <a:pt x="26390" y="0"/>
                </a:lnTo>
                <a:close/>
              </a:path>
              <a:path w="45085" h="69215">
                <a:moveTo>
                  <a:pt x="35238" y="39281"/>
                </a:moveTo>
                <a:lnTo>
                  <a:pt x="17157" y="39281"/>
                </a:lnTo>
                <a:lnTo>
                  <a:pt x="25171" y="39611"/>
                </a:lnTo>
                <a:lnTo>
                  <a:pt x="28828" y="43154"/>
                </a:lnTo>
                <a:lnTo>
                  <a:pt x="30860" y="52603"/>
                </a:lnTo>
                <a:lnTo>
                  <a:pt x="32791" y="61125"/>
                </a:lnTo>
                <a:lnTo>
                  <a:pt x="34315" y="67017"/>
                </a:lnTo>
                <a:lnTo>
                  <a:pt x="35432" y="68948"/>
                </a:lnTo>
                <a:lnTo>
                  <a:pt x="44564" y="68948"/>
                </a:lnTo>
                <a:lnTo>
                  <a:pt x="43154" y="66293"/>
                </a:lnTo>
                <a:lnTo>
                  <a:pt x="41528" y="59702"/>
                </a:lnTo>
                <a:lnTo>
                  <a:pt x="39293" y="50164"/>
                </a:lnTo>
                <a:lnTo>
                  <a:pt x="37668" y="43052"/>
                </a:lnTo>
                <a:lnTo>
                  <a:pt x="35238" y="39281"/>
                </a:lnTo>
                <a:close/>
              </a:path>
              <a:path w="45085" h="69215">
                <a:moveTo>
                  <a:pt x="38135" y="6794"/>
                </a:moveTo>
                <a:lnTo>
                  <a:pt x="13296" y="6794"/>
                </a:lnTo>
                <a:lnTo>
                  <a:pt x="26898" y="6908"/>
                </a:lnTo>
                <a:lnTo>
                  <a:pt x="33299" y="10756"/>
                </a:lnTo>
                <a:lnTo>
                  <a:pt x="33299" y="27419"/>
                </a:lnTo>
                <a:lnTo>
                  <a:pt x="27304" y="32588"/>
                </a:lnTo>
                <a:lnTo>
                  <a:pt x="37413" y="32588"/>
                </a:lnTo>
                <a:lnTo>
                  <a:pt x="42138" y="27609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5223243" y="7308532"/>
            <a:ext cx="25400" cy="6985"/>
          </a:xfrm>
          <a:custGeom>
            <a:avLst/>
            <a:gdLst/>
            <a:ahLst/>
            <a:cxnLst/>
            <a:rect l="l" t="t" r="r" b="b"/>
            <a:pathLst>
              <a:path w="25400" h="6984">
                <a:moveTo>
                  <a:pt x="0" y="3308"/>
                </a:moveTo>
                <a:lnTo>
                  <a:pt x="25082" y="3308"/>
                </a:lnTo>
              </a:path>
            </a:pathLst>
          </a:custGeom>
          <a:ln w="7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5252914" y="7273316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5308191" y="727330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5358488" y="726975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796"/>
                </a:lnTo>
                <a:lnTo>
                  <a:pt x="20396" y="26796"/>
                </a:lnTo>
                <a:lnTo>
                  <a:pt x="26237" y="22034"/>
                </a:lnTo>
                <a:lnTo>
                  <a:pt x="9029" y="22034"/>
                </a:lnTo>
                <a:lnTo>
                  <a:pt x="5575" y="18376"/>
                </a:lnTo>
                <a:lnTo>
                  <a:pt x="5575" y="9334"/>
                </a:lnTo>
                <a:lnTo>
                  <a:pt x="8216" y="4775"/>
                </a:lnTo>
                <a:lnTo>
                  <a:pt x="25778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8" y="4775"/>
                </a:moveTo>
                <a:lnTo>
                  <a:pt x="19291" y="4775"/>
                </a:lnTo>
                <a:lnTo>
                  <a:pt x="21418" y="9334"/>
                </a:lnTo>
                <a:lnTo>
                  <a:pt x="21420" y="18376"/>
                </a:lnTo>
                <a:lnTo>
                  <a:pt x="18059" y="22034"/>
                </a:lnTo>
                <a:lnTo>
                  <a:pt x="26237" y="22034"/>
                </a:lnTo>
                <a:lnTo>
                  <a:pt x="27000" y="21412"/>
                </a:lnTo>
                <a:lnTo>
                  <a:pt x="27000" y="6286"/>
                </a:lnTo>
                <a:lnTo>
                  <a:pt x="25778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5417195" y="7270867"/>
            <a:ext cx="38100" cy="68580"/>
          </a:xfrm>
          <a:custGeom>
            <a:avLst/>
            <a:gdLst/>
            <a:ahLst/>
            <a:cxnLst/>
            <a:rect l="l" t="t" r="r" b="b"/>
            <a:pathLst>
              <a:path w="38100" h="68579">
                <a:moveTo>
                  <a:pt x="8839" y="0"/>
                </a:moveTo>
                <a:lnTo>
                  <a:pt x="0" y="0"/>
                </a:lnTo>
                <a:lnTo>
                  <a:pt x="0" y="68453"/>
                </a:lnTo>
                <a:lnTo>
                  <a:pt x="38087" y="68453"/>
                </a:lnTo>
                <a:lnTo>
                  <a:pt x="38087" y="61036"/>
                </a:lnTo>
                <a:lnTo>
                  <a:pt x="8839" y="61036"/>
                </a:lnTo>
                <a:lnTo>
                  <a:pt x="88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5224261" y="7431340"/>
            <a:ext cx="52705" cy="54610"/>
          </a:xfrm>
          <a:custGeom>
            <a:avLst/>
            <a:gdLst/>
            <a:ahLst/>
            <a:cxnLst/>
            <a:rect l="l" t="t" r="r" b="b"/>
            <a:pathLst>
              <a:path w="52704" h="54609">
                <a:moveTo>
                  <a:pt x="29451" y="29946"/>
                </a:moveTo>
                <a:lnTo>
                  <a:pt x="22948" y="29946"/>
                </a:lnTo>
                <a:lnTo>
                  <a:pt x="22948" y="54025"/>
                </a:lnTo>
                <a:lnTo>
                  <a:pt x="29451" y="54025"/>
                </a:lnTo>
                <a:lnTo>
                  <a:pt x="29451" y="29946"/>
                </a:lnTo>
                <a:close/>
              </a:path>
              <a:path w="52704" h="54609">
                <a:moveTo>
                  <a:pt x="52400" y="23863"/>
                </a:moveTo>
                <a:lnTo>
                  <a:pt x="0" y="23863"/>
                </a:lnTo>
                <a:lnTo>
                  <a:pt x="0" y="29946"/>
                </a:lnTo>
                <a:lnTo>
                  <a:pt x="52400" y="29946"/>
                </a:lnTo>
                <a:lnTo>
                  <a:pt x="52400" y="23863"/>
                </a:lnTo>
                <a:close/>
              </a:path>
              <a:path w="52704" h="54609">
                <a:moveTo>
                  <a:pt x="29451" y="0"/>
                </a:moveTo>
                <a:lnTo>
                  <a:pt x="22948" y="0"/>
                </a:lnTo>
                <a:lnTo>
                  <a:pt x="22948" y="23863"/>
                </a:lnTo>
                <a:lnTo>
                  <a:pt x="29451" y="23863"/>
                </a:lnTo>
                <a:lnTo>
                  <a:pt x="294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5285027" y="741834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3" y="495"/>
                </a:lnTo>
                <a:lnTo>
                  <a:pt x="23142" y="1511"/>
                </a:lnTo>
                <a:lnTo>
                  <a:pt x="0" y="48092"/>
                </a:lnTo>
                <a:lnTo>
                  <a:pt x="5224" y="58588"/>
                </a:lnTo>
                <a:lnTo>
                  <a:pt x="15973" y="64686"/>
                </a:lnTo>
                <a:lnTo>
                  <a:pt x="33036" y="65430"/>
                </a:lnTo>
                <a:lnTo>
                  <a:pt x="36621" y="61226"/>
                </a:lnTo>
                <a:lnTo>
                  <a:pt x="13198" y="61226"/>
                </a:lnTo>
                <a:lnTo>
                  <a:pt x="8220" y="53200"/>
                </a:lnTo>
                <a:lnTo>
                  <a:pt x="8016" y="40716"/>
                </a:lnTo>
                <a:lnTo>
                  <a:pt x="8423" y="39382"/>
                </a:lnTo>
                <a:lnTo>
                  <a:pt x="9032" y="38366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79"/>
                </a:lnTo>
                <a:lnTo>
                  <a:pt x="17930" y="13556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8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25"/>
                </a:lnTo>
                <a:lnTo>
                  <a:pt x="30254" y="61226"/>
                </a:lnTo>
                <a:lnTo>
                  <a:pt x="36621" y="61226"/>
                </a:lnTo>
                <a:lnTo>
                  <a:pt x="41382" y="55645"/>
                </a:lnTo>
                <a:lnTo>
                  <a:pt x="44066" y="40116"/>
                </a:lnTo>
                <a:lnTo>
                  <a:pt x="38688" y="30264"/>
                </a:lnTo>
                <a:close/>
              </a:path>
              <a:path w="44450" h="66040">
                <a:moveTo>
                  <a:pt x="24564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6" y="30264"/>
                </a:lnTo>
                <a:lnTo>
                  <a:pt x="38688" y="30264"/>
                </a:lnTo>
                <a:lnTo>
                  <a:pt x="37466" y="28024"/>
                </a:lnTo>
                <a:lnTo>
                  <a:pt x="24564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5336886" y="741961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5387837" y="741580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796"/>
                </a:lnTo>
                <a:lnTo>
                  <a:pt x="20408" y="26796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5446567" y="7416413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5">
                <a:moveTo>
                  <a:pt x="26390" y="0"/>
                </a:moveTo>
                <a:lnTo>
                  <a:pt x="10858" y="0"/>
                </a:lnTo>
                <a:lnTo>
                  <a:pt x="4457" y="507"/>
                </a:lnTo>
                <a:lnTo>
                  <a:pt x="0" y="1422"/>
                </a:lnTo>
                <a:lnTo>
                  <a:pt x="0" y="68948"/>
                </a:lnTo>
                <a:lnTo>
                  <a:pt x="8826" y="68948"/>
                </a:lnTo>
                <a:lnTo>
                  <a:pt x="8826" y="39281"/>
                </a:lnTo>
                <a:lnTo>
                  <a:pt x="35238" y="39281"/>
                </a:lnTo>
                <a:lnTo>
                  <a:pt x="34518" y="38163"/>
                </a:lnTo>
                <a:lnTo>
                  <a:pt x="29235" y="36360"/>
                </a:lnTo>
                <a:lnTo>
                  <a:pt x="29235" y="36029"/>
                </a:lnTo>
                <a:lnTo>
                  <a:pt x="36448" y="33604"/>
                </a:lnTo>
                <a:lnTo>
                  <a:pt x="37413" y="32588"/>
                </a:lnTo>
                <a:lnTo>
                  <a:pt x="8826" y="32588"/>
                </a:lnTo>
                <a:lnTo>
                  <a:pt x="8826" y="7607"/>
                </a:lnTo>
                <a:lnTo>
                  <a:pt x="10248" y="7213"/>
                </a:lnTo>
                <a:lnTo>
                  <a:pt x="13296" y="6794"/>
                </a:lnTo>
                <a:lnTo>
                  <a:pt x="38135" y="6794"/>
                </a:lnTo>
                <a:lnTo>
                  <a:pt x="36753" y="5575"/>
                </a:lnTo>
                <a:lnTo>
                  <a:pt x="32486" y="1727"/>
                </a:lnTo>
                <a:lnTo>
                  <a:pt x="26390" y="0"/>
                </a:lnTo>
                <a:close/>
              </a:path>
              <a:path w="45085" h="69215">
                <a:moveTo>
                  <a:pt x="35238" y="39281"/>
                </a:moveTo>
                <a:lnTo>
                  <a:pt x="17157" y="39281"/>
                </a:lnTo>
                <a:lnTo>
                  <a:pt x="25171" y="39611"/>
                </a:lnTo>
                <a:lnTo>
                  <a:pt x="28828" y="43154"/>
                </a:lnTo>
                <a:lnTo>
                  <a:pt x="30860" y="52603"/>
                </a:lnTo>
                <a:lnTo>
                  <a:pt x="32791" y="61125"/>
                </a:lnTo>
                <a:lnTo>
                  <a:pt x="34315" y="67017"/>
                </a:lnTo>
                <a:lnTo>
                  <a:pt x="35432" y="68948"/>
                </a:lnTo>
                <a:lnTo>
                  <a:pt x="44564" y="68948"/>
                </a:lnTo>
                <a:lnTo>
                  <a:pt x="43154" y="66293"/>
                </a:lnTo>
                <a:lnTo>
                  <a:pt x="41528" y="59702"/>
                </a:lnTo>
                <a:lnTo>
                  <a:pt x="39293" y="50164"/>
                </a:lnTo>
                <a:lnTo>
                  <a:pt x="37668" y="43052"/>
                </a:lnTo>
                <a:lnTo>
                  <a:pt x="35238" y="39281"/>
                </a:lnTo>
                <a:close/>
              </a:path>
              <a:path w="45085" h="69215">
                <a:moveTo>
                  <a:pt x="38135" y="6794"/>
                </a:moveTo>
                <a:lnTo>
                  <a:pt x="13296" y="6794"/>
                </a:lnTo>
                <a:lnTo>
                  <a:pt x="26898" y="6908"/>
                </a:lnTo>
                <a:lnTo>
                  <a:pt x="33299" y="10756"/>
                </a:lnTo>
                <a:lnTo>
                  <a:pt x="33299" y="27419"/>
                </a:lnTo>
                <a:lnTo>
                  <a:pt x="27304" y="32588"/>
                </a:lnTo>
                <a:lnTo>
                  <a:pt x="37413" y="32588"/>
                </a:lnTo>
                <a:lnTo>
                  <a:pt x="42138" y="27609"/>
                </a:lnTo>
                <a:lnTo>
                  <a:pt x="42138" y="13284"/>
                </a:lnTo>
                <a:lnTo>
                  <a:pt x="40208" y="8623"/>
                </a:lnTo>
                <a:lnTo>
                  <a:pt x="38135" y="67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5748730" y="6838453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3"/>
                </a:moveTo>
                <a:lnTo>
                  <a:pt x="60782" y="44604"/>
                </a:lnTo>
                <a:lnTo>
                  <a:pt x="52319" y="55406"/>
                </a:lnTo>
                <a:lnTo>
                  <a:pt x="39996" y="61708"/>
                </a:lnTo>
                <a:lnTo>
                  <a:pt x="23205" y="59875"/>
                </a:lnTo>
                <a:lnTo>
                  <a:pt x="10770" y="53581"/>
                </a:lnTo>
                <a:lnTo>
                  <a:pt x="2949" y="43884"/>
                </a:lnTo>
                <a:lnTo>
                  <a:pt x="0" y="31839"/>
                </a:lnTo>
                <a:lnTo>
                  <a:pt x="3031" y="17535"/>
                </a:lnTo>
                <a:lnTo>
                  <a:pt x="11230" y="6506"/>
                </a:lnTo>
                <a:lnTo>
                  <a:pt x="23208" y="0"/>
                </a:lnTo>
                <a:lnTo>
                  <a:pt x="40207" y="1669"/>
                </a:lnTo>
                <a:lnTo>
                  <a:pt x="52777" y="7751"/>
                </a:lnTo>
                <a:lnTo>
                  <a:pt x="60731" y="17213"/>
                </a:lnTo>
                <a:lnTo>
                  <a:pt x="63879" y="29025"/>
                </a:lnTo>
                <a:lnTo>
                  <a:pt x="63926" y="3076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5707187" y="69813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5758901" y="698037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5810760" y="69816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5707187" y="712743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5759308" y="712743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5810760" y="71276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5707187" y="72734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5759308" y="72734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5810760" y="72737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5706902" y="7418411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5758901" y="74185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5810760" y="74197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6180320" y="698033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3" y="56545"/>
                </a:lnTo>
                <a:lnTo>
                  <a:pt x="9907" y="64769"/>
                </a:lnTo>
                <a:lnTo>
                  <a:pt x="27242" y="67725"/>
                </a:lnTo>
                <a:lnTo>
                  <a:pt x="39118" y="61666"/>
                </a:lnTo>
                <a:lnTo>
                  <a:pt x="13906" y="61666"/>
                </a:lnTo>
                <a:lnTo>
                  <a:pt x="8839" y="55785"/>
                </a:lnTo>
                <a:lnTo>
                  <a:pt x="9078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5" h="67945">
                <a:moveTo>
                  <a:pt x="39774" y="35478"/>
                </a:moveTo>
                <a:lnTo>
                  <a:pt x="21018" y="35478"/>
                </a:lnTo>
                <a:lnTo>
                  <a:pt x="29959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8" y="61666"/>
                </a:lnTo>
                <a:lnTo>
                  <a:pt x="39676" y="61381"/>
                </a:lnTo>
                <a:lnTo>
                  <a:pt x="44531" y="49080"/>
                </a:lnTo>
                <a:lnTo>
                  <a:pt x="44577" y="40965"/>
                </a:lnTo>
                <a:lnTo>
                  <a:pt x="39774" y="35478"/>
                </a:lnTo>
                <a:close/>
              </a:path>
              <a:path w="45085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6233250" y="6980269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6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5"/>
                </a:lnTo>
                <a:lnTo>
                  <a:pt x="19719" y="42201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16" y="49176"/>
                </a:lnTo>
                <a:lnTo>
                  <a:pt x="32507" y="38755"/>
                </a:lnTo>
                <a:lnTo>
                  <a:pt x="38374" y="28320"/>
                </a:lnTo>
                <a:lnTo>
                  <a:pt x="40369" y="16682"/>
                </a:lnTo>
                <a:lnTo>
                  <a:pt x="35926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6" y="7416"/>
                </a:lnTo>
                <a:lnTo>
                  <a:pt x="34824" y="5118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6284809" y="69816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6333730" y="699825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40"/>
                </a:moveTo>
                <a:lnTo>
                  <a:pt x="22352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6384641" y="69813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6433604" y="698138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6488219" y="69816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6181237" y="712743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6233357" y="712743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6284809" y="71276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6333730" y="714430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40"/>
                </a:moveTo>
                <a:lnTo>
                  <a:pt x="22352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6384641" y="712743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6433604" y="71274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6488219" y="71276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6181237" y="72734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6233357" y="72734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6284809" y="72737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6333730" y="729035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40"/>
                </a:moveTo>
                <a:lnTo>
                  <a:pt x="22352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6384641" y="72734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6433604" y="727348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6488219" y="72737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6180951" y="7418411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607" y="61023"/>
                </a:lnTo>
                <a:lnTo>
                  <a:pt x="10743" y="61023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26"/>
                </a:lnTo>
                <a:lnTo>
                  <a:pt x="23431" y="35026"/>
                </a:lnTo>
                <a:lnTo>
                  <a:pt x="31749" y="39001"/>
                </a:lnTo>
                <a:lnTo>
                  <a:pt x="31952" y="53733"/>
                </a:lnTo>
                <a:lnTo>
                  <a:pt x="28409" y="61023"/>
                </a:lnTo>
                <a:lnTo>
                  <a:pt x="35607" y="61023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40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6232949" y="74185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6284809" y="74197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6333730" y="743640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40"/>
                </a:moveTo>
                <a:lnTo>
                  <a:pt x="22352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6384641" y="741953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39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6433604" y="74195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6488219" y="74197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6860413" y="69813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6909376" y="698138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6963986" y="69816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6860413" y="712743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6909376" y="712743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6963986" y="71276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6860413" y="727348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65" y="30987"/>
                </a:moveTo>
                <a:lnTo>
                  <a:pt x="25789" y="30987"/>
                </a:lnTo>
                <a:lnTo>
                  <a:pt x="31465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65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65" y="30987"/>
                </a:lnTo>
                <a:lnTo>
                  <a:pt x="36342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6909376" y="727348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6963986" y="727373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6860128" y="7418411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1" y="56870"/>
                </a:moveTo>
                <a:lnTo>
                  <a:pt x="0" y="63862"/>
                </a:lnTo>
                <a:lnTo>
                  <a:pt x="8048" y="66730"/>
                </a:lnTo>
                <a:lnTo>
                  <a:pt x="25037" y="67351"/>
                </a:lnTo>
                <a:lnTo>
                  <a:pt x="35585" y="61036"/>
                </a:lnTo>
                <a:lnTo>
                  <a:pt x="10743" y="61036"/>
                </a:lnTo>
                <a:lnTo>
                  <a:pt x="4851" y="58496"/>
                </a:lnTo>
                <a:lnTo>
                  <a:pt x="2311" y="56870"/>
                </a:lnTo>
                <a:close/>
              </a:path>
              <a:path w="41275" h="67945">
                <a:moveTo>
                  <a:pt x="38179" y="7226"/>
                </a:moveTo>
                <a:lnTo>
                  <a:pt x="26174" y="7226"/>
                </a:lnTo>
                <a:lnTo>
                  <a:pt x="29527" y="11887"/>
                </a:lnTo>
                <a:lnTo>
                  <a:pt x="29527" y="24980"/>
                </a:lnTo>
                <a:lnTo>
                  <a:pt x="21297" y="28333"/>
                </a:lnTo>
                <a:lnTo>
                  <a:pt x="9829" y="28333"/>
                </a:lnTo>
                <a:lnTo>
                  <a:pt x="9829" y="35039"/>
                </a:lnTo>
                <a:lnTo>
                  <a:pt x="23431" y="35039"/>
                </a:lnTo>
                <a:lnTo>
                  <a:pt x="31749" y="39001"/>
                </a:lnTo>
                <a:lnTo>
                  <a:pt x="31952" y="53721"/>
                </a:lnTo>
                <a:lnTo>
                  <a:pt x="28409" y="61036"/>
                </a:lnTo>
                <a:lnTo>
                  <a:pt x="35585" y="61036"/>
                </a:lnTo>
                <a:lnTo>
                  <a:pt x="37042" y="60164"/>
                </a:lnTo>
                <a:lnTo>
                  <a:pt x="41096" y="48450"/>
                </a:lnTo>
                <a:lnTo>
                  <a:pt x="41096" y="39192"/>
                </a:lnTo>
                <a:lnTo>
                  <a:pt x="34505" y="33108"/>
                </a:lnTo>
                <a:lnTo>
                  <a:pt x="26377" y="31483"/>
                </a:lnTo>
                <a:lnTo>
                  <a:pt x="26377" y="31280"/>
                </a:lnTo>
                <a:lnTo>
                  <a:pt x="34505" y="28333"/>
                </a:lnTo>
                <a:lnTo>
                  <a:pt x="38556" y="22555"/>
                </a:lnTo>
                <a:lnTo>
                  <a:pt x="38556" y="7721"/>
                </a:lnTo>
                <a:lnTo>
                  <a:pt x="38179" y="7226"/>
                </a:lnTo>
                <a:close/>
              </a:path>
              <a:path w="41275" h="67945">
                <a:moveTo>
                  <a:pt x="32676" y="0"/>
                </a:moveTo>
                <a:lnTo>
                  <a:pt x="12572" y="0"/>
                </a:lnTo>
                <a:lnTo>
                  <a:pt x="5867" y="2552"/>
                </a:lnTo>
                <a:lnTo>
                  <a:pt x="2412" y="5092"/>
                </a:lnTo>
                <a:lnTo>
                  <a:pt x="4749" y="11595"/>
                </a:lnTo>
                <a:lnTo>
                  <a:pt x="7594" y="9550"/>
                </a:lnTo>
                <a:lnTo>
                  <a:pt x="12661" y="7226"/>
                </a:lnTo>
                <a:lnTo>
                  <a:pt x="38179" y="7226"/>
                </a:lnTo>
                <a:lnTo>
                  <a:pt x="32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6912126" y="7418520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00"/>
                </a:lnTo>
                <a:lnTo>
                  <a:pt x="8017" y="40728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04"/>
                </a:lnTo>
                <a:lnTo>
                  <a:pt x="15077" y="31178"/>
                </a:lnTo>
                <a:lnTo>
                  <a:pt x="8626" y="31178"/>
                </a:lnTo>
                <a:lnTo>
                  <a:pt x="10268" y="23981"/>
                </a:lnTo>
                <a:lnTo>
                  <a:pt x="17931" y="13561"/>
                </a:lnTo>
                <a:lnTo>
                  <a:pt x="31270" y="7708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40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40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77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6963986" y="741978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6268529" y="683724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93" y="63931"/>
                </a:moveTo>
                <a:lnTo>
                  <a:pt x="0" y="63931"/>
                </a:lnTo>
                <a:lnTo>
                  <a:pt x="0" y="0"/>
                </a:lnTo>
                <a:lnTo>
                  <a:pt x="175793" y="0"/>
                </a:lnTo>
                <a:lnTo>
                  <a:pt x="175793" y="63931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6883933" y="682600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5141720" y="737223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5417870" y="758811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589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6979449" y="6120193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7016021" y="6144040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7002854" y="6175033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7145679" y="615895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7008508" y="629914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6043433" y="7553097"/>
            <a:ext cx="288290" cy="67945"/>
          </a:xfrm>
          <a:custGeom>
            <a:avLst/>
            <a:gdLst/>
            <a:ahLst/>
            <a:cxnLst/>
            <a:rect l="l" t="t" r="r" b="b"/>
            <a:pathLst>
              <a:path w="288289" h="67945">
                <a:moveTo>
                  <a:pt x="286371" y="53069"/>
                </a:moveTo>
                <a:lnTo>
                  <a:pt x="4387" y="53069"/>
                </a:lnTo>
                <a:lnTo>
                  <a:pt x="14728" y="56892"/>
                </a:lnTo>
                <a:lnTo>
                  <a:pt x="31699" y="67589"/>
                </a:lnTo>
                <a:lnTo>
                  <a:pt x="32219" y="67589"/>
                </a:lnTo>
                <a:lnTo>
                  <a:pt x="30930" y="64779"/>
                </a:lnTo>
                <a:lnTo>
                  <a:pt x="29454" y="60381"/>
                </a:lnTo>
                <a:lnTo>
                  <a:pt x="29131" y="55999"/>
                </a:lnTo>
                <a:lnTo>
                  <a:pt x="31299" y="53261"/>
                </a:lnTo>
                <a:lnTo>
                  <a:pt x="60763" y="53260"/>
                </a:lnTo>
                <a:lnTo>
                  <a:pt x="286365" y="53260"/>
                </a:lnTo>
                <a:lnTo>
                  <a:pt x="286371" y="53069"/>
                </a:lnTo>
                <a:close/>
              </a:path>
              <a:path w="288289" h="67945">
                <a:moveTo>
                  <a:pt x="60763" y="53261"/>
                </a:moveTo>
                <a:lnTo>
                  <a:pt x="31299" y="53261"/>
                </a:lnTo>
                <a:lnTo>
                  <a:pt x="37304" y="53775"/>
                </a:lnTo>
                <a:lnTo>
                  <a:pt x="48485" y="59160"/>
                </a:lnTo>
                <a:lnTo>
                  <a:pt x="61671" y="67589"/>
                </a:lnTo>
                <a:lnTo>
                  <a:pt x="60386" y="64779"/>
                </a:lnTo>
                <a:lnTo>
                  <a:pt x="58914" y="60381"/>
                </a:lnTo>
                <a:lnTo>
                  <a:pt x="58592" y="55999"/>
                </a:lnTo>
                <a:lnTo>
                  <a:pt x="60763" y="53261"/>
                </a:lnTo>
                <a:close/>
              </a:path>
              <a:path w="288289" h="67945">
                <a:moveTo>
                  <a:pt x="178832" y="53260"/>
                </a:moveTo>
                <a:lnTo>
                  <a:pt x="60763" y="53260"/>
                </a:lnTo>
                <a:lnTo>
                  <a:pt x="66769" y="53775"/>
                </a:lnTo>
                <a:lnTo>
                  <a:pt x="77949" y="59160"/>
                </a:lnTo>
                <a:lnTo>
                  <a:pt x="91135" y="67589"/>
                </a:lnTo>
                <a:lnTo>
                  <a:pt x="89845" y="64779"/>
                </a:lnTo>
                <a:lnTo>
                  <a:pt x="88370" y="60381"/>
                </a:lnTo>
                <a:lnTo>
                  <a:pt x="88046" y="55999"/>
                </a:lnTo>
                <a:lnTo>
                  <a:pt x="90214" y="53261"/>
                </a:lnTo>
                <a:lnTo>
                  <a:pt x="178832" y="53260"/>
                </a:lnTo>
                <a:close/>
              </a:path>
              <a:path w="288289" h="67945">
                <a:moveTo>
                  <a:pt x="149371" y="53261"/>
                </a:moveTo>
                <a:lnTo>
                  <a:pt x="90214" y="53261"/>
                </a:lnTo>
                <a:lnTo>
                  <a:pt x="96219" y="53775"/>
                </a:lnTo>
                <a:lnTo>
                  <a:pt x="107400" y="59160"/>
                </a:lnTo>
                <a:lnTo>
                  <a:pt x="120599" y="67589"/>
                </a:lnTo>
                <a:lnTo>
                  <a:pt x="119305" y="64779"/>
                </a:lnTo>
                <a:lnTo>
                  <a:pt x="117826" y="60381"/>
                </a:lnTo>
                <a:lnTo>
                  <a:pt x="117502" y="55999"/>
                </a:lnTo>
                <a:lnTo>
                  <a:pt x="119666" y="53262"/>
                </a:lnTo>
                <a:lnTo>
                  <a:pt x="149371" y="53261"/>
                </a:lnTo>
                <a:close/>
              </a:path>
              <a:path w="288289" h="67945">
                <a:moveTo>
                  <a:pt x="149370" y="53262"/>
                </a:moveTo>
                <a:lnTo>
                  <a:pt x="119666" y="53262"/>
                </a:lnTo>
                <a:lnTo>
                  <a:pt x="125673" y="53775"/>
                </a:lnTo>
                <a:lnTo>
                  <a:pt x="136859" y="59160"/>
                </a:lnTo>
                <a:lnTo>
                  <a:pt x="150291" y="67589"/>
                </a:lnTo>
                <a:lnTo>
                  <a:pt x="149002" y="64779"/>
                </a:lnTo>
                <a:lnTo>
                  <a:pt x="147526" y="60381"/>
                </a:lnTo>
                <a:lnTo>
                  <a:pt x="147202" y="55999"/>
                </a:lnTo>
                <a:lnTo>
                  <a:pt x="149370" y="53262"/>
                </a:lnTo>
                <a:close/>
              </a:path>
              <a:path w="288289" h="67945">
                <a:moveTo>
                  <a:pt x="178831" y="53261"/>
                </a:moveTo>
                <a:lnTo>
                  <a:pt x="149371" y="53261"/>
                </a:lnTo>
                <a:lnTo>
                  <a:pt x="155376" y="53775"/>
                </a:lnTo>
                <a:lnTo>
                  <a:pt x="166557" y="59160"/>
                </a:lnTo>
                <a:lnTo>
                  <a:pt x="179743" y="67589"/>
                </a:lnTo>
                <a:lnTo>
                  <a:pt x="178454" y="64779"/>
                </a:lnTo>
                <a:lnTo>
                  <a:pt x="176980" y="60381"/>
                </a:lnTo>
                <a:lnTo>
                  <a:pt x="176658" y="55999"/>
                </a:lnTo>
                <a:lnTo>
                  <a:pt x="178831" y="53261"/>
                </a:lnTo>
                <a:close/>
              </a:path>
              <a:path w="288289" h="67945">
                <a:moveTo>
                  <a:pt x="208285" y="53260"/>
                </a:moveTo>
                <a:lnTo>
                  <a:pt x="178832" y="53260"/>
                </a:lnTo>
                <a:lnTo>
                  <a:pt x="184839" y="53775"/>
                </a:lnTo>
                <a:lnTo>
                  <a:pt x="196021" y="59160"/>
                </a:lnTo>
                <a:lnTo>
                  <a:pt x="209207" y="67589"/>
                </a:lnTo>
                <a:lnTo>
                  <a:pt x="207917" y="64779"/>
                </a:lnTo>
                <a:lnTo>
                  <a:pt x="206441" y="60381"/>
                </a:lnTo>
                <a:lnTo>
                  <a:pt x="206116" y="55999"/>
                </a:lnTo>
                <a:lnTo>
                  <a:pt x="208285" y="53260"/>
                </a:lnTo>
                <a:close/>
              </a:path>
              <a:path w="288289" h="67945">
                <a:moveTo>
                  <a:pt x="286365" y="53260"/>
                </a:moveTo>
                <a:lnTo>
                  <a:pt x="208285" y="53260"/>
                </a:lnTo>
                <a:lnTo>
                  <a:pt x="214287" y="53775"/>
                </a:lnTo>
                <a:lnTo>
                  <a:pt x="225464" y="59160"/>
                </a:lnTo>
                <a:lnTo>
                  <a:pt x="239153" y="67589"/>
                </a:lnTo>
                <a:lnTo>
                  <a:pt x="237859" y="64779"/>
                </a:lnTo>
                <a:lnTo>
                  <a:pt x="236380" y="60381"/>
                </a:lnTo>
                <a:lnTo>
                  <a:pt x="236058" y="55999"/>
                </a:lnTo>
                <a:lnTo>
                  <a:pt x="238221" y="53262"/>
                </a:lnTo>
                <a:lnTo>
                  <a:pt x="286365" y="53260"/>
                </a:lnTo>
                <a:close/>
              </a:path>
              <a:path w="288289" h="67945">
                <a:moveTo>
                  <a:pt x="286365" y="53262"/>
                </a:moveTo>
                <a:lnTo>
                  <a:pt x="238221" y="53262"/>
                </a:lnTo>
                <a:lnTo>
                  <a:pt x="244231" y="53775"/>
                </a:lnTo>
                <a:lnTo>
                  <a:pt x="255421" y="59160"/>
                </a:lnTo>
                <a:lnTo>
                  <a:pt x="268604" y="67589"/>
                </a:lnTo>
                <a:lnTo>
                  <a:pt x="266976" y="63924"/>
                </a:lnTo>
                <a:lnTo>
                  <a:pt x="265515" y="58431"/>
                </a:lnTo>
                <a:lnTo>
                  <a:pt x="266623" y="54007"/>
                </a:lnTo>
                <a:lnTo>
                  <a:pt x="272704" y="53548"/>
                </a:lnTo>
                <a:lnTo>
                  <a:pt x="286356" y="53548"/>
                </a:lnTo>
                <a:lnTo>
                  <a:pt x="286365" y="53262"/>
                </a:lnTo>
                <a:close/>
              </a:path>
              <a:path w="288289" h="67945">
                <a:moveTo>
                  <a:pt x="286356" y="53548"/>
                </a:moveTo>
                <a:lnTo>
                  <a:pt x="272704" y="53548"/>
                </a:lnTo>
                <a:lnTo>
                  <a:pt x="286158" y="59952"/>
                </a:lnTo>
                <a:lnTo>
                  <a:pt x="286356" y="53548"/>
                </a:lnTo>
                <a:close/>
              </a:path>
              <a:path w="288289" h="67945">
                <a:moveTo>
                  <a:pt x="288010" y="0"/>
                </a:moveTo>
                <a:lnTo>
                  <a:pt x="0" y="0"/>
                </a:lnTo>
                <a:lnTo>
                  <a:pt x="0" y="54648"/>
                </a:lnTo>
                <a:lnTo>
                  <a:pt x="4387" y="53069"/>
                </a:lnTo>
                <a:lnTo>
                  <a:pt x="286371" y="53069"/>
                </a:lnTo>
                <a:lnTo>
                  <a:pt x="288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6141040" y="7566934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4" h="30479">
                <a:moveTo>
                  <a:pt x="45999" y="7099"/>
                </a:moveTo>
                <a:lnTo>
                  <a:pt x="37439" y="7099"/>
                </a:lnTo>
                <a:lnTo>
                  <a:pt x="37909" y="7619"/>
                </a:lnTo>
                <a:lnTo>
                  <a:pt x="37909" y="9296"/>
                </a:lnTo>
                <a:lnTo>
                  <a:pt x="36969" y="11493"/>
                </a:lnTo>
                <a:lnTo>
                  <a:pt x="33185" y="19062"/>
                </a:lnTo>
                <a:lnTo>
                  <a:pt x="32258" y="21958"/>
                </a:lnTo>
                <a:lnTo>
                  <a:pt x="32334" y="28295"/>
                </a:lnTo>
                <a:lnTo>
                  <a:pt x="34480" y="30441"/>
                </a:lnTo>
                <a:lnTo>
                  <a:pt x="41871" y="30403"/>
                </a:lnTo>
                <a:lnTo>
                  <a:pt x="43992" y="29032"/>
                </a:lnTo>
                <a:lnTo>
                  <a:pt x="45115" y="26288"/>
                </a:lnTo>
                <a:lnTo>
                  <a:pt x="45669" y="25018"/>
                </a:lnTo>
                <a:lnTo>
                  <a:pt x="45774" y="23469"/>
                </a:lnTo>
                <a:lnTo>
                  <a:pt x="41973" y="23469"/>
                </a:lnTo>
                <a:lnTo>
                  <a:pt x="41342" y="22936"/>
                </a:lnTo>
                <a:lnTo>
                  <a:pt x="41313" y="20637"/>
                </a:lnTo>
                <a:lnTo>
                  <a:pt x="42100" y="18364"/>
                </a:lnTo>
                <a:lnTo>
                  <a:pt x="45224" y="11201"/>
                </a:lnTo>
                <a:lnTo>
                  <a:pt x="45922" y="8674"/>
                </a:lnTo>
                <a:lnTo>
                  <a:pt x="45999" y="7099"/>
                </a:lnTo>
                <a:close/>
              </a:path>
              <a:path w="46354" h="30479">
                <a:moveTo>
                  <a:pt x="20688" y="368"/>
                </a:moveTo>
                <a:lnTo>
                  <a:pt x="11925" y="368"/>
                </a:lnTo>
                <a:lnTo>
                  <a:pt x="0" y="26288"/>
                </a:lnTo>
                <a:lnTo>
                  <a:pt x="12" y="26885"/>
                </a:lnTo>
                <a:lnTo>
                  <a:pt x="174" y="27165"/>
                </a:lnTo>
                <a:lnTo>
                  <a:pt x="406" y="27495"/>
                </a:lnTo>
                <a:lnTo>
                  <a:pt x="901" y="27673"/>
                </a:lnTo>
                <a:lnTo>
                  <a:pt x="8420" y="27673"/>
                </a:lnTo>
                <a:lnTo>
                  <a:pt x="13855" y="15570"/>
                </a:lnTo>
                <a:lnTo>
                  <a:pt x="16002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54"/>
                </a:lnTo>
                <a:lnTo>
                  <a:pt x="32461" y="4254"/>
                </a:lnTo>
                <a:lnTo>
                  <a:pt x="32407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4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74"/>
                </a:lnTo>
                <a:lnTo>
                  <a:pt x="22021" y="12674"/>
                </a:lnTo>
                <a:lnTo>
                  <a:pt x="15709" y="26428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495"/>
                </a:lnTo>
                <a:lnTo>
                  <a:pt x="16433" y="27673"/>
                </a:lnTo>
                <a:lnTo>
                  <a:pt x="23114" y="27673"/>
                </a:lnTo>
                <a:lnTo>
                  <a:pt x="27254" y="18364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4" h="30479">
                <a:moveTo>
                  <a:pt x="45389" y="22936"/>
                </a:moveTo>
                <a:lnTo>
                  <a:pt x="44792" y="23101"/>
                </a:lnTo>
                <a:lnTo>
                  <a:pt x="43992" y="23355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86"/>
                </a:lnTo>
                <a:lnTo>
                  <a:pt x="45389" y="22936"/>
                </a:lnTo>
                <a:close/>
              </a:path>
              <a:path w="46354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54"/>
                </a:lnTo>
                <a:lnTo>
                  <a:pt x="45999" y="4254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4" h="30479">
                <a:moveTo>
                  <a:pt x="29845" y="0"/>
                </a:moveTo>
                <a:lnTo>
                  <a:pt x="25222" y="0"/>
                </a:lnTo>
                <a:lnTo>
                  <a:pt x="23901" y="406"/>
                </a:lnTo>
                <a:lnTo>
                  <a:pt x="20955" y="2057"/>
                </a:lnTo>
                <a:lnTo>
                  <a:pt x="19850" y="2971"/>
                </a:lnTo>
                <a:lnTo>
                  <a:pt x="19113" y="4000"/>
                </a:lnTo>
                <a:lnTo>
                  <a:pt x="32407" y="4000"/>
                </a:lnTo>
                <a:lnTo>
                  <a:pt x="31864" y="1409"/>
                </a:lnTo>
                <a:lnTo>
                  <a:pt x="29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6187089" y="7566934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4" h="30479">
                <a:moveTo>
                  <a:pt x="45999" y="7099"/>
                </a:moveTo>
                <a:lnTo>
                  <a:pt x="37439" y="7099"/>
                </a:lnTo>
                <a:lnTo>
                  <a:pt x="37909" y="7619"/>
                </a:lnTo>
                <a:lnTo>
                  <a:pt x="37909" y="9296"/>
                </a:lnTo>
                <a:lnTo>
                  <a:pt x="36969" y="11493"/>
                </a:lnTo>
                <a:lnTo>
                  <a:pt x="33185" y="19062"/>
                </a:lnTo>
                <a:lnTo>
                  <a:pt x="32258" y="21958"/>
                </a:lnTo>
                <a:lnTo>
                  <a:pt x="32334" y="28295"/>
                </a:lnTo>
                <a:lnTo>
                  <a:pt x="34480" y="30441"/>
                </a:lnTo>
                <a:lnTo>
                  <a:pt x="41871" y="30403"/>
                </a:lnTo>
                <a:lnTo>
                  <a:pt x="43992" y="29032"/>
                </a:lnTo>
                <a:lnTo>
                  <a:pt x="45115" y="26288"/>
                </a:lnTo>
                <a:lnTo>
                  <a:pt x="45669" y="25018"/>
                </a:lnTo>
                <a:lnTo>
                  <a:pt x="45774" y="23469"/>
                </a:lnTo>
                <a:lnTo>
                  <a:pt x="41973" y="23469"/>
                </a:lnTo>
                <a:lnTo>
                  <a:pt x="41342" y="22936"/>
                </a:lnTo>
                <a:lnTo>
                  <a:pt x="41313" y="20637"/>
                </a:lnTo>
                <a:lnTo>
                  <a:pt x="42100" y="18364"/>
                </a:lnTo>
                <a:lnTo>
                  <a:pt x="45224" y="11201"/>
                </a:lnTo>
                <a:lnTo>
                  <a:pt x="45922" y="8674"/>
                </a:lnTo>
                <a:lnTo>
                  <a:pt x="45999" y="7099"/>
                </a:lnTo>
                <a:close/>
              </a:path>
              <a:path w="46354" h="30479">
                <a:moveTo>
                  <a:pt x="20688" y="368"/>
                </a:moveTo>
                <a:lnTo>
                  <a:pt x="11925" y="368"/>
                </a:lnTo>
                <a:lnTo>
                  <a:pt x="0" y="26288"/>
                </a:lnTo>
                <a:lnTo>
                  <a:pt x="12" y="26885"/>
                </a:lnTo>
                <a:lnTo>
                  <a:pt x="174" y="27165"/>
                </a:lnTo>
                <a:lnTo>
                  <a:pt x="406" y="27495"/>
                </a:lnTo>
                <a:lnTo>
                  <a:pt x="901" y="27673"/>
                </a:lnTo>
                <a:lnTo>
                  <a:pt x="8420" y="27673"/>
                </a:lnTo>
                <a:lnTo>
                  <a:pt x="13855" y="15570"/>
                </a:lnTo>
                <a:lnTo>
                  <a:pt x="16002" y="11912"/>
                </a:lnTo>
                <a:lnTo>
                  <a:pt x="19672" y="8013"/>
                </a:lnTo>
                <a:lnTo>
                  <a:pt x="21297" y="7099"/>
                </a:lnTo>
                <a:lnTo>
                  <a:pt x="45999" y="7099"/>
                </a:lnTo>
                <a:lnTo>
                  <a:pt x="45999" y="4254"/>
                </a:lnTo>
                <a:lnTo>
                  <a:pt x="32461" y="4254"/>
                </a:lnTo>
                <a:lnTo>
                  <a:pt x="32407" y="4000"/>
                </a:lnTo>
                <a:lnTo>
                  <a:pt x="19113" y="4000"/>
                </a:lnTo>
                <a:lnTo>
                  <a:pt x="20688" y="368"/>
                </a:lnTo>
                <a:close/>
              </a:path>
              <a:path w="46354" h="30479">
                <a:moveTo>
                  <a:pt x="33693" y="7099"/>
                </a:moveTo>
                <a:lnTo>
                  <a:pt x="23431" y="7099"/>
                </a:lnTo>
                <a:lnTo>
                  <a:pt x="23736" y="7442"/>
                </a:lnTo>
                <a:lnTo>
                  <a:pt x="23736" y="8674"/>
                </a:lnTo>
                <a:lnTo>
                  <a:pt x="22021" y="12674"/>
                </a:lnTo>
                <a:lnTo>
                  <a:pt x="15709" y="26428"/>
                </a:lnTo>
                <a:lnTo>
                  <a:pt x="15633" y="26885"/>
                </a:lnTo>
                <a:lnTo>
                  <a:pt x="15811" y="27165"/>
                </a:lnTo>
                <a:lnTo>
                  <a:pt x="15989" y="27495"/>
                </a:lnTo>
                <a:lnTo>
                  <a:pt x="16433" y="27673"/>
                </a:lnTo>
                <a:lnTo>
                  <a:pt x="23114" y="27673"/>
                </a:lnTo>
                <a:lnTo>
                  <a:pt x="27254" y="18364"/>
                </a:lnTo>
                <a:lnTo>
                  <a:pt x="30607" y="10896"/>
                </a:lnTo>
                <a:lnTo>
                  <a:pt x="33693" y="7099"/>
                </a:lnTo>
                <a:close/>
              </a:path>
              <a:path w="46354" h="30479">
                <a:moveTo>
                  <a:pt x="45389" y="22936"/>
                </a:moveTo>
                <a:lnTo>
                  <a:pt x="44792" y="23101"/>
                </a:lnTo>
                <a:lnTo>
                  <a:pt x="43992" y="23355"/>
                </a:lnTo>
                <a:lnTo>
                  <a:pt x="41973" y="23469"/>
                </a:lnTo>
                <a:lnTo>
                  <a:pt x="45774" y="23469"/>
                </a:lnTo>
                <a:lnTo>
                  <a:pt x="45707" y="22986"/>
                </a:lnTo>
                <a:lnTo>
                  <a:pt x="45389" y="22936"/>
                </a:lnTo>
                <a:close/>
              </a:path>
              <a:path w="46354" h="30479">
                <a:moveTo>
                  <a:pt x="43967" y="0"/>
                </a:moveTo>
                <a:lnTo>
                  <a:pt x="37109" y="0"/>
                </a:lnTo>
                <a:lnTo>
                  <a:pt x="34620" y="1409"/>
                </a:lnTo>
                <a:lnTo>
                  <a:pt x="32461" y="4254"/>
                </a:lnTo>
                <a:lnTo>
                  <a:pt x="45999" y="4254"/>
                </a:lnTo>
                <a:lnTo>
                  <a:pt x="45926" y="2057"/>
                </a:lnTo>
                <a:lnTo>
                  <a:pt x="43967" y="0"/>
                </a:lnTo>
                <a:close/>
              </a:path>
              <a:path w="46354" h="30479">
                <a:moveTo>
                  <a:pt x="29845" y="0"/>
                </a:moveTo>
                <a:lnTo>
                  <a:pt x="25222" y="0"/>
                </a:lnTo>
                <a:lnTo>
                  <a:pt x="23901" y="406"/>
                </a:lnTo>
                <a:lnTo>
                  <a:pt x="20955" y="2057"/>
                </a:lnTo>
                <a:lnTo>
                  <a:pt x="19850" y="2971"/>
                </a:lnTo>
                <a:lnTo>
                  <a:pt x="19113" y="4000"/>
                </a:lnTo>
                <a:lnTo>
                  <a:pt x="32407" y="4000"/>
                </a:lnTo>
                <a:lnTo>
                  <a:pt x="31864" y="1409"/>
                </a:lnTo>
                <a:lnTo>
                  <a:pt x="29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5215821" y="754639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6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27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5265597" y="755232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5265597" y="75655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5265597" y="757870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5265597" y="759189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5265597" y="760508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5265597" y="761827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5265597" y="763146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5366804" y="75515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5366804" y="756472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5366804" y="75779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5366804" y="75911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5366804" y="76042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5366804" y="76174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5366804" y="763066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5278225" y="7567534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5309884" y="7584013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7117289" y="6524740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7119311" y="6568696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6971810" y="6517399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81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6971810" y="6517399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6972194" y="6557695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6971810" y="6386691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09">
                <a:moveTo>
                  <a:pt x="0" y="130708"/>
                </a:moveTo>
                <a:lnTo>
                  <a:pt x="18704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7118536" y="6579843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7042416" y="6440370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4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6976833" y="6516989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7141728" y="6455063"/>
            <a:ext cx="34925" cy="61594"/>
          </a:xfrm>
          <a:custGeom>
            <a:avLst/>
            <a:gdLst/>
            <a:ahLst/>
            <a:cxnLst/>
            <a:rect l="l" t="t" r="r" b="b"/>
            <a:pathLst>
              <a:path w="34925" h="61595">
                <a:moveTo>
                  <a:pt x="34391" y="61480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6933666" y="638566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6940989" y="6557232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4">
                <a:moveTo>
                  <a:pt x="23956" y="0"/>
                </a:moveTo>
                <a:lnTo>
                  <a:pt x="21556" y="88"/>
                </a:lnTo>
                <a:lnTo>
                  <a:pt x="19905" y="431"/>
                </a:lnTo>
                <a:lnTo>
                  <a:pt x="14723" y="1333"/>
                </a:lnTo>
                <a:lnTo>
                  <a:pt x="10176" y="4229"/>
                </a:lnTo>
                <a:lnTo>
                  <a:pt x="4668" y="12341"/>
                </a:lnTo>
                <a:lnTo>
                  <a:pt x="1186" y="23050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2" y="53047"/>
                </a:lnTo>
                <a:lnTo>
                  <a:pt x="8538" y="53047"/>
                </a:lnTo>
                <a:lnTo>
                  <a:pt x="5439" y="46100"/>
                </a:lnTo>
                <a:lnTo>
                  <a:pt x="5312" y="35293"/>
                </a:lnTo>
                <a:lnTo>
                  <a:pt x="5566" y="34150"/>
                </a:lnTo>
                <a:lnTo>
                  <a:pt x="5947" y="33248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24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4">
                <a:moveTo>
                  <a:pt x="26944" y="26225"/>
                </a:moveTo>
                <a:lnTo>
                  <a:pt x="19016" y="26225"/>
                </a:lnTo>
                <a:lnTo>
                  <a:pt x="22368" y="31140"/>
                </a:lnTo>
                <a:lnTo>
                  <a:pt x="22368" y="47523"/>
                </a:lnTo>
                <a:lnTo>
                  <a:pt x="19155" y="53047"/>
                </a:lnTo>
                <a:lnTo>
                  <a:pt x="26042" y="53047"/>
                </a:lnTo>
                <a:lnTo>
                  <a:pt x="27994" y="49352"/>
                </a:lnTo>
                <a:lnTo>
                  <a:pt x="27994" y="27724"/>
                </a:lnTo>
                <a:lnTo>
                  <a:pt x="26944" y="26225"/>
                </a:lnTo>
                <a:close/>
              </a:path>
              <a:path w="28575" h="59054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44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6975079" y="6558488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5">
                <a:moveTo>
                  <a:pt x="7923" y="0"/>
                </a:moveTo>
                <a:lnTo>
                  <a:pt x="3002" y="6833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4"/>
                </a:lnTo>
                <a:lnTo>
                  <a:pt x="20292" y="51792"/>
                </a:lnTo>
                <a:lnTo>
                  <a:pt x="7120" y="51792"/>
                </a:lnTo>
                <a:lnTo>
                  <a:pt x="3842" y="43390"/>
                </a:lnTo>
                <a:lnTo>
                  <a:pt x="3830" y="12905"/>
                </a:lnTo>
                <a:lnTo>
                  <a:pt x="7374" y="4637"/>
                </a:lnTo>
                <a:lnTo>
                  <a:pt x="19997" y="4637"/>
                </a:lnTo>
                <a:lnTo>
                  <a:pt x="19161" y="3017"/>
                </a:lnTo>
                <a:lnTo>
                  <a:pt x="7923" y="0"/>
                </a:lnTo>
                <a:close/>
              </a:path>
              <a:path w="26670" h="56515">
                <a:moveTo>
                  <a:pt x="19997" y="4637"/>
                </a:moveTo>
                <a:lnTo>
                  <a:pt x="17978" y="4637"/>
                </a:lnTo>
                <a:lnTo>
                  <a:pt x="20569" y="13895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2" y="51792"/>
                </a:lnTo>
                <a:lnTo>
                  <a:pt x="23951" y="45909"/>
                </a:lnTo>
                <a:lnTo>
                  <a:pt x="26131" y="27611"/>
                </a:lnTo>
                <a:lnTo>
                  <a:pt x="24884" y="14110"/>
                </a:lnTo>
                <a:lnTo>
                  <a:pt x="19997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7005263" y="6555035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6991078" y="6437987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3" y="0"/>
                </a:moveTo>
                <a:lnTo>
                  <a:pt x="3002" y="6833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4"/>
                </a:lnTo>
                <a:lnTo>
                  <a:pt x="20292" y="51792"/>
                </a:lnTo>
                <a:lnTo>
                  <a:pt x="7120" y="51792"/>
                </a:lnTo>
                <a:lnTo>
                  <a:pt x="3842" y="43390"/>
                </a:lnTo>
                <a:lnTo>
                  <a:pt x="3830" y="12905"/>
                </a:lnTo>
                <a:lnTo>
                  <a:pt x="7374" y="4637"/>
                </a:lnTo>
                <a:lnTo>
                  <a:pt x="19997" y="4637"/>
                </a:lnTo>
                <a:lnTo>
                  <a:pt x="19161" y="3017"/>
                </a:lnTo>
                <a:lnTo>
                  <a:pt x="7923" y="0"/>
                </a:lnTo>
                <a:close/>
              </a:path>
              <a:path w="26670" h="56514">
                <a:moveTo>
                  <a:pt x="19997" y="4637"/>
                </a:moveTo>
                <a:lnTo>
                  <a:pt x="17978" y="4637"/>
                </a:lnTo>
                <a:lnTo>
                  <a:pt x="20569" y="13895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2" y="51792"/>
                </a:lnTo>
                <a:lnTo>
                  <a:pt x="23951" y="45909"/>
                </a:lnTo>
                <a:lnTo>
                  <a:pt x="26131" y="27611"/>
                </a:lnTo>
                <a:lnTo>
                  <a:pt x="24884" y="14110"/>
                </a:lnTo>
                <a:lnTo>
                  <a:pt x="19997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7021263" y="6434533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7060641" y="6437223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1"/>
                </a:moveTo>
                <a:lnTo>
                  <a:pt x="15608" y="2851"/>
                </a:lnTo>
              </a:path>
            </a:pathLst>
          </a:custGeom>
          <a:ln w="697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7079095" y="6406681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79" h="57785">
                <a:moveTo>
                  <a:pt x="24320" y="41630"/>
                </a:moveTo>
                <a:lnTo>
                  <a:pt x="19075" y="41630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30"/>
                </a:lnTo>
                <a:close/>
              </a:path>
              <a:path w="30479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30"/>
                </a:lnTo>
                <a:lnTo>
                  <a:pt x="30073" y="41630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79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7113219" y="6406680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4" h="58420">
                <a:moveTo>
                  <a:pt x="1397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64"/>
                </a:lnTo>
                <a:lnTo>
                  <a:pt x="1397" y="48742"/>
                </a:lnTo>
                <a:close/>
              </a:path>
              <a:path w="26034" h="58420">
                <a:moveTo>
                  <a:pt x="23064" y="26847"/>
                </a:moveTo>
                <a:lnTo>
                  <a:pt x="16294" y="26847"/>
                </a:lnTo>
                <a:lnTo>
                  <a:pt x="19837" y="32130"/>
                </a:lnTo>
                <a:lnTo>
                  <a:pt x="19900" y="47155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7" y="49796"/>
                </a:lnTo>
                <a:lnTo>
                  <a:pt x="25527" y="31407"/>
                </a:lnTo>
                <a:lnTo>
                  <a:pt x="23064" y="26847"/>
                </a:lnTo>
                <a:close/>
              </a:path>
              <a:path w="26034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5753" y="26847"/>
                </a:lnTo>
                <a:lnTo>
                  <a:pt x="23064" y="26847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080" y="21208"/>
                </a:lnTo>
                <a:lnTo>
                  <a:pt x="7454" y="21208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4" h="58420">
                <a:moveTo>
                  <a:pt x="13957" y="20866"/>
                </a:moveTo>
                <a:lnTo>
                  <a:pt x="9283" y="20866"/>
                </a:lnTo>
                <a:lnTo>
                  <a:pt x="8407" y="21043"/>
                </a:lnTo>
                <a:lnTo>
                  <a:pt x="7454" y="21208"/>
                </a:lnTo>
                <a:lnTo>
                  <a:pt x="15080" y="21208"/>
                </a:lnTo>
                <a:lnTo>
                  <a:pt x="13957" y="208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7144753" y="6403602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84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7051997" y="618557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48"/>
                </a:moveTo>
                <a:lnTo>
                  <a:pt x="0" y="60325"/>
                </a:lnTo>
                <a:lnTo>
                  <a:pt x="22" y="60517"/>
                </a:lnTo>
                <a:lnTo>
                  <a:pt x="3642" y="73364"/>
                </a:lnTo>
                <a:lnTo>
                  <a:pt x="11355" y="83233"/>
                </a:lnTo>
                <a:lnTo>
                  <a:pt x="21913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98" y="89179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56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55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15" y="48171"/>
                </a:lnTo>
                <a:lnTo>
                  <a:pt x="38392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89" y="25196"/>
                </a:lnTo>
                <a:lnTo>
                  <a:pt x="19989" y="20878"/>
                </a:lnTo>
                <a:lnTo>
                  <a:pt x="20929" y="19075"/>
                </a:lnTo>
                <a:lnTo>
                  <a:pt x="25679" y="15621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5" y="6994"/>
                </a:lnTo>
                <a:lnTo>
                  <a:pt x="49199" y="1750"/>
                </a:lnTo>
                <a:lnTo>
                  <a:pt x="34975" y="0"/>
                </a:lnTo>
                <a:close/>
              </a:path>
              <a:path w="71120" h="90804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37" y="19469"/>
                </a:lnTo>
                <a:lnTo>
                  <a:pt x="50050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5159031" y="205375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5159034" y="2341762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5159034" y="248575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5159034" y="262974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98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5192391" y="2088759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30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5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9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30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2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30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5249621" y="2089299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5337476" y="2089340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5391277" y="2088127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4" h="76200">
                <a:moveTo>
                  <a:pt x="30403" y="0"/>
                </a:moveTo>
                <a:lnTo>
                  <a:pt x="442" y="33804"/>
                </a:lnTo>
                <a:lnTo>
                  <a:pt x="0" y="53752"/>
                </a:lnTo>
                <a:lnTo>
                  <a:pt x="6917" y="65633"/>
                </a:lnTo>
                <a:lnTo>
                  <a:pt x="17703" y="73304"/>
                </a:lnTo>
                <a:lnTo>
                  <a:pt x="31710" y="76021"/>
                </a:lnTo>
                <a:lnTo>
                  <a:pt x="44634" y="73266"/>
                </a:lnTo>
                <a:lnTo>
                  <a:pt x="55187" y="65793"/>
                </a:lnTo>
                <a:lnTo>
                  <a:pt x="56193" y="64090"/>
                </a:lnTo>
                <a:lnTo>
                  <a:pt x="18579" y="64090"/>
                </a:lnTo>
                <a:lnTo>
                  <a:pt x="10542" y="53214"/>
                </a:lnTo>
                <a:lnTo>
                  <a:pt x="7760" y="38442"/>
                </a:lnTo>
                <a:lnTo>
                  <a:pt x="8536" y="30157"/>
                </a:lnTo>
                <a:lnTo>
                  <a:pt x="13371" y="18950"/>
                </a:lnTo>
                <a:lnTo>
                  <a:pt x="23607" y="11535"/>
                </a:lnTo>
                <a:lnTo>
                  <a:pt x="40363" y="9771"/>
                </a:lnTo>
                <a:lnTo>
                  <a:pt x="54820" y="9771"/>
                </a:lnTo>
                <a:lnTo>
                  <a:pt x="44870" y="2732"/>
                </a:lnTo>
                <a:lnTo>
                  <a:pt x="30403" y="0"/>
                </a:lnTo>
                <a:close/>
              </a:path>
              <a:path w="65404" h="76200">
                <a:moveTo>
                  <a:pt x="54820" y="9771"/>
                </a:moveTo>
                <a:lnTo>
                  <a:pt x="40363" y="9771"/>
                </a:lnTo>
                <a:lnTo>
                  <a:pt x="48287" y="17616"/>
                </a:lnTo>
                <a:lnTo>
                  <a:pt x="52612" y="30889"/>
                </a:lnTo>
                <a:lnTo>
                  <a:pt x="53216" y="49098"/>
                </a:lnTo>
                <a:lnTo>
                  <a:pt x="47312" y="58558"/>
                </a:lnTo>
                <a:lnTo>
                  <a:pt x="36112" y="64047"/>
                </a:lnTo>
                <a:lnTo>
                  <a:pt x="18579" y="64090"/>
                </a:lnTo>
                <a:lnTo>
                  <a:pt x="56193" y="64090"/>
                </a:lnTo>
                <a:lnTo>
                  <a:pt x="62294" y="53752"/>
                </a:lnTo>
                <a:lnTo>
                  <a:pt x="64910" y="37235"/>
                </a:lnTo>
                <a:lnTo>
                  <a:pt x="62543" y="22188"/>
                </a:lnTo>
                <a:lnTo>
                  <a:pt x="55723" y="10409"/>
                </a:lnTo>
                <a:lnTo>
                  <a:pt x="54820" y="97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5489871" y="2090724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5" h="72389">
                <a:moveTo>
                  <a:pt x="684" y="61201"/>
                </a:moveTo>
                <a:lnTo>
                  <a:pt x="0" y="69713"/>
                </a:lnTo>
                <a:lnTo>
                  <a:pt x="9283" y="71991"/>
                </a:lnTo>
                <a:lnTo>
                  <a:pt x="27493" y="71806"/>
                </a:lnTo>
                <a:lnTo>
                  <a:pt x="36222" y="65684"/>
                </a:lnTo>
                <a:lnTo>
                  <a:pt x="9752" y="65684"/>
                </a:lnTo>
                <a:lnTo>
                  <a:pt x="3415" y="62953"/>
                </a:lnTo>
                <a:lnTo>
                  <a:pt x="684" y="61201"/>
                </a:lnTo>
                <a:close/>
              </a:path>
              <a:path w="42545" h="72389">
                <a:moveTo>
                  <a:pt x="35766" y="7759"/>
                </a:moveTo>
                <a:lnTo>
                  <a:pt x="26363" y="7759"/>
                </a:lnTo>
                <a:lnTo>
                  <a:pt x="29983" y="12776"/>
                </a:lnTo>
                <a:lnTo>
                  <a:pt x="29983" y="26885"/>
                </a:lnTo>
                <a:lnTo>
                  <a:pt x="21118" y="30492"/>
                </a:lnTo>
                <a:lnTo>
                  <a:pt x="8774" y="30492"/>
                </a:lnTo>
                <a:lnTo>
                  <a:pt x="8774" y="37693"/>
                </a:lnTo>
                <a:lnTo>
                  <a:pt x="23417" y="37693"/>
                </a:lnTo>
                <a:lnTo>
                  <a:pt x="32383" y="41960"/>
                </a:lnTo>
                <a:lnTo>
                  <a:pt x="32599" y="57810"/>
                </a:lnTo>
                <a:lnTo>
                  <a:pt x="28776" y="65684"/>
                </a:lnTo>
                <a:lnTo>
                  <a:pt x="36222" y="65684"/>
                </a:lnTo>
                <a:lnTo>
                  <a:pt x="38667" y="63968"/>
                </a:lnTo>
                <a:lnTo>
                  <a:pt x="42442" y="52133"/>
                </a:lnTo>
                <a:lnTo>
                  <a:pt x="42442" y="42176"/>
                </a:lnTo>
                <a:lnTo>
                  <a:pt x="35330" y="35623"/>
                </a:lnTo>
                <a:lnTo>
                  <a:pt x="26592" y="33883"/>
                </a:lnTo>
                <a:lnTo>
                  <a:pt x="26592" y="33654"/>
                </a:lnTo>
                <a:lnTo>
                  <a:pt x="35330" y="30492"/>
                </a:lnTo>
                <a:lnTo>
                  <a:pt x="39698" y="24256"/>
                </a:lnTo>
                <a:lnTo>
                  <a:pt x="39668" y="15908"/>
                </a:lnTo>
                <a:lnTo>
                  <a:pt x="35766" y="7759"/>
                </a:lnTo>
                <a:close/>
              </a:path>
              <a:path w="42545" h="72389">
                <a:moveTo>
                  <a:pt x="19378" y="0"/>
                </a:moveTo>
                <a:lnTo>
                  <a:pt x="11720" y="0"/>
                </a:lnTo>
                <a:lnTo>
                  <a:pt x="4507" y="2730"/>
                </a:lnTo>
                <a:lnTo>
                  <a:pt x="798" y="5460"/>
                </a:lnTo>
                <a:lnTo>
                  <a:pt x="3313" y="12458"/>
                </a:lnTo>
                <a:lnTo>
                  <a:pt x="6374" y="10274"/>
                </a:lnTo>
                <a:lnTo>
                  <a:pt x="11835" y="7759"/>
                </a:lnTo>
                <a:lnTo>
                  <a:pt x="35766" y="7759"/>
                </a:lnTo>
                <a:lnTo>
                  <a:pt x="34374" y="4855"/>
                </a:lnTo>
                <a:lnTo>
                  <a:pt x="19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5544287" y="2090727"/>
            <a:ext cx="45720" cy="72390"/>
          </a:xfrm>
          <a:custGeom>
            <a:avLst/>
            <a:gdLst/>
            <a:ahLst/>
            <a:cxnLst/>
            <a:rect l="l" t="t" r="r" b="b"/>
            <a:pathLst>
              <a:path w="45720" h="72389">
                <a:moveTo>
                  <a:pt x="38525" y="7962"/>
                </a:moveTo>
                <a:lnTo>
                  <a:pt x="30492" y="7962"/>
                </a:lnTo>
                <a:lnTo>
                  <a:pt x="33997" y="14643"/>
                </a:lnTo>
                <a:lnTo>
                  <a:pt x="33276" y="27060"/>
                </a:lnTo>
                <a:lnTo>
                  <a:pt x="28922" y="36023"/>
                </a:lnTo>
                <a:lnTo>
                  <a:pt x="20424" y="46256"/>
                </a:lnTo>
                <a:lnTo>
                  <a:pt x="7543" y="59004"/>
                </a:lnTo>
                <a:lnTo>
                  <a:pt x="0" y="66332"/>
                </a:lnTo>
                <a:lnTo>
                  <a:pt x="0" y="72237"/>
                </a:lnTo>
                <a:lnTo>
                  <a:pt x="45351" y="72237"/>
                </a:lnTo>
                <a:lnTo>
                  <a:pt x="45351" y="64261"/>
                </a:lnTo>
                <a:lnTo>
                  <a:pt x="13449" y="64261"/>
                </a:lnTo>
                <a:lnTo>
                  <a:pt x="13449" y="64033"/>
                </a:lnTo>
                <a:lnTo>
                  <a:pt x="28566" y="49280"/>
                </a:lnTo>
                <a:lnTo>
                  <a:pt x="36600" y="39162"/>
                </a:lnTo>
                <a:lnTo>
                  <a:pt x="41613" y="28438"/>
                </a:lnTo>
                <a:lnTo>
                  <a:pt x="43148" y="15996"/>
                </a:lnTo>
                <a:lnTo>
                  <a:pt x="38525" y="7962"/>
                </a:lnTo>
                <a:close/>
              </a:path>
              <a:path w="45720" h="72389">
                <a:moveTo>
                  <a:pt x="21856" y="0"/>
                </a:moveTo>
                <a:lnTo>
                  <a:pt x="13665" y="0"/>
                </a:lnTo>
                <a:lnTo>
                  <a:pt x="6667" y="3047"/>
                </a:lnTo>
                <a:lnTo>
                  <a:pt x="1752" y="7200"/>
                </a:lnTo>
                <a:lnTo>
                  <a:pt x="4813" y="13982"/>
                </a:lnTo>
                <a:lnTo>
                  <a:pt x="8089" y="11252"/>
                </a:lnTo>
                <a:lnTo>
                  <a:pt x="13449" y="7962"/>
                </a:lnTo>
                <a:lnTo>
                  <a:pt x="38525" y="7962"/>
                </a:lnTo>
                <a:lnTo>
                  <a:pt x="36716" y="4820"/>
                </a:lnTo>
                <a:lnTo>
                  <a:pt x="218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5602088" y="2091919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19">
                <a:moveTo>
                  <a:pt x="301" y="60553"/>
                </a:moveTo>
                <a:lnTo>
                  <a:pt x="0" y="68987"/>
                </a:lnTo>
                <a:lnTo>
                  <a:pt x="9207" y="70777"/>
                </a:lnTo>
                <a:lnTo>
                  <a:pt x="27842" y="69756"/>
                </a:lnTo>
                <a:lnTo>
                  <a:pt x="34161" y="64477"/>
                </a:lnTo>
                <a:lnTo>
                  <a:pt x="9051" y="64477"/>
                </a:lnTo>
                <a:lnTo>
                  <a:pt x="3260" y="62306"/>
                </a:lnTo>
                <a:lnTo>
                  <a:pt x="301" y="60553"/>
                </a:lnTo>
                <a:close/>
              </a:path>
              <a:path w="42545" h="71119">
                <a:moveTo>
                  <a:pt x="37786" y="33337"/>
                </a:moveTo>
                <a:lnTo>
                  <a:pt x="7845" y="33337"/>
                </a:lnTo>
                <a:lnTo>
                  <a:pt x="12540" y="33342"/>
                </a:lnTo>
                <a:lnTo>
                  <a:pt x="27547" y="37892"/>
                </a:lnTo>
                <a:lnTo>
                  <a:pt x="32331" y="49072"/>
                </a:lnTo>
                <a:lnTo>
                  <a:pt x="32331" y="58585"/>
                </a:lnTo>
                <a:lnTo>
                  <a:pt x="24571" y="64477"/>
                </a:lnTo>
                <a:lnTo>
                  <a:pt x="34161" y="64477"/>
                </a:lnTo>
                <a:lnTo>
                  <a:pt x="38210" y="61095"/>
                </a:lnTo>
                <a:lnTo>
                  <a:pt x="42059" y="47980"/>
                </a:lnTo>
                <a:lnTo>
                  <a:pt x="42059" y="39027"/>
                </a:lnTo>
                <a:lnTo>
                  <a:pt x="37786" y="33337"/>
                </a:lnTo>
                <a:close/>
              </a:path>
              <a:path w="42545" h="71119">
                <a:moveTo>
                  <a:pt x="40636" y="0"/>
                </a:moveTo>
                <a:lnTo>
                  <a:pt x="6638" y="0"/>
                </a:lnTo>
                <a:lnTo>
                  <a:pt x="2054" y="34099"/>
                </a:lnTo>
                <a:lnTo>
                  <a:pt x="7845" y="33337"/>
                </a:lnTo>
                <a:lnTo>
                  <a:pt x="37786" y="33337"/>
                </a:lnTo>
                <a:lnTo>
                  <a:pt x="37461" y="32905"/>
                </a:lnTo>
                <a:lnTo>
                  <a:pt x="31899" y="29730"/>
                </a:lnTo>
                <a:lnTo>
                  <a:pt x="27517" y="27114"/>
                </a:lnTo>
                <a:lnTo>
                  <a:pt x="24011" y="26339"/>
                </a:lnTo>
                <a:lnTo>
                  <a:pt x="10791" y="26339"/>
                </a:lnTo>
                <a:lnTo>
                  <a:pt x="13535" y="8089"/>
                </a:lnTo>
                <a:lnTo>
                  <a:pt x="40636" y="8089"/>
                </a:lnTo>
                <a:lnTo>
                  <a:pt x="40636" y="0"/>
                </a:lnTo>
                <a:close/>
              </a:path>
              <a:path w="42545" h="71119">
                <a:moveTo>
                  <a:pt x="22056" y="25907"/>
                </a:moveTo>
                <a:lnTo>
                  <a:pt x="13966" y="25907"/>
                </a:lnTo>
                <a:lnTo>
                  <a:pt x="10791" y="26339"/>
                </a:lnTo>
                <a:lnTo>
                  <a:pt x="24011" y="26339"/>
                </a:lnTo>
                <a:lnTo>
                  <a:pt x="22056" y="25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5678552" y="2088091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6"/>
                </a:lnTo>
                <a:lnTo>
                  <a:pt x="0" y="40458"/>
                </a:lnTo>
                <a:lnTo>
                  <a:pt x="3146" y="55721"/>
                </a:lnTo>
                <a:lnTo>
                  <a:pt x="10861" y="66844"/>
                </a:lnTo>
                <a:lnTo>
                  <a:pt x="22236" y="73650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6" y="67195"/>
                </a:lnTo>
                <a:lnTo>
                  <a:pt x="19507" y="61458"/>
                </a:lnTo>
                <a:lnTo>
                  <a:pt x="12547" y="50188"/>
                </a:lnTo>
                <a:lnTo>
                  <a:pt x="10285" y="33405"/>
                </a:lnTo>
                <a:lnTo>
                  <a:pt x="14981" y="19590"/>
                </a:lnTo>
                <a:lnTo>
                  <a:pt x="24791" y="10965"/>
                </a:lnTo>
                <a:lnTo>
                  <a:pt x="38757" y="7988"/>
                </a:lnTo>
                <a:lnTo>
                  <a:pt x="54536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4" h="76200">
                <a:moveTo>
                  <a:pt x="54536" y="7988"/>
                </a:moveTo>
                <a:lnTo>
                  <a:pt x="44879" y="7988"/>
                </a:lnTo>
                <a:lnTo>
                  <a:pt x="50022" y="9296"/>
                </a:lnTo>
                <a:lnTo>
                  <a:pt x="53629" y="11049"/>
                </a:lnTo>
                <a:lnTo>
                  <a:pt x="54536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5740171" y="2089606"/>
            <a:ext cx="60325" cy="74295"/>
          </a:xfrm>
          <a:custGeom>
            <a:avLst/>
            <a:gdLst/>
            <a:ahLst/>
            <a:cxnLst/>
            <a:rect l="l" t="t" r="r" b="b"/>
            <a:pathLst>
              <a:path w="60325" h="74294">
                <a:moveTo>
                  <a:pt x="46785" y="0"/>
                </a:moveTo>
                <a:lnTo>
                  <a:pt x="7113" y="14712"/>
                </a:lnTo>
                <a:lnTo>
                  <a:pt x="0" y="44412"/>
                </a:lnTo>
                <a:lnTo>
                  <a:pt x="4131" y="56277"/>
                </a:lnTo>
                <a:lnTo>
                  <a:pt x="12592" y="66889"/>
                </a:lnTo>
                <a:lnTo>
                  <a:pt x="23788" y="72409"/>
                </a:lnTo>
                <a:lnTo>
                  <a:pt x="37216" y="74115"/>
                </a:lnTo>
                <a:lnTo>
                  <a:pt x="47160" y="74115"/>
                </a:lnTo>
                <a:lnTo>
                  <a:pt x="55580" y="71614"/>
                </a:lnTo>
                <a:lnTo>
                  <a:pt x="59834" y="70077"/>
                </a:lnTo>
                <a:lnTo>
                  <a:pt x="59834" y="66254"/>
                </a:lnTo>
                <a:lnTo>
                  <a:pt x="44099" y="66254"/>
                </a:lnTo>
                <a:lnTo>
                  <a:pt x="30483" y="65487"/>
                </a:lnTo>
                <a:lnTo>
                  <a:pt x="19306" y="59886"/>
                </a:lnTo>
                <a:lnTo>
                  <a:pt x="12136" y="48689"/>
                </a:lnTo>
                <a:lnTo>
                  <a:pt x="9736" y="31701"/>
                </a:lnTo>
                <a:lnTo>
                  <a:pt x="14555" y="18354"/>
                </a:lnTo>
                <a:lnTo>
                  <a:pt x="24638" y="9876"/>
                </a:lnTo>
                <a:lnTo>
                  <a:pt x="39070" y="6907"/>
                </a:lnTo>
                <a:lnTo>
                  <a:pt x="55551" y="6907"/>
                </a:lnTo>
                <a:lnTo>
                  <a:pt x="55886" y="1595"/>
                </a:lnTo>
                <a:lnTo>
                  <a:pt x="46785" y="0"/>
                </a:lnTo>
                <a:close/>
              </a:path>
              <a:path w="60325" h="74294">
                <a:moveTo>
                  <a:pt x="59834" y="34669"/>
                </a:moveTo>
                <a:lnTo>
                  <a:pt x="35565" y="34669"/>
                </a:lnTo>
                <a:lnTo>
                  <a:pt x="35565" y="42315"/>
                </a:lnTo>
                <a:lnTo>
                  <a:pt x="50551" y="42315"/>
                </a:lnTo>
                <a:lnTo>
                  <a:pt x="50551" y="64286"/>
                </a:lnTo>
                <a:lnTo>
                  <a:pt x="48354" y="65378"/>
                </a:lnTo>
                <a:lnTo>
                  <a:pt x="44099" y="66254"/>
                </a:lnTo>
                <a:lnTo>
                  <a:pt x="59834" y="66254"/>
                </a:lnTo>
                <a:lnTo>
                  <a:pt x="59834" y="34669"/>
                </a:lnTo>
                <a:close/>
              </a:path>
              <a:path w="60325" h="74294">
                <a:moveTo>
                  <a:pt x="55551" y="6907"/>
                </a:moveTo>
                <a:lnTo>
                  <a:pt x="46499" y="6907"/>
                </a:lnTo>
                <a:lnTo>
                  <a:pt x="51414" y="8329"/>
                </a:lnTo>
                <a:lnTo>
                  <a:pt x="55351" y="10069"/>
                </a:lnTo>
                <a:lnTo>
                  <a:pt x="55551" y="6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5814491" y="2089300"/>
            <a:ext cx="55244" cy="73660"/>
          </a:xfrm>
          <a:custGeom>
            <a:avLst/>
            <a:gdLst/>
            <a:ahLst/>
            <a:cxnLst/>
            <a:rect l="l" t="t" r="r" b="b"/>
            <a:pathLst>
              <a:path w="55245" h="73660">
                <a:moveTo>
                  <a:pt x="9512" y="0"/>
                </a:moveTo>
                <a:lnTo>
                  <a:pt x="0" y="0"/>
                </a:lnTo>
                <a:lnTo>
                  <a:pt x="0" y="73660"/>
                </a:lnTo>
                <a:lnTo>
                  <a:pt x="9512" y="73660"/>
                </a:lnTo>
                <a:lnTo>
                  <a:pt x="9512" y="39128"/>
                </a:lnTo>
                <a:lnTo>
                  <a:pt x="54762" y="39128"/>
                </a:lnTo>
                <a:lnTo>
                  <a:pt x="54762" y="30822"/>
                </a:lnTo>
                <a:lnTo>
                  <a:pt x="9512" y="30822"/>
                </a:lnTo>
                <a:lnTo>
                  <a:pt x="9512" y="0"/>
                </a:lnTo>
                <a:close/>
              </a:path>
              <a:path w="55245" h="73660">
                <a:moveTo>
                  <a:pt x="54762" y="39128"/>
                </a:moveTo>
                <a:lnTo>
                  <a:pt x="45148" y="39128"/>
                </a:lnTo>
                <a:lnTo>
                  <a:pt x="45148" y="73660"/>
                </a:lnTo>
                <a:lnTo>
                  <a:pt x="54762" y="73660"/>
                </a:lnTo>
                <a:lnTo>
                  <a:pt x="54762" y="39128"/>
                </a:lnTo>
                <a:close/>
              </a:path>
              <a:path w="55245" h="73660">
                <a:moveTo>
                  <a:pt x="54762" y="0"/>
                </a:moveTo>
                <a:lnTo>
                  <a:pt x="45148" y="0"/>
                </a:lnTo>
                <a:lnTo>
                  <a:pt x="45148" y="30822"/>
                </a:lnTo>
                <a:lnTo>
                  <a:pt x="54762" y="30822"/>
                </a:lnTo>
                <a:lnTo>
                  <a:pt x="54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5908855" y="2089304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79" h="73660">
                <a:moveTo>
                  <a:pt x="10388" y="0"/>
                </a:moveTo>
                <a:lnTo>
                  <a:pt x="0" y="0"/>
                </a:lnTo>
                <a:lnTo>
                  <a:pt x="0" y="73659"/>
                </a:lnTo>
                <a:lnTo>
                  <a:pt x="8966" y="73659"/>
                </a:lnTo>
                <a:lnTo>
                  <a:pt x="8943" y="36193"/>
                </a:lnTo>
                <a:lnTo>
                  <a:pt x="8718" y="23494"/>
                </a:lnTo>
                <a:lnTo>
                  <a:pt x="8204" y="11798"/>
                </a:lnTo>
                <a:lnTo>
                  <a:pt x="17864" y="11798"/>
                </a:lnTo>
                <a:lnTo>
                  <a:pt x="10388" y="0"/>
                </a:lnTo>
                <a:close/>
              </a:path>
              <a:path w="55879" h="73660">
                <a:moveTo>
                  <a:pt x="17864" y="11798"/>
                </a:moveTo>
                <a:lnTo>
                  <a:pt x="8204" y="11798"/>
                </a:lnTo>
                <a:lnTo>
                  <a:pt x="9659" y="14073"/>
                </a:lnTo>
                <a:lnTo>
                  <a:pt x="15581" y="25128"/>
                </a:lnTo>
                <a:lnTo>
                  <a:pt x="22379" y="36409"/>
                </a:lnTo>
                <a:lnTo>
                  <a:pt x="45694" y="73659"/>
                </a:lnTo>
                <a:lnTo>
                  <a:pt x="55308" y="73659"/>
                </a:lnTo>
                <a:lnTo>
                  <a:pt x="55308" y="61086"/>
                </a:lnTo>
                <a:lnTo>
                  <a:pt x="47434" y="61086"/>
                </a:lnTo>
                <a:lnTo>
                  <a:pt x="46458" y="59586"/>
                </a:lnTo>
                <a:lnTo>
                  <a:pt x="40871" y="48792"/>
                </a:lnTo>
                <a:lnTo>
                  <a:pt x="33997" y="37261"/>
                </a:lnTo>
                <a:lnTo>
                  <a:pt x="17864" y="11798"/>
                </a:lnTo>
                <a:close/>
              </a:path>
              <a:path w="55879" h="73660">
                <a:moveTo>
                  <a:pt x="55308" y="0"/>
                </a:moveTo>
                <a:lnTo>
                  <a:pt x="46342" y="0"/>
                </a:lnTo>
                <a:lnTo>
                  <a:pt x="46386" y="37261"/>
                </a:lnTo>
                <a:lnTo>
                  <a:pt x="46653" y="48931"/>
                </a:lnTo>
                <a:lnTo>
                  <a:pt x="47434" y="61086"/>
                </a:lnTo>
                <a:lnTo>
                  <a:pt x="55308" y="61086"/>
                </a:lnTo>
                <a:lnTo>
                  <a:pt x="553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5976377" y="2088091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5159298" y="277399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5492595" y="2811154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70" h="62864">
                <a:moveTo>
                  <a:pt x="33599" y="6883"/>
                </a:moveTo>
                <a:lnTo>
                  <a:pt x="26327" y="6883"/>
                </a:lnTo>
                <a:lnTo>
                  <a:pt x="29349" y="12649"/>
                </a:lnTo>
                <a:lnTo>
                  <a:pt x="29318" y="19776"/>
                </a:lnTo>
                <a:lnTo>
                  <a:pt x="26536" y="28603"/>
                </a:lnTo>
                <a:lnTo>
                  <a:pt x="19041" y="38442"/>
                </a:lnTo>
                <a:lnTo>
                  <a:pt x="6515" y="50965"/>
                </a:lnTo>
                <a:lnTo>
                  <a:pt x="0" y="57289"/>
                </a:lnTo>
                <a:lnTo>
                  <a:pt x="0" y="62382"/>
                </a:lnTo>
                <a:lnTo>
                  <a:pt x="39166" y="62382"/>
                </a:lnTo>
                <a:lnTo>
                  <a:pt x="39166" y="55499"/>
                </a:lnTo>
                <a:lnTo>
                  <a:pt x="11607" y="55499"/>
                </a:lnTo>
                <a:lnTo>
                  <a:pt x="11607" y="55308"/>
                </a:lnTo>
                <a:lnTo>
                  <a:pt x="17935" y="49395"/>
                </a:lnTo>
                <a:lnTo>
                  <a:pt x="28427" y="38383"/>
                </a:lnTo>
                <a:lnTo>
                  <a:pt x="35230" y="28089"/>
                </a:lnTo>
                <a:lnTo>
                  <a:pt x="37649" y="17326"/>
                </a:lnTo>
                <a:lnTo>
                  <a:pt x="33599" y="6883"/>
                </a:lnTo>
                <a:close/>
              </a:path>
              <a:path w="39370" h="62864">
                <a:moveTo>
                  <a:pt x="18872" y="0"/>
                </a:moveTo>
                <a:lnTo>
                  <a:pt x="11798" y="0"/>
                </a:lnTo>
                <a:lnTo>
                  <a:pt x="5753" y="2641"/>
                </a:lnTo>
                <a:lnTo>
                  <a:pt x="1511" y="6235"/>
                </a:lnTo>
                <a:lnTo>
                  <a:pt x="4152" y="12077"/>
                </a:lnTo>
                <a:lnTo>
                  <a:pt x="6985" y="9728"/>
                </a:lnTo>
                <a:lnTo>
                  <a:pt x="11607" y="6883"/>
                </a:lnTo>
                <a:lnTo>
                  <a:pt x="33599" y="6883"/>
                </a:lnTo>
                <a:lnTo>
                  <a:pt x="33035" y="5429"/>
                </a:lnTo>
                <a:lnTo>
                  <a:pt x="188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5538303" y="2861638"/>
            <a:ext cx="15240" cy="23495"/>
          </a:xfrm>
          <a:custGeom>
            <a:avLst/>
            <a:gdLst/>
            <a:ahLst/>
            <a:cxnLst/>
            <a:rect l="l" t="t" r="r" b="b"/>
            <a:pathLst>
              <a:path w="15239" h="23494">
                <a:moveTo>
                  <a:pt x="14909" y="0"/>
                </a:moveTo>
                <a:lnTo>
                  <a:pt x="5664" y="952"/>
                </a:lnTo>
                <a:lnTo>
                  <a:pt x="4622" y="7848"/>
                </a:lnTo>
                <a:lnTo>
                  <a:pt x="2070" y="17945"/>
                </a:lnTo>
                <a:lnTo>
                  <a:pt x="0" y="23507"/>
                </a:lnTo>
                <a:lnTo>
                  <a:pt x="5943" y="22948"/>
                </a:lnTo>
                <a:lnTo>
                  <a:pt x="8585" y="18503"/>
                </a:lnTo>
                <a:lnTo>
                  <a:pt x="12738" y="8026"/>
                </a:lnTo>
                <a:lnTo>
                  <a:pt x="149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5560584" y="2811154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70" h="62864">
                <a:moveTo>
                  <a:pt x="33599" y="6883"/>
                </a:moveTo>
                <a:lnTo>
                  <a:pt x="26327" y="6883"/>
                </a:lnTo>
                <a:lnTo>
                  <a:pt x="29349" y="12649"/>
                </a:lnTo>
                <a:lnTo>
                  <a:pt x="29318" y="19776"/>
                </a:lnTo>
                <a:lnTo>
                  <a:pt x="26536" y="28603"/>
                </a:lnTo>
                <a:lnTo>
                  <a:pt x="19041" y="38442"/>
                </a:lnTo>
                <a:lnTo>
                  <a:pt x="6515" y="50965"/>
                </a:lnTo>
                <a:lnTo>
                  <a:pt x="0" y="57289"/>
                </a:lnTo>
                <a:lnTo>
                  <a:pt x="0" y="62382"/>
                </a:lnTo>
                <a:lnTo>
                  <a:pt x="39166" y="62382"/>
                </a:lnTo>
                <a:lnTo>
                  <a:pt x="39166" y="55499"/>
                </a:lnTo>
                <a:lnTo>
                  <a:pt x="11607" y="55499"/>
                </a:lnTo>
                <a:lnTo>
                  <a:pt x="11607" y="55308"/>
                </a:lnTo>
                <a:lnTo>
                  <a:pt x="17935" y="49395"/>
                </a:lnTo>
                <a:lnTo>
                  <a:pt x="28427" y="38383"/>
                </a:lnTo>
                <a:lnTo>
                  <a:pt x="35230" y="28089"/>
                </a:lnTo>
                <a:lnTo>
                  <a:pt x="37649" y="17326"/>
                </a:lnTo>
                <a:lnTo>
                  <a:pt x="33599" y="6883"/>
                </a:lnTo>
                <a:close/>
              </a:path>
              <a:path w="39370" h="62864">
                <a:moveTo>
                  <a:pt x="18872" y="0"/>
                </a:moveTo>
                <a:lnTo>
                  <a:pt x="11798" y="0"/>
                </a:lnTo>
                <a:lnTo>
                  <a:pt x="5753" y="2641"/>
                </a:lnTo>
                <a:lnTo>
                  <a:pt x="1511" y="6235"/>
                </a:lnTo>
                <a:lnTo>
                  <a:pt x="4152" y="12077"/>
                </a:lnTo>
                <a:lnTo>
                  <a:pt x="6985" y="9728"/>
                </a:lnTo>
                <a:lnTo>
                  <a:pt x="11607" y="6883"/>
                </a:lnTo>
                <a:lnTo>
                  <a:pt x="33599" y="6883"/>
                </a:lnTo>
                <a:lnTo>
                  <a:pt x="33035" y="5429"/>
                </a:lnTo>
                <a:lnTo>
                  <a:pt x="188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5631694" y="2806535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6" y="37083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5670500" y="2809935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5">
                <a:moveTo>
                  <a:pt x="45740" y="9715"/>
                </a:moveTo>
                <a:lnTo>
                  <a:pt x="38887" y="9715"/>
                </a:lnTo>
                <a:lnTo>
                  <a:pt x="39725" y="16129"/>
                </a:lnTo>
                <a:lnTo>
                  <a:pt x="41046" y="22352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6059036" y="2810686"/>
            <a:ext cx="971170" cy="744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5239808" y="238299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5290759" y="2379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5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5237318" y="252878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5292595" y="2528775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5342892" y="252521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5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5401597" y="2525830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7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5240067" y="2673813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2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5291935" y="267509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5342892" y="26712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5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5401597" y="2671880"/>
            <a:ext cx="45085" cy="69215"/>
          </a:xfrm>
          <a:custGeom>
            <a:avLst/>
            <a:gdLst/>
            <a:ahLst/>
            <a:cxnLst/>
            <a:rect l="l" t="t" r="r" b="b"/>
            <a:pathLst>
              <a:path w="45085" h="69214">
                <a:moveTo>
                  <a:pt x="26403" y="0"/>
                </a:moveTo>
                <a:lnTo>
                  <a:pt x="10871" y="0"/>
                </a:lnTo>
                <a:lnTo>
                  <a:pt x="4470" y="508"/>
                </a:lnTo>
                <a:lnTo>
                  <a:pt x="0" y="1422"/>
                </a:lnTo>
                <a:lnTo>
                  <a:pt x="0" y="68948"/>
                </a:lnTo>
                <a:lnTo>
                  <a:pt x="8839" y="68948"/>
                </a:lnTo>
                <a:lnTo>
                  <a:pt x="8839" y="39293"/>
                </a:lnTo>
                <a:lnTo>
                  <a:pt x="35253" y="39293"/>
                </a:lnTo>
                <a:lnTo>
                  <a:pt x="34531" y="38176"/>
                </a:lnTo>
                <a:lnTo>
                  <a:pt x="29248" y="36360"/>
                </a:lnTo>
                <a:lnTo>
                  <a:pt x="29248" y="36042"/>
                </a:lnTo>
                <a:lnTo>
                  <a:pt x="36461" y="33616"/>
                </a:lnTo>
                <a:lnTo>
                  <a:pt x="37426" y="32600"/>
                </a:lnTo>
                <a:lnTo>
                  <a:pt x="8839" y="32600"/>
                </a:lnTo>
                <a:lnTo>
                  <a:pt x="8839" y="7620"/>
                </a:lnTo>
                <a:lnTo>
                  <a:pt x="10261" y="7213"/>
                </a:lnTo>
                <a:lnTo>
                  <a:pt x="13309" y="6807"/>
                </a:lnTo>
                <a:lnTo>
                  <a:pt x="38148" y="6807"/>
                </a:lnTo>
                <a:lnTo>
                  <a:pt x="36766" y="5588"/>
                </a:lnTo>
                <a:lnTo>
                  <a:pt x="32499" y="1727"/>
                </a:lnTo>
                <a:lnTo>
                  <a:pt x="26403" y="0"/>
                </a:lnTo>
                <a:close/>
              </a:path>
              <a:path w="45085" h="69214">
                <a:moveTo>
                  <a:pt x="35253" y="39293"/>
                </a:moveTo>
                <a:lnTo>
                  <a:pt x="17170" y="39293"/>
                </a:lnTo>
                <a:lnTo>
                  <a:pt x="25196" y="39611"/>
                </a:lnTo>
                <a:lnTo>
                  <a:pt x="28841" y="43167"/>
                </a:lnTo>
                <a:lnTo>
                  <a:pt x="30873" y="52603"/>
                </a:lnTo>
                <a:lnTo>
                  <a:pt x="32804" y="61137"/>
                </a:lnTo>
                <a:lnTo>
                  <a:pt x="34328" y="67017"/>
                </a:lnTo>
                <a:lnTo>
                  <a:pt x="35445" y="68948"/>
                </a:lnTo>
                <a:lnTo>
                  <a:pt x="44577" y="68948"/>
                </a:lnTo>
                <a:lnTo>
                  <a:pt x="43167" y="66306"/>
                </a:lnTo>
                <a:lnTo>
                  <a:pt x="41541" y="59715"/>
                </a:lnTo>
                <a:lnTo>
                  <a:pt x="39306" y="50165"/>
                </a:lnTo>
                <a:lnTo>
                  <a:pt x="37680" y="43053"/>
                </a:lnTo>
                <a:lnTo>
                  <a:pt x="35253" y="39293"/>
                </a:lnTo>
                <a:close/>
              </a:path>
              <a:path w="45085" h="69214">
                <a:moveTo>
                  <a:pt x="38148" y="6807"/>
                </a:moveTo>
                <a:lnTo>
                  <a:pt x="13309" y="6807"/>
                </a:lnTo>
                <a:lnTo>
                  <a:pt x="26911" y="6908"/>
                </a:lnTo>
                <a:lnTo>
                  <a:pt x="33312" y="10769"/>
                </a:lnTo>
                <a:lnTo>
                  <a:pt x="33312" y="27419"/>
                </a:lnTo>
                <a:lnTo>
                  <a:pt x="27317" y="32600"/>
                </a:lnTo>
                <a:lnTo>
                  <a:pt x="37426" y="32600"/>
                </a:lnTo>
                <a:lnTo>
                  <a:pt x="42151" y="27622"/>
                </a:lnTo>
                <a:lnTo>
                  <a:pt x="42151" y="13296"/>
                </a:lnTo>
                <a:lnTo>
                  <a:pt x="40220" y="8636"/>
                </a:lnTo>
                <a:lnTo>
                  <a:pt x="38148" y="68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5764324" y="223998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27" y="30766"/>
                </a:moveTo>
                <a:lnTo>
                  <a:pt x="60781" y="44602"/>
                </a:lnTo>
                <a:lnTo>
                  <a:pt x="52315" y="55400"/>
                </a:lnTo>
                <a:lnTo>
                  <a:pt x="39988" y="61701"/>
                </a:lnTo>
                <a:lnTo>
                  <a:pt x="23198" y="59865"/>
                </a:lnTo>
                <a:lnTo>
                  <a:pt x="10764" y="53569"/>
                </a:lnTo>
                <a:lnTo>
                  <a:pt x="2945" y="43869"/>
                </a:lnTo>
                <a:lnTo>
                  <a:pt x="0" y="31826"/>
                </a:lnTo>
                <a:lnTo>
                  <a:pt x="3033" y="17529"/>
                </a:lnTo>
                <a:lnTo>
                  <a:pt x="11236" y="6503"/>
                </a:lnTo>
                <a:lnTo>
                  <a:pt x="23219" y="0"/>
                </a:lnTo>
                <a:lnTo>
                  <a:pt x="40215" y="1671"/>
                </a:lnTo>
                <a:lnTo>
                  <a:pt x="52783" y="7756"/>
                </a:lnTo>
                <a:lnTo>
                  <a:pt x="60735" y="17223"/>
                </a:lnTo>
                <a:lnTo>
                  <a:pt x="63880" y="29038"/>
                </a:lnTo>
                <a:lnTo>
                  <a:pt x="63927" y="30766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5722503" y="238178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5774797" y="2381793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5827025" y="2382904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5722503" y="252783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5774244" y="252922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5826359" y="25292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5722677" y="2673893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5774244" y="267527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5826359" y="26752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6193675" y="238291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6248292" y="238317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6300406" y="23831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6349325" y="239976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6399956" y="238178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6458236" y="2382904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411" y="8331"/>
                </a:lnTo>
                <a:lnTo>
                  <a:pt x="13411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27" y="0"/>
                </a:lnTo>
                <a:lnTo>
                  <a:pt x="0" y="7721"/>
                </a:lnTo>
                <a:lnTo>
                  <a:pt x="1727" y="14528"/>
                </a:lnTo>
                <a:lnTo>
                  <a:pt x="13207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6504478" y="2382904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6196550" y="252783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6248292" y="252922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6300406" y="25292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6349325" y="254581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6399956" y="252783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6458236" y="2528954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411" y="8331"/>
                </a:lnTo>
                <a:lnTo>
                  <a:pt x="13411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27" y="0"/>
                </a:lnTo>
                <a:lnTo>
                  <a:pt x="0" y="7721"/>
                </a:lnTo>
                <a:lnTo>
                  <a:pt x="1727" y="14528"/>
                </a:lnTo>
                <a:lnTo>
                  <a:pt x="13207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6504478" y="2528954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6196726" y="2673893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6248292" y="267527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6300406" y="26752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6349325" y="269186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6399956" y="267388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6458236" y="2675004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411" y="8331"/>
                </a:lnTo>
                <a:lnTo>
                  <a:pt x="13411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27" y="0"/>
                </a:lnTo>
                <a:lnTo>
                  <a:pt x="0" y="7721"/>
                </a:lnTo>
                <a:lnTo>
                  <a:pt x="1727" y="14528"/>
                </a:lnTo>
                <a:lnTo>
                  <a:pt x="13207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6504478" y="2675004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6875729" y="238178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6934017" y="2382904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6980251" y="2382904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6875729" y="2527835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6927469" y="252922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6979584" y="25292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6875903" y="2673893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6927469" y="267527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6979584" y="267527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6284124" y="2238781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93" y="63919"/>
                </a:moveTo>
                <a:lnTo>
                  <a:pt x="0" y="63919"/>
                </a:lnTo>
                <a:lnTo>
                  <a:pt x="0" y="0"/>
                </a:lnTo>
                <a:lnTo>
                  <a:pt x="175793" y="0"/>
                </a:lnTo>
                <a:lnTo>
                  <a:pt x="175793" y="63919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6899516" y="222754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5231058" y="280190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8" y="0"/>
                </a:moveTo>
                <a:lnTo>
                  <a:pt x="43136" y="73"/>
                </a:lnTo>
                <a:lnTo>
                  <a:pt x="8243" y="19870"/>
                </a:lnTo>
                <a:lnTo>
                  <a:pt x="0" y="47225"/>
                </a:lnTo>
                <a:lnTo>
                  <a:pt x="2676" y="61289"/>
                </a:lnTo>
                <a:lnTo>
                  <a:pt x="9301" y="73464"/>
                </a:lnTo>
                <a:lnTo>
                  <a:pt x="19164" y="83040"/>
                </a:lnTo>
                <a:lnTo>
                  <a:pt x="31554" y="89307"/>
                </a:lnTo>
                <a:lnTo>
                  <a:pt x="45760" y="91554"/>
                </a:lnTo>
                <a:lnTo>
                  <a:pt x="158085" y="91531"/>
                </a:lnTo>
                <a:lnTo>
                  <a:pt x="193893" y="72364"/>
                </a:lnTo>
                <a:lnTo>
                  <a:pt x="202402" y="45758"/>
                </a:lnTo>
                <a:lnTo>
                  <a:pt x="202380" y="44323"/>
                </a:lnTo>
                <a:lnTo>
                  <a:pt x="183229" y="8514"/>
                </a:lnTo>
                <a:lnTo>
                  <a:pt x="156618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5280837" y="280782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5280837" y="28210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5280837" y="283420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5280837" y="28473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5280837" y="286058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5280837" y="28737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5280837" y="288696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5382043" y="28070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5382043" y="28202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5382043" y="283342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5382043" y="284660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5382043" y="285979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5382043" y="287298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5382043" y="28861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5293467" y="2823028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5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5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5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5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5325126" y="2839506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5433453" y="2845701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7060859" y="1792090"/>
            <a:ext cx="6985" cy="0"/>
          </a:xfrm>
          <a:custGeom>
            <a:avLst/>
            <a:gdLst/>
            <a:ahLst/>
            <a:cxnLst/>
            <a:rect l="l" t="t" r="r" b="b"/>
            <a:pathLst>
              <a:path w="6984">
                <a:moveTo>
                  <a:pt x="0" y="0"/>
                </a:moveTo>
                <a:lnTo>
                  <a:pt x="6896" y="0"/>
                </a:lnTo>
              </a:path>
            </a:pathLst>
          </a:custGeom>
          <a:ln w="8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7130212" y="191973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5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7132235" y="196369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6984733" y="1912393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81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6984733" y="1912392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6985118" y="1952700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6984733" y="1790905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19">
                <a:moveTo>
                  <a:pt x="0" y="121488"/>
                </a:moveTo>
                <a:lnTo>
                  <a:pt x="17387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7131460" y="1974849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6961701" y="1955642"/>
            <a:ext cx="28575" cy="59055"/>
          </a:xfrm>
          <a:custGeom>
            <a:avLst/>
            <a:gdLst/>
            <a:ahLst/>
            <a:cxnLst/>
            <a:rect l="l" t="t" r="r" b="b"/>
            <a:pathLst>
              <a:path w="28575" h="59055">
                <a:moveTo>
                  <a:pt x="23956" y="0"/>
                </a:moveTo>
                <a:lnTo>
                  <a:pt x="21556" y="88"/>
                </a:lnTo>
                <a:lnTo>
                  <a:pt x="19905" y="444"/>
                </a:lnTo>
                <a:lnTo>
                  <a:pt x="14723" y="1320"/>
                </a:lnTo>
                <a:lnTo>
                  <a:pt x="10176" y="4229"/>
                </a:lnTo>
                <a:lnTo>
                  <a:pt x="4664" y="12336"/>
                </a:lnTo>
                <a:lnTo>
                  <a:pt x="1185" y="23051"/>
                </a:lnTo>
                <a:lnTo>
                  <a:pt x="0" y="39164"/>
                </a:lnTo>
                <a:lnTo>
                  <a:pt x="4619" y="53702"/>
                </a:lnTo>
                <a:lnTo>
                  <a:pt x="14342" y="59042"/>
                </a:lnTo>
                <a:lnTo>
                  <a:pt x="22876" y="59042"/>
                </a:lnTo>
                <a:lnTo>
                  <a:pt x="26040" y="53060"/>
                </a:lnTo>
                <a:lnTo>
                  <a:pt x="8538" y="53060"/>
                </a:lnTo>
                <a:lnTo>
                  <a:pt x="5439" y="46113"/>
                </a:lnTo>
                <a:lnTo>
                  <a:pt x="5312" y="35280"/>
                </a:lnTo>
                <a:lnTo>
                  <a:pt x="5566" y="34137"/>
                </a:lnTo>
                <a:lnTo>
                  <a:pt x="5947" y="33261"/>
                </a:lnTo>
                <a:lnTo>
                  <a:pt x="7459" y="29121"/>
                </a:lnTo>
                <a:lnTo>
                  <a:pt x="9715" y="27012"/>
                </a:lnTo>
                <a:lnTo>
                  <a:pt x="5503" y="27012"/>
                </a:lnTo>
                <a:lnTo>
                  <a:pt x="6455" y="17602"/>
                </a:lnTo>
                <a:lnTo>
                  <a:pt x="11065" y="8712"/>
                </a:lnTo>
                <a:lnTo>
                  <a:pt x="21352" y="6337"/>
                </a:lnTo>
                <a:lnTo>
                  <a:pt x="23956" y="6337"/>
                </a:lnTo>
                <a:lnTo>
                  <a:pt x="23956" y="0"/>
                </a:lnTo>
                <a:close/>
              </a:path>
              <a:path w="28575" h="59055">
                <a:moveTo>
                  <a:pt x="26951" y="26225"/>
                </a:moveTo>
                <a:lnTo>
                  <a:pt x="19016" y="26225"/>
                </a:lnTo>
                <a:lnTo>
                  <a:pt x="22368" y="31153"/>
                </a:lnTo>
                <a:lnTo>
                  <a:pt x="22368" y="47510"/>
                </a:lnTo>
                <a:lnTo>
                  <a:pt x="19155" y="53060"/>
                </a:lnTo>
                <a:lnTo>
                  <a:pt x="26040" y="53060"/>
                </a:lnTo>
                <a:lnTo>
                  <a:pt x="27994" y="49364"/>
                </a:lnTo>
                <a:lnTo>
                  <a:pt x="27994" y="27711"/>
                </a:lnTo>
                <a:lnTo>
                  <a:pt x="26951" y="26225"/>
                </a:lnTo>
                <a:close/>
              </a:path>
              <a:path w="28575" h="59055">
                <a:moveTo>
                  <a:pt x="22876" y="20421"/>
                </a:moveTo>
                <a:lnTo>
                  <a:pt x="11065" y="20421"/>
                </a:lnTo>
                <a:lnTo>
                  <a:pt x="7649" y="23406"/>
                </a:lnTo>
                <a:lnTo>
                  <a:pt x="5693" y="27012"/>
                </a:lnTo>
                <a:lnTo>
                  <a:pt x="9715" y="27012"/>
                </a:lnTo>
                <a:lnTo>
                  <a:pt x="10557" y="26225"/>
                </a:lnTo>
                <a:lnTo>
                  <a:pt x="26951" y="26225"/>
                </a:lnTo>
                <a:lnTo>
                  <a:pt x="22876" y="20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6995792" y="1956899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7025976" y="1953451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6948589" y="1790585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7058013" y="1845994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78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6992418" y="1922613"/>
            <a:ext cx="199390" cy="28575"/>
          </a:xfrm>
          <a:custGeom>
            <a:avLst/>
            <a:gdLst/>
            <a:ahLst/>
            <a:cxnLst/>
            <a:rect l="l" t="t" r="r" b="b"/>
            <a:pathLst>
              <a:path w="199390" h="28575">
                <a:moveTo>
                  <a:pt x="199313" y="0"/>
                </a:moveTo>
                <a:lnTo>
                  <a:pt x="0" y="2813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7027467" y="1806806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7057652" y="1803359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6995045" y="1523364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7031622" y="1547206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02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7018458" y="1578186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5">
                <a:moveTo>
                  <a:pt x="13144" y="0"/>
                </a:moveTo>
                <a:lnTo>
                  <a:pt x="0" y="22847"/>
                </a:lnTo>
                <a:lnTo>
                  <a:pt x="26352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7049437" y="1689114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02" y="20408"/>
                </a:lnTo>
                <a:lnTo>
                  <a:pt x="122402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7161282" y="1562109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5">
                <a:moveTo>
                  <a:pt x="20396" y="0"/>
                </a:moveTo>
                <a:lnTo>
                  <a:pt x="5943" y="0"/>
                </a:lnTo>
                <a:lnTo>
                  <a:pt x="5943" y="99568"/>
                </a:lnTo>
                <a:lnTo>
                  <a:pt x="20396" y="99568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7059294" y="1587766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30">
                <a:moveTo>
                  <a:pt x="52590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69" y="67398"/>
                </a:lnTo>
                <a:lnTo>
                  <a:pt x="79581" y="67398"/>
                </a:lnTo>
                <a:lnTo>
                  <a:pt x="73697" y="52704"/>
                </a:lnTo>
                <a:lnTo>
                  <a:pt x="31292" y="52704"/>
                </a:lnTo>
                <a:lnTo>
                  <a:pt x="43078" y="20345"/>
                </a:lnTo>
                <a:lnTo>
                  <a:pt x="60738" y="20345"/>
                </a:lnTo>
                <a:lnTo>
                  <a:pt x="52590" y="0"/>
                </a:lnTo>
                <a:close/>
              </a:path>
              <a:path w="87629" h="87630">
                <a:moveTo>
                  <a:pt x="79581" y="67398"/>
                </a:moveTo>
                <a:lnTo>
                  <a:pt x="60731" y="67398"/>
                </a:lnTo>
                <a:lnTo>
                  <a:pt x="68351" y="87210"/>
                </a:lnTo>
                <a:lnTo>
                  <a:pt x="87515" y="87210"/>
                </a:lnTo>
                <a:lnTo>
                  <a:pt x="79581" y="67398"/>
                </a:lnTo>
                <a:close/>
              </a:path>
              <a:path w="87629" h="87630">
                <a:moveTo>
                  <a:pt x="60738" y="20345"/>
                </a:moveTo>
                <a:lnTo>
                  <a:pt x="43078" y="20345"/>
                </a:lnTo>
                <a:lnTo>
                  <a:pt x="55092" y="52704"/>
                </a:lnTo>
                <a:lnTo>
                  <a:pt x="73697" y="52704"/>
                </a:lnTo>
                <a:lnTo>
                  <a:pt x="6073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2668505" y="5432844"/>
            <a:ext cx="1899252" cy="13386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5161572" y="3205974"/>
            <a:ext cx="1755883" cy="11200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37672" y="197834"/>
            <a:ext cx="6848409" cy="57956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 txBox="1"/>
          <p:nvPr/>
        </p:nvSpPr>
        <p:spPr>
          <a:xfrm>
            <a:off x="370179" y="227766"/>
            <a:ext cx="11156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3F3FAA"/>
                </a:solidFill>
                <a:latin typeface="Century Gothic"/>
                <a:cs typeface="Century Gothic"/>
              </a:rPr>
              <a:t>BANDSÄGEN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34" name="object 1434"/>
          <p:cNvSpPr/>
          <p:nvPr/>
        </p:nvSpPr>
        <p:spPr>
          <a:xfrm>
            <a:off x="1414005" y="2925667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3848610" y="2946264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6249963" y="2926961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1415946" y="5241863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823950" y="5229810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6245254" y="5237107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1411236" y="7664462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3839191" y="7671759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6247195" y="7672406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6241192" y="9654800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3841132" y="9648797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2291712" y="9736326"/>
            <a:ext cx="955929" cy="2801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 txBox="1"/>
          <p:nvPr/>
        </p:nvSpPr>
        <p:spPr>
          <a:xfrm>
            <a:off x="1544027" y="2977365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47" name="object 1447"/>
          <p:cNvSpPr txBox="1"/>
          <p:nvPr/>
        </p:nvSpPr>
        <p:spPr>
          <a:xfrm>
            <a:off x="3991279" y="2990662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48" name="object 1448"/>
          <p:cNvSpPr txBox="1"/>
          <p:nvPr/>
        </p:nvSpPr>
        <p:spPr>
          <a:xfrm>
            <a:off x="6411938" y="2977365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49" name="object 1449"/>
          <p:cNvSpPr txBox="1"/>
          <p:nvPr/>
        </p:nvSpPr>
        <p:spPr>
          <a:xfrm>
            <a:off x="1570621" y="5284968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50" name="object 1450"/>
          <p:cNvSpPr txBox="1"/>
          <p:nvPr/>
        </p:nvSpPr>
        <p:spPr>
          <a:xfrm>
            <a:off x="3984625" y="5284968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51" name="object 1451"/>
          <p:cNvSpPr txBox="1"/>
          <p:nvPr/>
        </p:nvSpPr>
        <p:spPr>
          <a:xfrm>
            <a:off x="6391986" y="5284968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52" name="object 1452"/>
          <p:cNvSpPr txBox="1"/>
          <p:nvPr/>
        </p:nvSpPr>
        <p:spPr>
          <a:xfrm>
            <a:off x="6426276" y="7717652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53" name="object 1453"/>
          <p:cNvSpPr txBox="1"/>
          <p:nvPr/>
        </p:nvSpPr>
        <p:spPr>
          <a:xfrm>
            <a:off x="3959720" y="7718300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54" name="object 1454"/>
          <p:cNvSpPr txBox="1"/>
          <p:nvPr/>
        </p:nvSpPr>
        <p:spPr>
          <a:xfrm>
            <a:off x="1572958" y="7718948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55" name="object 1455"/>
          <p:cNvSpPr txBox="1"/>
          <p:nvPr/>
        </p:nvSpPr>
        <p:spPr>
          <a:xfrm>
            <a:off x="6394970" y="9707997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14.830,-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56" name="object 1456"/>
          <p:cNvSpPr txBox="1"/>
          <p:nvPr/>
        </p:nvSpPr>
        <p:spPr>
          <a:xfrm>
            <a:off x="3961663" y="9708645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11.870,-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57" name="object 1457"/>
          <p:cNvSpPr txBox="1"/>
          <p:nvPr/>
        </p:nvSpPr>
        <p:spPr>
          <a:xfrm>
            <a:off x="2364308" y="9798433"/>
            <a:ext cx="7543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€  47.440,-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58" name="object 1458"/>
          <p:cNvSpPr/>
          <p:nvPr/>
        </p:nvSpPr>
        <p:spPr>
          <a:xfrm>
            <a:off x="1746446" y="189162"/>
            <a:ext cx="421585" cy="2148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870671" y="10006595"/>
            <a:ext cx="6217958" cy="56503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705" y="770280"/>
            <a:ext cx="1888290" cy="1446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182" y="5275397"/>
            <a:ext cx="1982603" cy="1403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6322" y="2832935"/>
            <a:ext cx="2097969" cy="147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9961" y="2907715"/>
            <a:ext cx="2001748" cy="13423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68913" y="792683"/>
            <a:ext cx="1872426" cy="13466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36222" y="205684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36220" y="231944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36220" y="246343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9570" y="2091853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30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5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9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30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2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30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6800" y="2092393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14656" y="2092435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63536" y="2092398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60">
                <a:moveTo>
                  <a:pt x="10820" y="0"/>
                </a:moveTo>
                <a:lnTo>
                  <a:pt x="0" y="0"/>
                </a:lnTo>
                <a:lnTo>
                  <a:pt x="23216" y="42290"/>
                </a:lnTo>
                <a:lnTo>
                  <a:pt x="23279" y="73659"/>
                </a:lnTo>
                <a:lnTo>
                  <a:pt x="32893" y="73659"/>
                </a:lnTo>
                <a:lnTo>
                  <a:pt x="32893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78"/>
                </a:lnTo>
                <a:lnTo>
                  <a:pt x="24053" y="25895"/>
                </a:lnTo>
                <a:lnTo>
                  <a:pt x="10820" y="0"/>
                </a:lnTo>
                <a:close/>
              </a:path>
              <a:path w="57785" h="73660">
                <a:moveTo>
                  <a:pt x="57594" y="0"/>
                </a:moveTo>
                <a:lnTo>
                  <a:pt x="46786" y="0"/>
                </a:lnTo>
                <a:lnTo>
                  <a:pt x="36182" y="20319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50884" y="2093819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5" h="72389">
                <a:moveTo>
                  <a:pt x="684" y="61201"/>
                </a:moveTo>
                <a:lnTo>
                  <a:pt x="0" y="69713"/>
                </a:lnTo>
                <a:lnTo>
                  <a:pt x="9283" y="71991"/>
                </a:lnTo>
                <a:lnTo>
                  <a:pt x="27493" y="71806"/>
                </a:lnTo>
                <a:lnTo>
                  <a:pt x="36222" y="65684"/>
                </a:lnTo>
                <a:lnTo>
                  <a:pt x="9752" y="65684"/>
                </a:lnTo>
                <a:lnTo>
                  <a:pt x="3415" y="62953"/>
                </a:lnTo>
                <a:lnTo>
                  <a:pt x="684" y="61201"/>
                </a:lnTo>
                <a:close/>
              </a:path>
              <a:path w="42545" h="72389">
                <a:moveTo>
                  <a:pt x="35766" y="7759"/>
                </a:moveTo>
                <a:lnTo>
                  <a:pt x="26363" y="7759"/>
                </a:lnTo>
                <a:lnTo>
                  <a:pt x="29983" y="12776"/>
                </a:lnTo>
                <a:lnTo>
                  <a:pt x="29983" y="26885"/>
                </a:lnTo>
                <a:lnTo>
                  <a:pt x="21118" y="30492"/>
                </a:lnTo>
                <a:lnTo>
                  <a:pt x="8774" y="30492"/>
                </a:lnTo>
                <a:lnTo>
                  <a:pt x="8774" y="37693"/>
                </a:lnTo>
                <a:lnTo>
                  <a:pt x="23417" y="37693"/>
                </a:lnTo>
                <a:lnTo>
                  <a:pt x="32383" y="41960"/>
                </a:lnTo>
                <a:lnTo>
                  <a:pt x="32599" y="57810"/>
                </a:lnTo>
                <a:lnTo>
                  <a:pt x="28776" y="65684"/>
                </a:lnTo>
                <a:lnTo>
                  <a:pt x="36222" y="65684"/>
                </a:lnTo>
                <a:lnTo>
                  <a:pt x="38667" y="63968"/>
                </a:lnTo>
                <a:lnTo>
                  <a:pt x="42442" y="52133"/>
                </a:lnTo>
                <a:lnTo>
                  <a:pt x="42442" y="42176"/>
                </a:lnTo>
                <a:lnTo>
                  <a:pt x="35330" y="35623"/>
                </a:lnTo>
                <a:lnTo>
                  <a:pt x="26592" y="33883"/>
                </a:lnTo>
                <a:lnTo>
                  <a:pt x="26592" y="33654"/>
                </a:lnTo>
                <a:lnTo>
                  <a:pt x="35330" y="30492"/>
                </a:lnTo>
                <a:lnTo>
                  <a:pt x="39698" y="24256"/>
                </a:lnTo>
                <a:lnTo>
                  <a:pt x="39668" y="15908"/>
                </a:lnTo>
                <a:lnTo>
                  <a:pt x="35766" y="7759"/>
                </a:lnTo>
                <a:close/>
              </a:path>
              <a:path w="42545" h="72389">
                <a:moveTo>
                  <a:pt x="19378" y="0"/>
                </a:moveTo>
                <a:lnTo>
                  <a:pt x="11720" y="0"/>
                </a:lnTo>
                <a:lnTo>
                  <a:pt x="4507" y="2730"/>
                </a:lnTo>
                <a:lnTo>
                  <a:pt x="798" y="5460"/>
                </a:lnTo>
                <a:lnTo>
                  <a:pt x="3313" y="12458"/>
                </a:lnTo>
                <a:lnTo>
                  <a:pt x="6374" y="10274"/>
                </a:lnTo>
                <a:lnTo>
                  <a:pt x="11835" y="7759"/>
                </a:lnTo>
                <a:lnTo>
                  <a:pt x="35766" y="7759"/>
                </a:lnTo>
                <a:lnTo>
                  <a:pt x="34374" y="4855"/>
                </a:lnTo>
                <a:lnTo>
                  <a:pt x="19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05301" y="2093820"/>
            <a:ext cx="45720" cy="72390"/>
          </a:xfrm>
          <a:custGeom>
            <a:avLst/>
            <a:gdLst/>
            <a:ahLst/>
            <a:cxnLst/>
            <a:rect l="l" t="t" r="r" b="b"/>
            <a:pathLst>
              <a:path w="45720" h="72389">
                <a:moveTo>
                  <a:pt x="38525" y="7962"/>
                </a:moveTo>
                <a:lnTo>
                  <a:pt x="30492" y="7962"/>
                </a:lnTo>
                <a:lnTo>
                  <a:pt x="33985" y="14643"/>
                </a:lnTo>
                <a:lnTo>
                  <a:pt x="33269" y="27056"/>
                </a:lnTo>
                <a:lnTo>
                  <a:pt x="28922" y="36020"/>
                </a:lnTo>
                <a:lnTo>
                  <a:pt x="20425" y="46255"/>
                </a:lnTo>
                <a:lnTo>
                  <a:pt x="7543" y="59004"/>
                </a:lnTo>
                <a:lnTo>
                  <a:pt x="0" y="66332"/>
                </a:lnTo>
                <a:lnTo>
                  <a:pt x="0" y="72237"/>
                </a:lnTo>
                <a:lnTo>
                  <a:pt x="45364" y="72237"/>
                </a:lnTo>
                <a:lnTo>
                  <a:pt x="45364" y="64261"/>
                </a:lnTo>
                <a:lnTo>
                  <a:pt x="13449" y="64261"/>
                </a:lnTo>
                <a:lnTo>
                  <a:pt x="13449" y="64033"/>
                </a:lnTo>
                <a:lnTo>
                  <a:pt x="28566" y="49280"/>
                </a:lnTo>
                <a:lnTo>
                  <a:pt x="36600" y="39162"/>
                </a:lnTo>
                <a:lnTo>
                  <a:pt x="41613" y="28438"/>
                </a:lnTo>
                <a:lnTo>
                  <a:pt x="43148" y="15996"/>
                </a:lnTo>
                <a:lnTo>
                  <a:pt x="38525" y="7962"/>
                </a:lnTo>
                <a:close/>
              </a:path>
              <a:path w="45720" h="72389">
                <a:moveTo>
                  <a:pt x="21856" y="0"/>
                </a:moveTo>
                <a:lnTo>
                  <a:pt x="13665" y="0"/>
                </a:lnTo>
                <a:lnTo>
                  <a:pt x="6667" y="3047"/>
                </a:lnTo>
                <a:lnTo>
                  <a:pt x="1752" y="7200"/>
                </a:lnTo>
                <a:lnTo>
                  <a:pt x="4813" y="13982"/>
                </a:lnTo>
                <a:lnTo>
                  <a:pt x="8089" y="11252"/>
                </a:lnTo>
                <a:lnTo>
                  <a:pt x="13449" y="7962"/>
                </a:lnTo>
                <a:lnTo>
                  <a:pt x="38525" y="7962"/>
                </a:lnTo>
                <a:lnTo>
                  <a:pt x="36716" y="4820"/>
                </a:lnTo>
                <a:lnTo>
                  <a:pt x="218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63102" y="2095014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19">
                <a:moveTo>
                  <a:pt x="301" y="60553"/>
                </a:moveTo>
                <a:lnTo>
                  <a:pt x="0" y="68987"/>
                </a:lnTo>
                <a:lnTo>
                  <a:pt x="9207" y="70777"/>
                </a:lnTo>
                <a:lnTo>
                  <a:pt x="27842" y="69756"/>
                </a:lnTo>
                <a:lnTo>
                  <a:pt x="34161" y="64477"/>
                </a:lnTo>
                <a:lnTo>
                  <a:pt x="9051" y="64477"/>
                </a:lnTo>
                <a:lnTo>
                  <a:pt x="3260" y="62306"/>
                </a:lnTo>
                <a:lnTo>
                  <a:pt x="301" y="60553"/>
                </a:lnTo>
                <a:close/>
              </a:path>
              <a:path w="42545" h="71119">
                <a:moveTo>
                  <a:pt x="37786" y="33337"/>
                </a:moveTo>
                <a:lnTo>
                  <a:pt x="7845" y="33337"/>
                </a:lnTo>
                <a:lnTo>
                  <a:pt x="12540" y="33342"/>
                </a:lnTo>
                <a:lnTo>
                  <a:pt x="27547" y="37892"/>
                </a:lnTo>
                <a:lnTo>
                  <a:pt x="32331" y="49072"/>
                </a:lnTo>
                <a:lnTo>
                  <a:pt x="32331" y="58585"/>
                </a:lnTo>
                <a:lnTo>
                  <a:pt x="24571" y="64477"/>
                </a:lnTo>
                <a:lnTo>
                  <a:pt x="34161" y="64477"/>
                </a:lnTo>
                <a:lnTo>
                  <a:pt x="38210" y="61095"/>
                </a:lnTo>
                <a:lnTo>
                  <a:pt x="42059" y="47980"/>
                </a:lnTo>
                <a:lnTo>
                  <a:pt x="42059" y="39027"/>
                </a:lnTo>
                <a:lnTo>
                  <a:pt x="37786" y="33337"/>
                </a:lnTo>
                <a:close/>
              </a:path>
              <a:path w="42545" h="71119">
                <a:moveTo>
                  <a:pt x="40636" y="0"/>
                </a:moveTo>
                <a:lnTo>
                  <a:pt x="6638" y="0"/>
                </a:lnTo>
                <a:lnTo>
                  <a:pt x="2054" y="34099"/>
                </a:lnTo>
                <a:lnTo>
                  <a:pt x="7845" y="33337"/>
                </a:lnTo>
                <a:lnTo>
                  <a:pt x="37786" y="33337"/>
                </a:lnTo>
                <a:lnTo>
                  <a:pt x="37461" y="32905"/>
                </a:lnTo>
                <a:lnTo>
                  <a:pt x="31899" y="29730"/>
                </a:lnTo>
                <a:lnTo>
                  <a:pt x="27517" y="27114"/>
                </a:lnTo>
                <a:lnTo>
                  <a:pt x="24011" y="26339"/>
                </a:lnTo>
                <a:lnTo>
                  <a:pt x="10791" y="26339"/>
                </a:lnTo>
                <a:lnTo>
                  <a:pt x="13535" y="8089"/>
                </a:lnTo>
                <a:lnTo>
                  <a:pt x="40636" y="8089"/>
                </a:lnTo>
                <a:lnTo>
                  <a:pt x="40636" y="0"/>
                </a:lnTo>
                <a:close/>
              </a:path>
              <a:path w="42545" h="71119">
                <a:moveTo>
                  <a:pt x="22056" y="25907"/>
                </a:moveTo>
                <a:lnTo>
                  <a:pt x="13966" y="25907"/>
                </a:lnTo>
                <a:lnTo>
                  <a:pt x="10791" y="26339"/>
                </a:lnTo>
                <a:lnTo>
                  <a:pt x="24011" y="26339"/>
                </a:lnTo>
                <a:lnTo>
                  <a:pt x="22056" y="25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39553" y="2091186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36476" y="260739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75592" y="2644554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70" h="62864">
                <a:moveTo>
                  <a:pt x="33599" y="6883"/>
                </a:moveTo>
                <a:lnTo>
                  <a:pt x="26327" y="6883"/>
                </a:lnTo>
                <a:lnTo>
                  <a:pt x="29349" y="12649"/>
                </a:lnTo>
                <a:lnTo>
                  <a:pt x="29318" y="19776"/>
                </a:lnTo>
                <a:lnTo>
                  <a:pt x="26536" y="28603"/>
                </a:lnTo>
                <a:lnTo>
                  <a:pt x="19041" y="38442"/>
                </a:lnTo>
                <a:lnTo>
                  <a:pt x="6515" y="50965"/>
                </a:lnTo>
                <a:lnTo>
                  <a:pt x="0" y="57289"/>
                </a:lnTo>
                <a:lnTo>
                  <a:pt x="0" y="62382"/>
                </a:lnTo>
                <a:lnTo>
                  <a:pt x="39166" y="62382"/>
                </a:lnTo>
                <a:lnTo>
                  <a:pt x="39166" y="55499"/>
                </a:lnTo>
                <a:lnTo>
                  <a:pt x="11607" y="55499"/>
                </a:lnTo>
                <a:lnTo>
                  <a:pt x="11607" y="55308"/>
                </a:lnTo>
                <a:lnTo>
                  <a:pt x="17935" y="49395"/>
                </a:lnTo>
                <a:lnTo>
                  <a:pt x="28427" y="38383"/>
                </a:lnTo>
                <a:lnTo>
                  <a:pt x="35230" y="28089"/>
                </a:lnTo>
                <a:lnTo>
                  <a:pt x="37649" y="17326"/>
                </a:lnTo>
                <a:lnTo>
                  <a:pt x="33599" y="6883"/>
                </a:lnTo>
                <a:close/>
              </a:path>
              <a:path w="39370" h="62864">
                <a:moveTo>
                  <a:pt x="18872" y="0"/>
                </a:moveTo>
                <a:lnTo>
                  <a:pt x="11798" y="0"/>
                </a:lnTo>
                <a:lnTo>
                  <a:pt x="5753" y="2641"/>
                </a:lnTo>
                <a:lnTo>
                  <a:pt x="1511" y="6235"/>
                </a:lnTo>
                <a:lnTo>
                  <a:pt x="4152" y="12077"/>
                </a:lnTo>
                <a:lnTo>
                  <a:pt x="6985" y="9728"/>
                </a:lnTo>
                <a:lnTo>
                  <a:pt x="11607" y="6883"/>
                </a:lnTo>
                <a:lnTo>
                  <a:pt x="33599" y="6883"/>
                </a:lnTo>
                <a:lnTo>
                  <a:pt x="33035" y="5429"/>
                </a:lnTo>
                <a:lnTo>
                  <a:pt x="188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21300" y="2695037"/>
            <a:ext cx="15240" cy="23495"/>
          </a:xfrm>
          <a:custGeom>
            <a:avLst/>
            <a:gdLst/>
            <a:ahLst/>
            <a:cxnLst/>
            <a:rect l="l" t="t" r="r" b="b"/>
            <a:pathLst>
              <a:path w="15239" h="23494">
                <a:moveTo>
                  <a:pt x="14909" y="0"/>
                </a:moveTo>
                <a:lnTo>
                  <a:pt x="5664" y="952"/>
                </a:lnTo>
                <a:lnTo>
                  <a:pt x="4622" y="7848"/>
                </a:lnTo>
                <a:lnTo>
                  <a:pt x="2070" y="17945"/>
                </a:lnTo>
                <a:lnTo>
                  <a:pt x="0" y="23507"/>
                </a:lnTo>
                <a:lnTo>
                  <a:pt x="5943" y="22948"/>
                </a:lnTo>
                <a:lnTo>
                  <a:pt x="8585" y="18503"/>
                </a:lnTo>
                <a:lnTo>
                  <a:pt x="12738" y="8026"/>
                </a:lnTo>
                <a:lnTo>
                  <a:pt x="149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43581" y="2644554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70" h="62864">
                <a:moveTo>
                  <a:pt x="33599" y="6883"/>
                </a:moveTo>
                <a:lnTo>
                  <a:pt x="26327" y="6883"/>
                </a:lnTo>
                <a:lnTo>
                  <a:pt x="29349" y="12649"/>
                </a:lnTo>
                <a:lnTo>
                  <a:pt x="29318" y="19776"/>
                </a:lnTo>
                <a:lnTo>
                  <a:pt x="26536" y="28603"/>
                </a:lnTo>
                <a:lnTo>
                  <a:pt x="19041" y="38442"/>
                </a:lnTo>
                <a:lnTo>
                  <a:pt x="6515" y="50965"/>
                </a:lnTo>
                <a:lnTo>
                  <a:pt x="0" y="57289"/>
                </a:lnTo>
                <a:lnTo>
                  <a:pt x="0" y="62382"/>
                </a:lnTo>
                <a:lnTo>
                  <a:pt x="39166" y="62382"/>
                </a:lnTo>
                <a:lnTo>
                  <a:pt x="39166" y="55499"/>
                </a:lnTo>
                <a:lnTo>
                  <a:pt x="11607" y="55499"/>
                </a:lnTo>
                <a:lnTo>
                  <a:pt x="11607" y="55308"/>
                </a:lnTo>
                <a:lnTo>
                  <a:pt x="17935" y="49395"/>
                </a:lnTo>
                <a:lnTo>
                  <a:pt x="28427" y="38383"/>
                </a:lnTo>
                <a:lnTo>
                  <a:pt x="35230" y="28089"/>
                </a:lnTo>
                <a:lnTo>
                  <a:pt x="37649" y="17326"/>
                </a:lnTo>
                <a:lnTo>
                  <a:pt x="33599" y="6883"/>
                </a:lnTo>
                <a:close/>
              </a:path>
              <a:path w="39370" h="62864">
                <a:moveTo>
                  <a:pt x="18872" y="0"/>
                </a:moveTo>
                <a:lnTo>
                  <a:pt x="11798" y="0"/>
                </a:lnTo>
                <a:lnTo>
                  <a:pt x="5753" y="2641"/>
                </a:lnTo>
                <a:lnTo>
                  <a:pt x="1511" y="6235"/>
                </a:lnTo>
                <a:lnTo>
                  <a:pt x="4152" y="12077"/>
                </a:lnTo>
                <a:lnTo>
                  <a:pt x="6985" y="9728"/>
                </a:lnTo>
                <a:lnTo>
                  <a:pt x="11607" y="6883"/>
                </a:lnTo>
                <a:lnTo>
                  <a:pt x="33599" y="6883"/>
                </a:lnTo>
                <a:lnTo>
                  <a:pt x="33035" y="5429"/>
                </a:lnTo>
                <a:lnTo>
                  <a:pt x="188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14690" y="2639934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6" y="37083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53497" y="2643335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5">
                <a:moveTo>
                  <a:pt x="45740" y="9715"/>
                </a:moveTo>
                <a:lnTo>
                  <a:pt x="38887" y="9715"/>
                </a:lnTo>
                <a:lnTo>
                  <a:pt x="39725" y="16129"/>
                </a:lnTo>
                <a:lnTo>
                  <a:pt x="41046" y="22352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36222" y="2643387"/>
            <a:ext cx="971163" cy="751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16987" y="236068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67938" y="235686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5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14497" y="2506478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69776" y="250646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20071" y="250291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8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5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41511" y="221767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99682" y="235947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51978" y="2359486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04204" y="236059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99856" y="2505536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52083" y="250664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03538" y="250691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70855" y="2360607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26132" y="236059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77587" y="236086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26506" y="2377462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77135" y="235947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29430" y="2359486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81657" y="236059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73905" y="2505536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26132" y="250664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77587" y="250691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26506" y="2523512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377135" y="250552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39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429430" y="2505536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481657" y="250664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52908" y="235947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4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4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0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4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79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905203" y="2359486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57430" y="236059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53082" y="2505536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10">
                <a:moveTo>
                  <a:pt x="35929" y="7416"/>
                </a:moveTo>
                <a:lnTo>
                  <a:pt x="28321" y="7416"/>
                </a:lnTo>
                <a:lnTo>
                  <a:pt x="31572" y="13601"/>
                </a:lnTo>
                <a:lnTo>
                  <a:pt x="31313" y="23286"/>
                </a:lnTo>
                <a:lnTo>
                  <a:pt x="27730" y="32158"/>
                </a:lnTo>
                <a:lnTo>
                  <a:pt x="19720" y="42193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05308" y="250664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56763" y="250691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61315" y="2216454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76707" y="2205227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08107" y="263337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5" y="91531"/>
                </a:lnTo>
                <a:lnTo>
                  <a:pt x="193887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1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57876" y="26393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57876" y="26524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57876" y="266568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57876" y="26788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257876" y="269206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57876" y="27052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57876" y="27184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359082" y="26385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359082" y="26516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359082" y="26648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359082" y="26780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59082" y="26912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59082" y="27044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59082" y="271764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70511" y="2654505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5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5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5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5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302170" y="2670982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410504" y="267717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972224" y="1523948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008796" y="1547786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995631" y="1578779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4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4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38455" y="1562702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5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001283" y="1702894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110214" y="1924797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12223" y="196875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964734" y="1917457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964734" y="191745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965106" y="1957751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64734" y="178674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111448" y="1979901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012440" y="187829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098703" y="1868786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5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926580" y="1785721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983997" y="1838047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014181" y="1834599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064667" y="1837270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7"/>
                </a:moveTo>
                <a:lnTo>
                  <a:pt x="15608" y="2857"/>
                </a:lnTo>
              </a:path>
            </a:pathLst>
          </a:custGeom>
          <a:ln w="6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083126" y="1806742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79" h="57785">
                <a:moveTo>
                  <a:pt x="24320" y="41617"/>
                </a:moveTo>
                <a:lnTo>
                  <a:pt x="19075" y="41617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17"/>
                </a:lnTo>
                <a:close/>
              </a:path>
              <a:path w="30479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17"/>
                </a:lnTo>
                <a:lnTo>
                  <a:pt x="30073" y="41617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79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117250" y="1806739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4" h="58419">
                <a:moveTo>
                  <a:pt x="1397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52"/>
                </a:lnTo>
                <a:lnTo>
                  <a:pt x="1397" y="48742"/>
                </a:lnTo>
                <a:close/>
              </a:path>
              <a:path w="26034" h="58419">
                <a:moveTo>
                  <a:pt x="23057" y="26835"/>
                </a:moveTo>
                <a:lnTo>
                  <a:pt x="16294" y="26835"/>
                </a:lnTo>
                <a:lnTo>
                  <a:pt x="19837" y="32118"/>
                </a:lnTo>
                <a:lnTo>
                  <a:pt x="19900" y="47167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7" y="49796"/>
                </a:lnTo>
                <a:lnTo>
                  <a:pt x="25527" y="31407"/>
                </a:lnTo>
                <a:lnTo>
                  <a:pt x="23057" y="26835"/>
                </a:lnTo>
                <a:close/>
              </a:path>
              <a:path w="26034" h="58419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3924" y="27190"/>
                </a:lnTo>
                <a:lnTo>
                  <a:pt x="5753" y="26835"/>
                </a:lnTo>
                <a:lnTo>
                  <a:pt x="23057" y="26835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107" y="21209"/>
                </a:lnTo>
                <a:lnTo>
                  <a:pt x="7454" y="21209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4" h="58419">
                <a:moveTo>
                  <a:pt x="13957" y="20853"/>
                </a:moveTo>
                <a:lnTo>
                  <a:pt x="9283" y="20853"/>
                </a:lnTo>
                <a:lnTo>
                  <a:pt x="7454" y="21209"/>
                </a:lnTo>
                <a:lnTo>
                  <a:pt x="15107" y="21209"/>
                </a:lnTo>
                <a:lnTo>
                  <a:pt x="13957" y="2085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148784" y="1803668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4">
                <a:moveTo>
                  <a:pt x="13652" y="0"/>
                </a:moveTo>
                <a:lnTo>
                  <a:pt x="3784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96824" y="414830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96825" y="443630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6825" y="4580299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30175" y="4183314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7405" y="4183855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5" h="73660">
                <a:moveTo>
                  <a:pt x="17271" y="0"/>
                </a:moveTo>
                <a:lnTo>
                  <a:pt x="5143" y="0"/>
                </a:lnTo>
                <a:lnTo>
                  <a:pt x="0" y="73659"/>
                </a:lnTo>
                <a:lnTo>
                  <a:pt x="9067" y="73659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1" y="0"/>
                </a:lnTo>
                <a:close/>
              </a:path>
              <a:path w="75565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59"/>
                </a:lnTo>
                <a:lnTo>
                  <a:pt x="75196" y="73659"/>
                </a:lnTo>
                <a:lnTo>
                  <a:pt x="71204" y="9512"/>
                </a:lnTo>
                <a:close/>
              </a:path>
              <a:path w="75565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8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1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4" y="35623"/>
                </a:lnTo>
                <a:lnTo>
                  <a:pt x="20629" y="9512"/>
                </a:lnTo>
                <a:close/>
              </a:path>
              <a:path w="75565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1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75261" y="4183896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24141" y="4183858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4" h="73660">
                <a:moveTo>
                  <a:pt x="10820" y="0"/>
                </a:moveTo>
                <a:lnTo>
                  <a:pt x="0" y="0"/>
                </a:lnTo>
                <a:lnTo>
                  <a:pt x="23216" y="42291"/>
                </a:lnTo>
                <a:lnTo>
                  <a:pt x="23279" y="73660"/>
                </a:lnTo>
                <a:lnTo>
                  <a:pt x="32892" y="73660"/>
                </a:lnTo>
                <a:lnTo>
                  <a:pt x="32892" y="42291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78"/>
                </a:lnTo>
                <a:lnTo>
                  <a:pt x="24053" y="25895"/>
                </a:lnTo>
                <a:lnTo>
                  <a:pt x="10820" y="0"/>
                </a:lnTo>
                <a:close/>
              </a:path>
              <a:path w="57784" h="73660">
                <a:moveTo>
                  <a:pt x="57594" y="0"/>
                </a:moveTo>
                <a:lnTo>
                  <a:pt x="46786" y="0"/>
                </a:lnTo>
                <a:lnTo>
                  <a:pt x="36182" y="20320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11489" y="4185280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5" h="72389">
                <a:moveTo>
                  <a:pt x="684" y="61201"/>
                </a:moveTo>
                <a:lnTo>
                  <a:pt x="0" y="69713"/>
                </a:lnTo>
                <a:lnTo>
                  <a:pt x="9283" y="71991"/>
                </a:lnTo>
                <a:lnTo>
                  <a:pt x="27493" y="71806"/>
                </a:lnTo>
                <a:lnTo>
                  <a:pt x="36222" y="65684"/>
                </a:lnTo>
                <a:lnTo>
                  <a:pt x="9752" y="65684"/>
                </a:lnTo>
                <a:lnTo>
                  <a:pt x="3415" y="62953"/>
                </a:lnTo>
                <a:lnTo>
                  <a:pt x="684" y="61201"/>
                </a:lnTo>
                <a:close/>
              </a:path>
              <a:path w="42545" h="72389">
                <a:moveTo>
                  <a:pt x="35766" y="7759"/>
                </a:moveTo>
                <a:lnTo>
                  <a:pt x="26363" y="7759"/>
                </a:lnTo>
                <a:lnTo>
                  <a:pt x="29983" y="12776"/>
                </a:lnTo>
                <a:lnTo>
                  <a:pt x="29983" y="26885"/>
                </a:lnTo>
                <a:lnTo>
                  <a:pt x="21118" y="30492"/>
                </a:lnTo>
                <a:lnTo>
                  <a:pt x="8774" y="30492"/>
                </a:lnTo>
                <a:lnTo>
                  <a:pt x="8774" y="37693"/>
                </a:lnTo>
                <a:lnTo>
                  <a:pt x="23417" y="37693"/>
                </a:lnTo>
                <a:lnTo>
                  <a:pt x="32383" y="41960"/>
                </a:lnTo>
                <a:lnTo>
                  <a:pt x="32599" y="57810"/>
                </a:lnTo>
                <a:lnTo>
                  <a:pt x="28776" y="65684"/>
                </a:lnTo>
                <a:lnTo>
                  <a:pt x="36222" y="65684"/>
                </a:lnTo>
                <a:lnTo>
                  <a:pt x="38667" y="63968"/>
                </a:lnTo>
                <a:lnTo>
                  <a:pt x="42442" y="52133"/>
                </a:lnTo>
                <a:lnTo>
                  <a:pt x="42442" y="42176"/>
                </a:lnTo>
                <a:lnTo>
                  <a:pt x="35330" y="35623"/>
                </a:lnTo>
                <a:lnTo>
                  <a:pt x="26592" y="33883"/>
                </a:lnTo>
                <a:lnTo>
                  <a:pt x="26592" y="33655"/>
                </a:lnTo>
                <a:lnTo>
                  <a:pt x="35330" y="30492"/>
                </a:lnTo>
                <a:lnTo>
                  <a:pt x="39698" y="24257"/>
                </a:lnTo>
                <a:lnTo>
                  <a:pt x="39668" y="15908"/>
                </a:lnTo>
                <a:lnTo>
                  <a:pt x="35766" y="7759"/>
                </a:lnTo>
                <a:close/>
              </a:path>
              <a:path w="42545" h="72389">
                <a:moveTo>
                  <a:pt x="19378" y="0"/>
                </a:moveTo>
                <a:lnTo>
                  <a:pt x="11720" y="0"/>
                </a:lnTo>
                <a:lnTo>
                  <a:pt x="4507" y="2730"/>
                </a:lnTo>
                <a:lnTo>
                  <a:pt x="798" y="5461"/>
                </a:lnTo>
                <a:lnTo>
                  <a:pt x="3313" y="12458"/>
                </a:lnTo>
                <a:lnTo>
                  <a:pt x="6374" y="10274"/>
                </a:lnTo>
                <a:lnTo>
                  <a:pt x="11835" y="7759"/>
                </a:lnTo>
                <a:lnTo>
                  <a:pt x="35766" y="7759"/>
                </a:lnTo>
                <a:lnTo>
                  <a:pt x="34374" y="4855"/>
                </a:lnTo>
                <a:lnTo>
                  <a:pt x="19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4880" y="4185382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60">
                <a:moveTo>
                  <a:pt x="41571" y="0"/>
                </a:moveTo>
                <a:lnTo>
                  <a:pt x="37419" y="114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0"/>
                </a:lnTo>
                <a:lnTo>
                  <a:pt x="0" y="47176"/>
                </a:lnTo>
                <a:lnTo>
                  <a:pt x="4119" y="61102"/>
                </a:lnTo>
                <a:lnTo>
                  <a:pt x="13462" y="70086"/>
                </a:lnTo>
                <a:lnTo>
                  <a:pt x="27685" y="73199"/>
                </a:lnTo>
                <a:lnTo>
                  <a:pt x="38879" y="68449"/>
                </a:lnTo>
                <a:lnTo>
                  <a:pt x="40477" y="65900"/>
                </a:lnTo>
                <a:lnTo>
                  <a:pt x="24690" y="65898"/>
                </a:lnTo>
                <a:lnTo>
                  <a:pt x="13393" y="60028"/>
                </a:lnTo>
                <a:lnTo>
                  <a:pt x="9339" y="45580"/>
                </a:lnTo>
                <a:lnTo>
                  <a:pt x="9339" y="43827"/>
                </a:lnTo>
                <a:lnTo>
                  <a:pt x="9771" y="42405"/>
                </a:lnTo>
                <a:lnTo>
                  <a:pt x="10431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7" y="33553"/>
                </a:lnTo>
                <a:lnTo>
                  <a:pt x="12561" y="24033"/>
                </a:lnTo>
                <a:lnTo>
                  <a:pt x="20807" y="13959"/>
                </a:lnTo>
                <a:lnTo>
                  <a:pt x="34358" y="8305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60">
                <a:moveTo>
                  <a:pt x="42221" y="32575"/>
                </a:moveTo>
                <a:lnTo>
                  <a:pt x="33050" y="32575"/>
                </a:lnTo>
                <a:lnTo>
                  <a:pt x="38841" y="38696"/>
                </a:lnTo>
                <a:lnTo>
                  <a:pt x="38841" y="59016"/>
                </a:lnTo>
                <a:lnTo>
                  <a:pt x="33266" y="65900"/>
                </a:lnTo>
                <a:lnTo>
                  <a:pt x="40479" y="65898"/>
                </a:lnTo>
                <a:lnTo>
                  <a:pt x="45766" y="57465"/>
                </a:lnTo>
                <a:lnTo>
                  <a:pt x="47636" y="40912"/>
                </a:lnTo>
                <a:lnTo>
                  <a:pt x="42221" y="32575"/>
                </a:lnTo>
                <a:close/>
              </a:path>
              <a:path w="47625" h="73660">
                <a:moveTo>
                  <a:pt x="27157" y="25349"/>
                </a:moveTo>
                <a:lnTo>
                  <a:pt x="19270" y="25349"/>
                </a:lnTo>
                <a:lnTo>
                  <a:pt x="13377" y="29070"/>
                </a:lnTo>
                <a:lnTo>
                  <a:pt x="9987" y="33553"/>
                </a:lnTo>
                <a:lnTo>
                  <a:pt x="16948" y="33553"/>
                </a:lnTo>
                <a:lnTo>
                  <a:pt x="18407" y="32575"/>
                </a:lnTo>
                <a:lnTo>
                  <a:pt x="42221" y="32575"/>
                </a:lnTo>
                <a:lnTo>
                  <a:pt x="40238" y="29523"/>
                </a:lnTo>
                <a:lnTo>
                  <a:pt x="27157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2289" y="4185695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89">
                <a:moveTo>
                  <a:pt x="19118" y="0"/>
                </a:moveTo>
                <a:lnTo>
                  <a:pt x="10839" y="4138"/>
                </a:lnTo>
                <a:lnTo>
                  <a:pt x="4555" y="13317"/>
                </a:lnTo>
                <a:lnTo>
                  <a:pt x="772" y="28276"/>
                </a:lnTo>
                <a:lnTo>
                  <a:pt x="0" y="49752"/>
                </a:lnTo>
                <a:lnTo>
                  <a:pt x="5302" y="62405"/>
                </a:lnTo>
                <a:lnTo>
                  <a:pt x="14841" y="69989"/>
                </a:lnTo>
                <a:lnTo>
                  <a:pt x="28835" y="72121"/>
                </a:lnTo>
                <a:lnTo>
                  <a:pt x="38653" y="65691"/>
                </a:lnTo>
                <a:lnTo>
                  <a:pt x="39413" y="64159"/>
                </a:lnTo>
                <a:lnTo>
                  <a:pt x="17520" y="64159"/>
                </a:lnTo>
                <a:lnTo>
                  <a:pt x="10747" y="54539"/>
                </a:lnTo>
                <a:lnTo>
                  <a:pt x="8277" y="36631"/>
                </a:lnTo>
                <a:lnTo>
                  <a:pt x="9986" y="21631"/>
                </a:lnTo>
                <a:lnTo>
                  <a:pt x="16353" y="11031"/>
                </a:lnTo>
                <a:lnTo>
                  <a:pt x="27682" y="8188"/>
                </a:lnTo>
                <a:lnTo>
                  <a:pt x="38400" y="8188"/>
                </a:lnTo>
                <a:lnTo>
                  <a:pt x="32700" y="2737"/>
                </a:lnTo>
                <a:lnTo>
                  <a:pt x="19118" y="0"/>
                </a:lnTo>
                <a:close/>
              </a:path>
              <a:path w="46990" h="72389">
                <a:moveTo>
                  <a:pt x="38400" y="8188"/>
                </a:moveTo>
                <a:lnTo>
                  <a:pt x="27682" y="8188"/>
                </a:lnTo>
                <a:lnTo>
                  <a:pt x="32936" y="14973"/>
                </a:lnTo>
                <a:lnTo>
                  <a:pt x="35641" y="28771"/>
                </a:lnTo>
                <a:lnTo>
                  <a:pt x="35729" y="50715"/>
                </a:lnTo>
                <a:lnTo>
                  <a:pt x="29623" y="61282"/>
                </a:lnTo>
                <a:lnTo>
                  <a:pt x="17520" y="64159"/>
                </a:lnTo>
                <a:lnTo>
                  <a:pt x="39413" y="64159"/>
                </a:lnTo>
                <a:lnTo>
                  <a:pt x="44759" y="53383"/>
                </a:lnTo>
                <a:lnTo>
                  <a:pt x="46859" y="35539"/>
                </a:lnTo>
                <a:lnTo>
                  <a:pt x="46136" y="24998"/>
                </a:lnTo>
                <a:lnTo>
                  <a:pt x="41612" y="11259"/>
                </a:lnTo>
                <a:lnTo>
                  <a:pt x="38400" y="81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00159" y="4182647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5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5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8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7091" y="472426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5914" y="4761409"/>
            <a:ext cx="38735" cy="63500"/>
          </a:xfrm>
          <a:custGeom>
            <a:avLst/>
            <a:gdLst/>
            <a:ahLst/>
            <a:cxnLst/>
            <a:rect l="l" t="t" r="r" b="b"/>
            <a:pathLst>
              <a:path w="38734" h="63500">
                <a:moveTo>
                  <a:pt x="2260" y="52857"/>
                </a:moveTo>
                <a:lnTo>
                  <a:pt x="0" y="59270"/>
                </a:lnTo>
                <a:lnTo>
                  <a:pt x="3022" y="61252"/>
                </a:lnTo>
                <a:lnTo>
                  <a:pt x="9055" y="63423"/>
                </a:lnTo>
                <a:lnTo>
                  <a:pt x="21060" y="63047"/>
                </a:lnTo>
                <a:lnTo>
                  <a:pt x="33702" y="56730"/>
                </a:lnTo>
                <a:lnTo>
                  <a:pt x="10096" y="56730"/>
                </a:lnTo>
                <a:lnTo>
                  <a:pt x="4622" y="54368"/>
                </a:lnTo>
                <a:lnTo>
                  <a:pt x="2260" y="52857"/>
                </a:lnTo>
                <a:close/>
              </a:path>
              <a:path w="38734" h="63500">
                <a:moveTo>
                  <a:pt x="35595" y="6705"/>
                </a:moveTo>
                <a:lnTo>
                  <a:pt x="24447" y="6705"/>
                </a:lnTo>
                <a:lnTo>
                  <a:pt x="27558" y="11048"/>
                </a:lnTo>
                <a:lnTo>
                  <a:pt x="27558" y="23228"/>
                </a:lnTo>
                <a:lnTo>
                  <a:pt x="19913" y="26339"/>
                </a:lnTo>
                <a:lnTo>
                  <a:pt x="9245" y="26339"/>
                </a:lnTo>
                <a:lnTo>
                  <a:pt x="9245" y="32562"/>
                </a:lnTo>
                <a:lnTo>
                  <a:pt x="21894" y="32562"/>
                </a:lnTo>
                <a:lnTo>
                  <a:pt x="29629" y="36245"/>
                </a:lnTo>
                <a:lnTo>
                  <a:pt x="29819" y="49936"/>
                </a:lnTo>
                <a:lnTo>
                  <a:pt x="26517" y="56730"/>
                </a:lnTo>
                <a:lnTo>
                  <a:pt x="33702" y="56730"/>
                </a:lnTo>
                <a:lnTo>
                  <a:pt x="33953" y="56605"/>
                </a:lnTo>
                <a:lnTo>
                  <a:pt x="38315" y="45021"/>
                </a:lnTo>
                <a:lnTo>
                  <a:pt x="38315" y="36436"/>
                </a:lnTo>
                <a:lnTo>
                  <a:pt x="32181" y="30772"/>
                </a:lnTo>
                <a:lnTo>
                  <a:pt x="24625" y="29260"/>
                </a:lnTo>
                <a:lnTo>
                  <a:pt x="24625" y="29070"/>
                </a:lnTo>
                <a:lnTo>
                  <a:pt x="32181" y="26339"/>
                </a:lnTo>
                <a:lnTo>
                  <a:pt x="35953" y="20954"/>
                </a:lnTo>
                <a:lnTo>
                  <a:pt x="35953" y="7175"/>
                </a:lnTo>
                <a:lnTo>
                  <a:pt x="35595" y="6705"/>
                </a:lnTo>
                <a:close/>
              </a:path>
              <a:path w="38734" h="63500">
                <a:moveTo>
                  <a:pt x="30479" y="0"/>
                </a:moveTo>
                <a:lnTo>
                  <a:pt x="11798" y="0"/>
                </a:lnTo>
                <a:lnTo>
                  <a:pt x="5562" y="2362"/>
                </a:lnTo>
                <a:lnTo>
                  <a:pt x="2362" y="4724"/>
                </a:lnTo>
                <a:lnTo>
                  <a:pt x="4533" y="10769"/>
                </a:lnTo>
                <a:lnTo>
                  <a:pt x="7175" y="8877"/>
                </a:lnTo>
                <a:lnTo>
                  <a:pt x="11887" y="6705"/>
                </a:lnTo>
                <a:lnTo>
                  <a:pt x="35595" y="6705"/>
                </a:lnTo>
                <a:lnTo>
                  <a:pt x="304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07306" y="4756795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4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4" h="67310">
                <a:moveTo>
                  <a:pt x="35852" y="21323"/>
                </a:moveTo>
                <a:lnTo>
                  <a:pt x="25857" y="21323"/>
                </a:lnTo>
                <a:lnTo>
                  <a:pt x="12446" y="37084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46113" y="4760196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5" h="64135">
                <a:moveTo>
                  <a:pt x="45740" y="9715"/>
                </a:moveTo>
                <a:lnTo>
                  <a:pt x="38887" y="9715"/>
                </a:lnTo>
                <a:lnTo>
                  <a:pt x="39725" y="16128"/>
                </a:lnTo>
                <a:lnTo>
                  <a:pt x="41046" y="22351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0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5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79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5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196827" y="4760248"/>
            <a:ext cx="971163" cy="751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77593" y="447754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28543" y="447372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75103" y="4623338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30381" y="462332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80677" y="461977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2117" y="433454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50"/>
                </a:moveTo>
                <a:lnTo>
                  <a:pt x="60782" y="44597"/>
                </a:lnTo>
                <a:lnTo>
                  <a:pt x="52323" y="55401"/>
                </a:lnTo>
                <a:lnTo>
                  <a:pt x="40004" y="61706"/>
                </a:lnTo>
                <a:lnTo>
                  <a:pt x="23213" y="59876"/>
                </a:lnTo>
                <a:lnTo>
                  <a:pt x="10777" y="53585"/>
                </a:lnTo>
                <a:lnTo>
                  <a:pt x="2954" y="43889"/>
                </a:lnTo>
                <a:lnTo>
                  <a:pt x="0" y="31843"/>
                </a:lnTo>
                <a:lnTo>
                  <a:pt x="3030" y="17532"/>
                </a:lnTo>
                <a:lnTo>
                  <a:pt x="11228" y="6504"/>
                </a:lnTo>
                <a:lnTo>
                  <a:pt x="23204" y="0"/>
                </a:lnTo>
                <a:lnTo>
                  <a:pt x="40207" y="1667"/>
                </a:lnTo>
                <a:lnTo>
                  <a:pt x="52779" y="7747"/>
                </a:lnTo>
                <a:lnTo>
                  <a:pt x="60732" y="17207"/>
                </a:lnTo>
                <a:lnTo>
                  <a:pt x="63879" y="29018"/>
                </a:lnTo>
                <a:lnTo>
                  <a:pt x="63926" y="3075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60287" y="447633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11774" y="4476419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2" y="56532"/>
                </a:lnTo>
                <a:lnTo>
                  <a:pt x="9904" y="64764"/>
                </a:lnTo>
                <a:lnTo>
                  <a:pt x="27231" y="67727"/>
                </a:lnTo>
                <a:lnTo>
                  <a:pt x="39104" y="61666"/>
                </a:lnTo>
                <a:lnTo>
                  <a:pt x="13906" y="61666"/>
                </a:lnTo>
                <a:lnTo>
                  <a:pt x="8826" y="55773"/>
                </a:lnTo>
                <a:lnTo>
                  <a:pt x="9076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3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4" h="67945">
                <a:moveTo>
                  <a:pt x="39763" y="35466"/>
                </a:moveTo>
                <a:lnTo>
                  <a:pt x="21018" y="35466"/>
                </a:lnTo>
                <a:lnTo>
                  <a:pt x="29946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4" y="61666"/>
                </a:lnTo>
                <a:lnTo>
                  <a:pt x="39666" y="61379"/>
                </a:lnTo>
                <a:lnTo>
                  <a:pt x="44519" y="49080"/>
                </a:lnTo>
                <a:lnTo>
                  <a:pt x="44564" y="40952"/>
                </a:lnTo>
                <a:lnTo>
                  <a:pt x="39763" y="35466"/>
                </a:lnTo>
                <a:close/>
              </a:path>
              <a:path w="45084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64143" y="447772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60287" y="462238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12028" y="462377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64143" y="462377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334617" y="447746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386631" y="4476347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4" h="67310">
                <a:moveTo>
                  <a:pt x="35922" y="7404"/>
                </a:moveTo>
                <a:lnTo>
                  <a:pt x="28333" y="7404"/>
                </a:lnTo>
                <a:lnTo>
                  <a:pt x="31584" y="13601"/>
                </a:lnTo>
                <a:lnTo>
                  <a:pt x="31321" y="23291"/>
                </a:lnTo>
                <a:lnTo>
                  <a:pt x="27730" y="32162"/>
                </a:lnTo>
                <a:lnTo>
                  <a:pt x="19719" y="42195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4" h="67310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38193" y="447772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487111" y="4494323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537741" y="447633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589228" y="4476419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5" y="56538"/>
                </a:lnTo>
                <a:lnTo>
                  <a:pt x="9910" y="64766"/>
                </a:lnTo>
                <a:lnTo>
                  <a:pt x="27242" y="67725"/>
                </a:lnTo>
                <a:lnTo>
                  <a:pt x="39108" y="61666"/>
                </a:lnTo>
                <a:lnTo>
                  <a:pt x="13906" y="61666"/>
                </a:lnTo>
                <a:lnTo>
                  <a:pt x="8839" y="55773"/>
                </a:lnTo>
                <a:lnTo>
                  <a:pt x="9078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4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5">
                <a:moveTo>
                  <a:pt x="39764" y="35466"/>
                </a:moveTo>
                <a:lnTo>
                  <a:pt x="21018" y="35466"/>
                </a:lnTo>
                <a:lnTo>
                  <a:pt x="29959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8" y="61666"/>
                </a:lnTo>
                <a:lnTo>
                  <a:pt x="39676" y="61376"/>
                </a:lnTo>
                <a:lnTo>
                  <a:pt x="44531" y="49080"/>
                </a:lnTo>
                <a:lnTo>
                  <a:pt x="44577" y="40952"/>
                </a:lnTo>
                <a:lnTo>
                  <a:pt x="39764" y="35466"/>
                </a:lnTo>
                <a:close/>
              </a:path>
              <a:path w="45085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641603" y="447772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334336" y="462238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386077" y="462377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438193" y="462377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487111" y="4640373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537741" y="462238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13" y="28333"/>
                </a:lnTo>
                <a:lnTo>
                  <a:pt x="9813" y="35039"/>
                </a:lnTo>
                <a:lnTo>
                  <a:pt x="23427" y="35039"/>
                </a:lnTo>
                <a:lnTo>
                  <a:pt x="31759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589228" y="4622469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5" y="56538"/>
                </a:lnTo>
                <a:lnTo>
                  <a:pt x="9910" y="64766"/>
                </a:lnTo>
                <a:lnTo>
                  <a:pt x="27242" y="67725"/>
                </a:lnTo>
                <a:lnTo>
                  <a:pt x="39108" y="61666"/>
                </a:lnTo>
                <a:lnTo>
                  <a:pt x="13906" y="61666"/>
                </a:lnTo>
                <a:lnTo>
                  <a:pt x="8839" y="55773"/>
                </a:lnTo>
                <a:lnTo>
                  <a:pt x="9078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4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5">
                <a:moveTo>
                  <a:pt x="39764" y="35466"/>
                </a:moveTo>
                <a:lnTo>
                  <a:pt x="21018" y="35466"/>
                </a:lnTo>
                <a:lnTo>
                  <a:pt x="29959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8" y="61666"/>
                </a:lnTo>
                <a:lnTo>
                  <a:pt x="39676" y="61376"/>
                </a:lnTo>
                <a:lnTo>
                  <a:pt x="44531" y="49080"/>
                </a:lnTo>
                <a:lnTo>
                  <a:pt x="44577" y="40952"/>
                </a:lnTo>
                <a:lnTo>
                  <a:pt x="39764" y="35466"/>
                </a:lnTo>
                <a:close/>
              </a:path>
              <a:path w="45085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641603" y="462377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013513" y="447633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064999" y="4476419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2" y="56532"/>
                </a:lnTo>
                <a:lnTo>
                  <a:pt x="9904" y="64764"/>
                </a:lnTo>
                <a:lnTo>
                  <a:pt x="27231" y="67727"/>
                </a:lnTo>
                <a:lnTo>
                  <a:pt x="39104" y="61666"/>
                </a:lnTo>
                <a:lnTo>
                  <a:pt x="13906" y="61666"/>
                </a:lnTo>
                <a:lnTo>
                  <a:pt x="8826" y="55773"/>
                </a:lnTo>
                <a:lnTo>
                  <a:pt x="9076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3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5">
                <a:moveTo>
                  <a:pt x="39763" y="35466"/>
                </a:moveTo>
                <a:lnTo>
                  <a:pt x="21018" y="35466"/>
                </a:lnTo>
                <a:lnTo>
                  <a:pt x="29946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4" y="61666"/>
                </a:lnTo>
                <a:lnTo>
                  <a:pt x="39666" y="61379"/>
                </a:lnTo>
                <a:lnTo>
                  <a:pt x="44519" y="49080"/>
                </a:lnTo>
                <a:lnTo>
                  <a:pt x="44564" y="40952"/>
                </a:lnTo>
                <a:lnTo>
                  <a:pt x="39763" y="35466"/>
                </a:lnTo>
                <a:close/>
              </a:path>
              <a:path w="45085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17369" y="447772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013513" y="4622389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065254" y="462377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117369" y="4623775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421930" y="4333316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037308" y="4322076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68724" y="4750243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51" y="72"/>
                </a:lnTo>
                <a:lnTo>
                  <a:pt x="8245" y="19857"/>
                </a:lnTo>
                <a:lnTo>
                  <a:pt x="0" y="47204"/>
                </a:lnTo>
                <a:lnTo>
                  <a:pt x="2669" y="61273"/>
                </a:lnTo>
                <a:lnTo>
                  <a:pt x="9290" y="73450"/>
                </a:lnTo>
                <a:lnTo>
                  <a:pt x="19150" y="83027"/>
                </a:lnTo>
                <a:lnTo>
                  <a:pt x="31539" y="89294"/>
                </a:lnTo>
                <a:lnTo>
                  <a:pt x="45748" y="91541"/>
                </a:lnTo>
                <a:lnTo>
                  <a:pt x="158064" y="91519"/>
                </a:lnTo>
                <a:lnTo>
                  <a:pt x="193873" y="72365"/>
                </a:lnTo>
                <a:lnTo>
                  <a:pt x="202390" y="45758"/>
                </a:lnTo>
                <a:lnTo>
                  <a:pt x="202368" y="44333"/>
                </a:lnTo>
                <a:lnTo>
                  <a:pt x="183218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8490" y="475616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18490" y="47693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18490" y="478254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18490" y="479574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18490" y="48089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18490" y="48221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18490" y="48352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19683" y="47553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19683" y="476855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19683" y="478175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19683" y="479494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19683" y="480812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19683" y="482132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19683" y="483450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1116" y="4771366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49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2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5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62775" y="4787844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71106" y="4794034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132825" y="361541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169401" y="363924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156236" y="3670240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99060" y="3654163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161889" y="3794355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270509" y="401620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272519" y="406016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125029" y="4008868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125029" y="4008868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125402" y="404916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125029" y="3878159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4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271744" y="4071312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172736" y="3969703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258998" y="3960198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086876" y="3877132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144293" y="3929458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69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174477" y="3926010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4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224963" y="3928681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7"/>
                </a:moveTo>
                <a:lnTo>
                  <a:pt x="15608" y="2857"/>
                </a:lnTo>
              </a:path>
            </a:pathLst>
          </a:custGeom>
          <a:ln w="6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243421" y="3898153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80" h="57785">
                <a:moveTo>
                  <a:pt x="24320" y="41617"/>
                </a:moveTo>
                <a:lnTo>
                  <a:pt x="19075" y="41617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17"/>
                </a:lnTo>
                <a:close/>
              </a:path>
              <a:path w="30480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17"/>
                </a:lnTo>
                <a:lnTo>
                  <a:pt x="30073" y="41617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80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277545" y="3898150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20">
                <a:moveTo>
                  <a:pt x="1396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52"/>
                </a:lnTo>
                <a:lnTo>
                  <a:pt x="1396" y="48742"/>
                </a:lnTo>
                <a:close/>
              </a:path>
              <a:path w="26035" h="58420">
                <a:moveTo>
                  <a:pt x="23057" y="26835"/>
                </a:moveTo>
                <a:lnTo>
                  <a:pt x="16294" y="26835"/>
                </a:lnTo>
                <a:lnTo>
                  <a:pt x="19837" y="32118"/>
                </a:lnTo>
                <a:lnTo>
                  <a:pt x="19900" y="47167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6" y="49796"/>
                </a:lnTo>
                <a:lnTo>
                  <a:pt x="25526" y="31407"/>
                </a:lnTo>
                <a:lnTo>
                  <a:pt x="23057" y="26835"/>
                </a:lnTo>
                <a:close/>
              </a:path>
              <a:path w="26035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3924" y="27190"/>
                </a:lnTo>
                <a:lnTo>
                  <a:pt x="5753" y="26835"/>
                </a:lnTo>
                <a:lnTo>
                  <a:pt x="23057" y="26835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107" y="21209"/>
                </a:lnTo>
                <a:lnTo>
                  <a:pt x="7454" y="21209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5" h="58420">
                <a:moveTo>
                  <a:pt x="13957" y="20853"/>
                </a:moveTo>
                <a:lnTo>
                  <a:pt x="9283" y="20853"/>
                </a:lnTo>
                <a:lnTo>
                  <a:pt x="7454" y="21209"/>
                </a:lnTo>
                <a:lnTo>
                  <a:pt x="15107" y="21209"/>
                </a:lnTo>
                <a:lnTo>
                  <a:pt x="13957" y="2085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309079" y="3895080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84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4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591209" y="2913664"/>
            <a:ext cx="1923034" cy="13484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24302" y="415414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724298" y="4442156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724298" y="458614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757648" y="4189162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4"/>
                </a:lnTo>
                <a:lnTo>
                  <a:pt x="0" y="73990"/>
                </a:lnTo>
                <a:lnTo>
                  <a:pt x="3174" y="74422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3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3"/>
                </a:lnTo>
                <a:lnTo>
                  <a:pt x="46456" y="42291"/>
                </a:lnTo>
                <a:lnTo>
                  <a:pt x="41652" y="38900"/>
                </a:lnTo>
                <a:close/>
              </a:path>
              <a:path w="46989" h="74929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814878" y="4189702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59"/>
                </a:lnTo>
                <a:lnTo>
                  <a:pt x="9067" y="73659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59"/>
                </a:lnTo>
                <a:lnTo>
                  <a:pt x="75196" y="73659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902735" y="4189744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4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4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951615" y="4189707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60">
                <a:moveTo>
                  <a:pt x="10820" y="0"/>
                </a:moveTo>
                <a:lnTo>
                  <a:pt x="0" y="0"/>
                </a:lnTo>
                <a:lnTo>
                  <a:pt x="23216" y="42291"/>
                </a:lnTo>
                <a:lnTo>
                  <a:pt x="23279" y="73660"/>
                </a:lnTo>
                <a:lnTo>
                  <a:pt x="32892" y="73660"/>
                </a:lnTo>
                <a:lnTo>
                  <a:pt x="32892" y="42291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78"/>
                </a:lnTo>
                <a:lnTo>
                  <a:pt x="24053" y="25895"/>
                </a:lnTo>
                <a:lnTo>
                  <a:pt x="10820" y="0"/>
                </a:lnTo>
                <a:close/>
              </a:path>
              <a:path w="57785" h="73660">
                <a:moveTo>
                  <a:pt x="57594" y="0"/>
                </a:moveTo>
                <a:lnTo>
                  <a:pt x="46786" y="0"/>
                </a:lnTo>
                <a:lnTo>
                  <a:pt x="36182" y="20320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34074" y="4192320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69" h="71120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69" h="71120">
                <a:moveTo>
                  <a:pt x="42075" y="0"/>
                </a:moveTo>
                <a:lnTo>
                  <a:pt x="31699" y="0"/>
                </a:lnTo>
                <a:lnTo>
                  <a:pt x="0" y="45364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41"/>
                </a:lnTo>
                <a:lnTo>
                  <a:pt x="27101" y="19786"/>
                </a:lnTo>
                <a:lnTo>
                  <a:pt x="29070" y="16509"/>
                </a:lnTo>
                <a:lnTo>
                  <a:pt x="30822" y="13449"/>
                </a:lnTo>
                <a:lnTo>
                  <a:pt x="33007" y="9296"/>
                </a:lnTo>
                <a:lnTo>
                  <a:pt x="42075" y="9296"/>
                </a:lnTo>
                <a:lnTo>
                  <a:pt x="42075" y="0"/>
                </a:lnTo>
                <a:close/>
              </a:path>
              <a:path w="52069" h="71120">
                <a:moveTo>
                  <a:pt x="42075" y="9296"/>
                </a:moveTo>
                <a:lnTo>
                  <a:pt x="33337" y="9296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092353" y="4191231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60">
                <a:moveTo>
                  <a:pt x="41571" y="0"/>
                </a:moveTo>
                <a:lnTo>
                  <a:pt x="37419" y="114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0"/>
                </a:lnTo>
                <a:lnTo>
                  <a:pt x="0" y="47176"/>
                </a:lnTo>
                <a:lnTo>
                  <a:pt x="4119" y="61102"/>
                </a:lnTo>
                <a:lnTo>
                  <a:pt x="13462" y="70086"/>
                </a:lnTo>
                <a:lnTo>
                  <a:pt x="27685" y="73199"/>
                </a:lnTo>
                <a:lnTo>
                  <a:pt x="38879" y="68449"/>
                </a:lnTo>
                <a:lnTo>
                  <a:pt x="40477" y="65900"/>
                </a:lnTo>
                <a:lnTo>
                  <a:pt x="24690" y="65898"/>
                </a:lnTo>
                <a:lnTo>
                  <a:pt x="13393" y="60028"/>
                </a:lnTo>
                <a:lnTo>
                  <a:pt x="9339" y="45580"/>
                </a:lnTo>
                <a:lnTo>
                  <a:pt x="9339" y="43827"/>
                </a:lnTo>
                <a:lnTo>
                  <a:pt x="9771" y="42405"/>
                </a:lnTo>
                <a:lnTo>
                  <a:pt x="10431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7" y="33553"/>
                </a:lnTo>
                <a:lnTo>
                  <a:pt x="12561" y="24033"/>
                </a:lnTo>
                <a:lnTo>
                  <a:pt x="20807" y="13959"/>
                </a:lnTo>
                <a:lnTo>
                  <a:pt x="34358" y="8305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60">
                <a:moveTo>
                  <a:pt x="42221" y="32575"/>
                </a:moveTo>
                <a:lnTo>
                  <a:pt x="33050" y="32575"/>
                </a:lnTo>
                <a:lnTo>
                  <a:pt x="38841" y="38696"/>
                </a:lnTo>
                <a:lnTo>
                  <a:pt x="38841" y="59016"/>
                </a:lnTo>
                <a:lnTo>
                  <a:pt x="33266" y="65900"/>
                </a:lnTo>
                <a:lnTo>
                  <a:pt x="40479" y="65898"/>
                </a:lnTo>
                <a:lnTo>
                  <a:pt x="45766" y="57465"/>
                </a:lnTo>
                <a:lnTo>
                  <a:pt x="47636" y="40912"/>
                </a:lnTo>
                <a:lnTo>
                  <a:pt x="42221" y="32575"/>
                </a:lnTo>
                <a:close/>
              </a:path>
              <a:path w="47625" h="73660">
                <a:moveTo>
                  <a:pt x="27157" y="25349"/>
                </a:moveTo>
                <a:lnTo>
                  <a:pt x="19270" y="25349"/>
                </a:lnTo>
                <a:lnTo>
                  <a:pt x="13377" y="29070"/>
                </a:lnTo>
                <a:lnTo>
                  <a:pt x="9987" y="33553"/>
                </a:lnTo>
                <a:lnTo>
                  <a:pt x="16948" y="33553"/>
                </a:lnTo>
                <a:lnTo>
                  <a:pt x="18407" y="32575"/>
                </a:lnTo>
                <a:lnTo>
                  <a:pt x="42221" y="32575"/>
                </a:lnTo>
                <a:lnTo>
                  <a:pt x="40238" y="29523"/>
                </a:lnTo>
                <a:lnTo>
                  <a:pt x="27157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149763" y="4191543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89">
                <a:moveTo>
                  <a:pt x="19118" y="0"/>
                </a:moveTo>
                <a:lnTo>
                  <a:pt x="10839" y="4138"/>
                </a:lnTo>
                <a:lnTo>
                  <a:pt x="4555" y="13317"/>
                </a:lnTo>
                <a:lnTo>
                  <a:pt x="772" y="28276"/>
                </a:lnTo>
                <a:lnTo>
                  <a:pt x="0" y="49752"/>
                </a:lnTo>
                <a:lnTo>
                  <a:pt x="5302" y="62405"/>
                </a:lnTo>
                <a:lnTo>
                  <a:pt x="14841" y="69989"/>
                </a:lnTo>
                <a:lnTo>
                  <a:pt x="28835" y="72121"/>
                </a:lnTo>
                <a:lnTo>
                  <a:pt x="38653" y="65691"/>
                </a:lnTo>
                <a:lnTo>
                  <a:pt x="39413" y="64159"/>
                </a:lnTo>
                <a:lnTo>
                  <a:pt x="17520" y="64159"/>
                </a:lnTo>
                <a:lnTo>
                  <a:pt x="10747" y="54539"/>
                </a:lnTo>
                <a:lnTo>
                  <a:pt x="8277" y="36631"/>
                </a:lnTo>
                <a:lnTo>
                  <a:pt x="9986" y="21631"/>
                </a:lnTo>
                <a:lnTo>
                  <a:pt x="16353" y="11031"/>
                </a:lnTo>
                <a:lnTo>
                  <a:pt x="27682" y="8188"/>
                </a:lnTo>
                <a:lnTo>
                  <a:pt x="38400" y="8188"/>
                </a:lnTo>
                <a:lnTo>
                  <a:pt x="32700" y="2737"/>
                </a:lnTo>
                <a:lnTo>
                  <a:pt x="19118" y="0"/>
                </a:lnTo>
                <a:close/>
              </a:path>
              <a:path w="46989" h="72389">
                <a:moveTo>
                  <a:pt x="38400" y="8188"/>
                </a:moveTo>
                <a:lnTo>
                  <a:pt x="27682" y="8188"/>
                </a:lnTo>
                <a:lnTo>
                  <a:pt x="32936" y="14973"/>
                </a:lnTo>
                <a:lnTo>
                  <a:pt x="35641" y="28771"/>
                </a:lnTo>
                <a:lnTo>
                  <a:pt x="35729" y="50715"/>
                </a:lnTo>
                <a:lnTo>
                  <a:pt x="29623" y="61282"/>
                </a:lnTo>
                <a:lnTo>
                  <a:pt x="17520" y="64159"/>
                </a:lnTo>
                <a:lnTo>
                  <a:pt x="39413" y="64159"/>
                </a:lnTo>
                <a:lnTo>
                  <a:pt x="44759" y="53383"/>
                </a:lnTo>
                <a:lnTo>
                  <a:pt x="46859" y="35539"/>
                </a:lnTo>
                <a:lnTo>
                  <a:pt x="46136" y="24998"/>
                </a:lnTo>
                <a:lnTo>
                  <a:pt x="41612" y="11259"/>
                </a:lnTo>
                <a:lnTo>
                  <a:pt x="38400" y="81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227633" y="4188494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9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724569" y="473011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060838" y="4768302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334" y="44640"/>
                </a:moveTo>
                <a:lnTo>
                  <a:pt x="28498" y="44640"/>
                </a:lnTo>
                <a:lnTo>
                  <a:pt x="28498" y="61341"/>
                </a:lnTo>
                <a:lnTo>
                  <a:pt x="36334" y="61341"/>
                </a:lnTo>
                <a:lnTo>
                  <a:pt x="36334" y="44640"/>
                </a:lnTo>
                <a:close/>
              </a:path>
              <a:path w="45085" h="61595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5" h="61595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134779" y="4762643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5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5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5" y="37084"/>
                </a:lnTo>
                <a:lnTo>
                  <a:pt x="11125" y="38684"/>
                </a:lnTo>
                <a:lnTo>
                  <a:pt x="9524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173586" y="4766043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4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5">
                <a:moveTo>
                  <a:pt x="45740" y="9715"/>
                </a:moveTo>
                <a:lnTo>
                  <a:pt x="38887" y="9715"/>
                </a:lnTo>
                <a:lnTo>
                  <a:pt x="39725" y="16128"/>
                </a:lnTo>
                <a:lnTo>
                  <a:pt x="41046" y="22351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0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79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624302" y="4766096"/>
            <a:ext cx="971163" cy="751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805067" y="448339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856017" y="447957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5" h="27304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802576" y="462918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857854" y="4629178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908151" y="462562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5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329591" y="434038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284885" y="4483316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339756" y="448229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391618" y="448357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287761" y="4628238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339247" y="4628318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2" y="56532"/>
                </a:lnTo>
                <a:lnTo>
                  <a:pt x="9904" y="64764"/>
                </a:lnTo>
                <a:lnTo>
                  <a:pt x="27231" y="67727"/>
                </a:lnTo>
                <a:lnTo>
                  <a:pt x="39104" y="61666"/>
                </a:lnTo>
                <a:lnTo>
                  <a:pt x="13906" y="61666"/>
                </a:lnTo>
                <a:lnTo>
                  <a:pt x="8826" y="55773"/>
                </a:lnTo>
                <a:lnTo>
                  <a:pt x="9076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3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5">
                <a:moveTo>
                  <a:pt x="39763" y="35466"/>
                </a:moveTo>
                <a:lnTo>
                  <a:pt x="21018" y="35466"/>
                </a:lnTo>
                <a:lnTo>
                  <a:pt x="29946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4" y="61666"/>
                </a:lnTo>
                <a:lnTo>
                  <a:pt x="39666" y="61379"/>
                </a:lnTo>
                <a:lnTo>
                  <a:pt x="44519" y="49080"/>
                </a:lnTo>
                <a:lnTo>
                  <a:pt x="44564" y="40952"/>
                </a:lnTo>
                <a:lnTo>
                  <a:pt x="39763" y="35466"/>
                </a:lnTo>
                <a:close/>
              </a:path>
              <a:path w="45085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391618" y="462962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761683" y="448229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814210" y="448330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865665" y="448357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914584" y="450017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962339" y="4483316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017208" y="448229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069076" y="44835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761809" y="4628238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3"/>
                </a:lnTo>
                <a:lnTo>
                  <a:pt x="8050" y="66726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40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813297" y="4628318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2" y="56532"/>
                </a:lnTo>
                <a:lnTo>
                  <a:pt x="9904" y="64764"/>
                </a:lnTo>
                <a:lnTo>
                  <a:pt x="27231" y="67727"/>
                </a:lnTo>
                <a:lnTo>
                  <a:pt x="39104" y="61666"/>
                </a:lnTo>
                <a:lnTo>
                  <a:pt x="13906" y="61666"/>
                </a:lnTo>
                <a:lnTo>
                  <a:pt x="8826" y="55773"/>
                </a:lnTo>
                <a:lnTo>
                  <a:pt x="9076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3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5">
                <a:moveTo>
                  <a:pt x="39763" y="35466"/>
                </a:moveTo>
                <a:lnTo>
                  <a:pt x="21018" y="35466"/>
                </a:lnTo>
                <a:lnTo>
                  <a:pt x="29946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4" y="61666"/>
                </a:lnTo>
                <a:lnTo>
                  <a:pt x="39666" y="61379"/>
                </a:lnTo>
                <a:lnTo>
                  <a:pt x="44519" y="49080"/>
                </a:lnTo>
                <a:lnTo>
                  <a:pt x="44564" y="40952"/>
                </a:lnTo>
                <a:lnTo>
                  <a:pt x="39763" y="35466"/>
                </a:lnTo>
                <a:close/>
              </a:path>
              <a:path w="45085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865665" y="462962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914584" y="4646221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962339" y="4629366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017208" y="462834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069076" y="462962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438111" y="4483316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492982" y="4482296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544842" y="448357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440987" y="4628238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07" y="56870"/>
                </a:moveTo>
                <a:lnTo>
                  <a:pt x="0" y="63864"/>
                </a:lnTo>
                <a:lnTo>
                  <a:pt x="8050" y="66731"/>
                </a:lnTo>
                <a:lnTo>
                  <a:pt x="25042" y="67349"/>
                </a:lnTo>
                <a:lnTo>
                  <a:pt x="35577" y="61036"/>
                </a:lnTo>
                <a:lnTo>
                  <a:pt x="10740" y="61036"/>
                </a:lnTo>
                <a:lnTo>
                  <a:pt x="4847" y="58496"/>
                </a:lnTo>
                <a:lnTo>
                  <a:pt x="2307" y="56870"/>
                </a:lnTo>
                <a:close/>
              </a:path>
              <a:path w="41275" h="67945">
                <a:moveTo>
                  <a:pt x="38166" y="7213"/>
                </a:moveTo>
                <a:lnTo>
                  <a:pt x="26171" y="7213"/>
                </a:lnTo>
                <a:lnTo>
                  <a:pt x="29523" y="11887"/>
                </a:lnTo>
                <a:lnTo>
                  <a:pt x="29523" y="24980"/>
                </a:lnTo>
                <a:lnTo>
                  <a:pt x="21294" y="28333"/>
                </a:lnTo>
                <a:lnTo>
                  <a:pt x="9826" y="28333"/>
                </a:lnTo>
                <a:lnTo>
                  <a:pt x="9826" y="35039"/>
                </a:lnTo>
                <a:lnTo>
                  <a:pt x="23427" y="35039"/>
                </a:lnTo>
                <a:lnTo>
                  <a:pt x="31746" y="39001"/>
                </a:lnTo>
                <a:lnTo>
                  <a:pt x="31949" y="53721"/>
                </a:lnTo>
                <a:lnTo>
                  <a:pt x="28406" y="61036"/>
                </a:lnTo>
                <a:lnTo>
                  <a:pt x="35577" y="61036"/>
                </a:lnTo>
                <a:lnTo>
                  <a:pt x="37041" y="60158"/>
                </a:lnTo>
                <a:lnTo>
                  <a:pt x="41093" y="48437"/>
                </a:lnTo>
                <a:lnTo>
                  <a:pt x="41093" y="39204"/>
                </a:lnTo>
                <a:lnTo>
                  <a:pt x="34502" y="33108"/>
                </a:lnTo>
                <a:lnTo>
                  <a:pt x="26374" y="31483"/>
                </a:lnTo>
                <a:lnTo>
                  <a:pt x="26374" y="31280"/>
                </a:lnTo>
                <a:lnTo>
                  <a:pt x="34502" y="28333"/>
                </a:lnTo>
                <a:lnTo>
                  <a:pt x="38553" y="22542"/>
                </a:lnTo>
                <a:lnTo>
                  <a:pt x="38553" y="7721"/>
                </a:lnTo>
                <a:lnTo>
                  <a:pt x="38166" y="7213"/>
                </a:lnTo>
                <a:close/>
              </a:path>
              <a:path w="41275" h="67945">
                <a:moveTo>
                  <a:pt x="32673" y="0"/>
                </a:moveTo>
                <a:lnTo>
                  <a:pt x="12569" y="0"/>
                </a:lnTo>
                <a:lnTo>
                  <a:pt x="5863" y="2552"/>
                </a:lnTo>
                <a:lnTo>
                  <a:pt x="2409" y="5080"/>
                </a:lnTo>
                <a:lnTo>
                  <a:pt x="4746" y="11582"/>
                </a:lnTo>
                <a:lnTo>
                  <a:pt x="7590" y="9550"/>
                </a:lnTo>
                <a:lnTo>
                  <a:pt x="12658" y="7213"/>
                </a:lnTo>
                <a:lnTo>
                  <a:pt x="38166" y="7213"/>
                </a:lnTo>
                <a:lnTo>
                  <a:pt x="32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492473" y="4628318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29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62"/>
                </a:lnTo>
                <a:lnTo>
                  <a:pt x="12992" y="32316"/>
                </a:lnTo>
                <a:lnTo>
                  <a:pt x="13093" y="32621"/>
                </a:lnTo>
                <a:lnTo>
                  <a:pt x="4965" y="36075"/>
                </a:lnTo>
                <a:lnTo>
                  <a:pt x="85" y="41866"/>
                </a:lnTo>
                <a:lnTo>
                  <a:pt x="0" y="50286"/>
                </a:lnTo>
                <a:lnTo>
                  <a:pt x="1302" y="56532"/>
                </a:lnTo>
                <a:lnTo>
                  <a:pt x="9904" y="64764"/>
                </a:lnTo>
                <a:lnTo>
                  <a:pt x="27231" y="67727"/>
                </a:lnTo>
                <a:lnTo>
                  <a:pt x="39104" y="61666"/>
                </a:lnTo>
                <a:lnTo>
                  <a:pt x="13906" y="61666"/>
                </a:lnTo>
                <a:lnTo>
                  <a:pt x="8826" y="55773"/>
                </a:lnTo>
                <a:lnTo>
                  <a:pt x="9076" y="50286"/>
                </a:lnTo>
                <a:lnTo>
                  <a:pt x="9131" y="42781"/>
                </a:lnTo>
                <a:lnTo>
                  <a:pt x="13296" y="37701"/>
                </a:lnTo>
                <a:lnTo>
                  <a:pt x="21018" y="35466"/>
                </a:lnTo>
                <a:lnTo>
                  <a:pt x="39763" y="35466"/>
                </a:lnTo>
                <a:lnTo>
                  <a:pt x="39496" y="35161"/>
                </a:lnTo>
                <a:lnTo>
                  <a:pt x="31267" y="31910"/>
                </a:lnTo>
                <a:lnTo>
                  <a:pt x="31267" y="31605"/>
                </a:lnTo>
                <a:lnTo>
                  <a:pt x="36614" y="29065"/>
                </a:lnTo>
                <a:lnTo>
                  <a:pt x="23558" y="29065"/>
                </a:lnTo>
                <a:lnTo>
                  <a:pt x="15938" y="27033"/>
                </a:lnTo>
                <a:lnTo>
                  <a:pt x="10960" y="23489"/>
                </a:lnTo>
                <a:lnTo>
                  <a:pt x="10960" y="11196"/>
                </a:lnTo>
                <a:lnTo>
                  <a:pt x="15024" y="6319"/>
                </a:lnTo>
                <a:lnTo>
                  <a:pt x="37518" y="6319"/>
                </a:lnTo>
                <a:lnTo>
                  <a:pt x="36577" y="4540"/>
                </a:lnTo>
                <a:lnTo>
                  <a:pt x="20995" y="0"/>
                </a:lnTo>
                <a:close/>
              </a:path>
              <a:path w="45085" h="67945">
                <a:moveTo>
                  <a:pt x="39763" y="35466"/>
                </a:moveTo>
                <a:lnTo>
                  <a:pt x="21018" y="35466"/>
                </a:lnTo>
                <a:lnTo>
                  <a:pt x="29946" y="38006"/>
                </a:lnTo>
                <a:lnTo>
                  <a:pt x="35534" y="41866"/>
                </a:lnTo>
                <a:lnTo>
                  <a:pt x="35534" y="56687"/>
                </a:lnTo>
                <a:lnTo>
                  <a:pt x="30352" y="61666"/>
                </a:lnTo>
                <a:lnTo>
                  <a:pt x="39104" y="61666"/>
                </a:lnTo>
                <a:lnTo>
                  <a:pt x="39666" y="61379"/>
                </a:lnTo>
                <a:lnTo>
                  <a:pt x="44519" y="49080"/>
                </a:lnTo>
                <a:lnTo>
                  <a:pt x="44564" y="40952"/>
                </a:lnTo>
                <a:lnTo>
                  <a:pt x="39763" y="35466"/>
                </a:lnTo>
                <a:close/>
              </a:path>
              <a:path w="45085" h="67945">
                <a:moveTo>
                  <a:pt x="37518" y="6319"/>
                </a:moveTo>
                <a:lnTo>
                  <a:pt x="30454" y="6319"/>
                </a:lnTo>
                <a:lnTo>
                  <a:pt x="33604" y="11805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65"/>
                </a:lnTo>
                <a:lnTo>
                  <a:pt x="36614" y="29065"/>
                </a:lnTo>
                <a:lnTo>
                  <a:pt x="39395" y="27744"/>
                </a:lnTo>
                <a:lnTo>
                  <a:pt x="42138" y="21762"/>
                </a:lnTo>
                <a:lnTo>
                  <a:pt x="42092" y="14971"/>
                </a:lnTo>
                <a:lnTo>
                  <a:pt x="37518" y="63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544842" y="462962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849395" y="4339171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464786" y="432793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796199" y="475607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1" y="73"/>
                </a:lnTo>
                <a:lnTo>
                  <a:pt x="8243" y="19868"/>
                </a:lnTo>
                <a:lnTo>
                  <a:pt x="0" y="47217"/>
                </a:lnTo>
                <a:lnTo>
                  <a:pt x="2669" y="61285"/>
                </a:lnTo>
                <a:lnTo>
                  <a:pt x="9290" y="73463"/>
                </a:lnTo>
                <a:lnTo>
                  <a:pt x="19150" y="83040"/>
                </a:lnTo>
                <a:lnTo>
                  <a:pt x="31539" y="89307"/>
                </a:lnTo>
                <a:lnTo>
                  <a:pt x="45748" y="91554"/>
                </a:lnTo>
                <a:lnTo>
                  <a:pt x="158064" y="91531"/>
                </a:lnTo>
                <a:lnTo>
                  <a:pt x="193873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15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845955" y="476201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845955" y="477520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845955" y="478839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2845955" y="480157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845955" y="481477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845955" y="482796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845955" y="484115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2947161" y="476121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2947161" y="477441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947161" y="478759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947161" y="480078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947161" y="481397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947161" y="482716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947161" y="484035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858589" y="4777213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19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19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19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890249" y="4793691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39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80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2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0" y="139"/>
                </a:lnTo>
                <a:lnTo>
                  <a:pt x="26098" y="0"/>
                </a:lnTo>
                <a:close/>
              </a:path>
              <a:path w="43180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998584" y="4799888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646302" y="3903721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09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560303" y="3621252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596875" y="364509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583709" y="3676088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726533" y="366001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589363" y="3800203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698565" y="4021194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700574" y="4065150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553086" y="4013854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553086" y="4013854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553458" y="4054148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553086" y="3883145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699799" y="407629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600792" y="397468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687055" y="3965183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4514938" y="3882110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572349" y="3934444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602534" y="3930996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653013" y="3933672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7"/>
                </a:moveTo>
                <a:lnTo>
                  <a:pt x="15608" y="2857"/>
                </a:lnTo>
              </a:path>
            </a:pathLst>
          </a:custGeom>
          <a:ln w="6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671479" y="3903138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79" h="57785">
                <a:moveTo>
                  <a:pt x="24320" y="41617"/>
                </a:moveTo>
                <a:lnTo>
                  <a:pt x="19075" y="41617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17"/>
                </a:lnTo>
                <a:close/>
              </a:path>
              <a:path w="30479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17"/>
                </a:lnTo>
                <a:lnTo>
                  <a:pt x="30073" y="41617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79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705602" y="3903136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20">
                <a:moveTo>
                  <a:pt x="1396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52"/>
                </a:lnTo>
                <a:lnTo>
                  <a:pt x="1396" y="48742"/>
                </a:lnTo>
                <a:close/>
              </a:path>
              <a:path w="26035" h="58420">
                <a:moveTo>
                  <a:pt x="23057" y="26835"/>
                </a:moveTo>
                <a:lnTo>
                  <a:pt x="16294" y="26835"/>
                </a:lnTo>
                <a:lnTo>
                  <a:pt x="19837" y="32118"/>
                </a:lnTo>
                <a:lnTo>
                  <a:pt x="19900" y="47167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6" y="49796"/>
                </a:lnTo>
                <a:lnTo>
                  <a:pt x="25526" y="31407"/>
                </a:lnTo>
                <a:lnTo>
                  <a:pt x="23057" y="26835"/>
                </a:lnTo>
                <a:close/>
              </a:path>
              <a:path w="26035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3924" y="27190"/>
                </a:lnTo>
                <a:lnTo>
                  <a:pt x="5753" y="26835"/>
                </a:lnTo>
                <a:lnTo>
                  <a:pt x="23057" y="26835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107" y="21209"/>
                </a:lnTo>
                <a:lnTo>
                  <a:pt x="7454" y="21209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5" h="58420">
                <a:moveTo>
                  <a:pt x="13957" y="20853"/>
                </a:moveTo>
                <a:lnTo>
                  <a:pt x="9283" y="20853"/>
                </a:lnTo>
                <a:lnTo>
                  <a:pt x="7454" y="21209"/>
                </a:lnTo>
                <a:lnTo>
                  <a:pt x="15107" y="21209"/>
                </a:lnTo>
                <a:lnTo>
                  <a:pt x="13957" y="2085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737136" y="3900066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84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632858" y="368701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48"/>
                </a:moveTo>
                <a:lnTo>
                  <a:pt x="0" y="60325"/>
                </a:lnTo>
                <a:lnTo>
                  <a:pt x="23" y="60520"/>
                </a:lnTo>
                <a:lnTo>
                  <a:pt x="3638" y="73366"/>
                </a:lnTo>
                <a:lnTo>
                  <a:pt x="11357" y="83235"/>
                </a:lnTo>
                <a:lnTo>
                  <a:pt x="21910" y="88492"/>
                </a:lnTo>
                <a:lnTo>
                  <a:pt x="35991" y="90246"/>
                </a:lnTo>
                <a:lnTo>
                  <a:pt x="43561" y="90246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04" y="19075"/>
                </a:lnTo>
                <a:lnTo>
                  <a:pt x="25666" y="15633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20" h="90804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37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142522" y="4117263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142520" y="440526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142520" y="4549259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175870" y="4152271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5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9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2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233101" y="4152811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320956" y="4152853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369836" y="4152816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60">
                <a:moveTo>
                  <a:pt x="10820" y="0"/>
                </a:moveTo>
                <a:lnTo>
                  <a:pt x="0" y="0"/>
                </a:lnTo>
                <a:lnTo>
                  <a:pt x="23216" y="42291"/>
                </a:lnTo>
                <a:lnTo>
                  <a:pt x="23279" y="73660"/>
                </a:lnTo>
                <a:lnTo>
                  <a:pt x="32893" y="73660"/>
                </a:lnTo>
                <a:lnTo>
                  <a:pt x="32893" y="42291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78"/>
                </a:lnTo>
                <a:lnTo>
                  <a:pt x="24053" y="25895"/>
                </a:lnTo>
                <a:lnTo>
                  <a:pt x="10820" y="0"/>
                </a:lnTo>
                <a:close/>
              </a:path>
              <a:path w="57785" h="73660">
                <a:moveTo>
                  <a:pt x="57594" y="0"/>
                </a:moveTo>
                <a:lnTo>
                  <a:pt x="46786" y="0"/>
                </a:lnTo>
                <a:lnTo>
                  <a:pt x="36182" y="20320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457346" y="4155432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20">
                <a:moveTo>
                  <a:pt x="301" y="60553"/>
                </a:moveTo>
                <a:lnTo>
                  <a:pt x="0" y="68987"/>
                </a:lnTo>
                <a:lnTo>
                  <a:pt x="9207" y="70777"/>
                </a:lnTo>
                <a:lnTo>
                  <a:pt x="27842" y="69756"/>
                </a:lnTo>
                <a:lnTo>
                  <a:pt x="34161" y="64477"/>
                </a:lnTo>
                <a:lnTo>
                  <a:pt x="9051" y="64477"/>
                </a:lnTo>
                <a:lnTo>
                  <a:pt x="3260" y="62306"/>
                </a:lnTo>
                <a:lnTo>
                  <a:pt x="301" y="60553"/>
                </a:lnTo>
                <a:close/>
              </a:path>
              <a:path w="42545" h="71120">
                <a:moveTo>
                  <a:pt x="37786" y="33337"/>
                </a:moveTo>
                <a:lnTo>
                  <a:pt x="7845" y="33337"/>
                </a:lnTo>
                <a:lnTo>
                  <a:pt x="12540" y="33342"/>
                </a:lnTo>
                <a:lnTo>
                  <a:pt x="27547" y="37892"/>
                </a:lnTo>
                <a:lnTo>
                  <a:pt x="32331" y="49072"/>
                </a:lnTo>
                <a:lnTo>
                  <a:pt x="32331" y="58585"/>
                </a:lnTo>
                <a:lnTo>
                  <a:pt x="24571" y="64477"/>
                </a:lnTo>
                <a:lnTo>
                  <a:pt x="34161" y="64477"/>
                </a:lnTo>
                <a:lnTo>
                  <a:pt x="38210" y="61095"/>
                </a:lnTo>
                <a:lnTo>
                  <a:pt x="42059" y="47980"/>
                </a:lnTo>
                <a:lnTo>
                  <a:pt x="42059" y="39027"/>
                </a:lnTo>
                <a:lnTo>
                  <a:pt x="37786" y="33337"/>
                </a:lnTo>
                <a:close/>
              </a:path>
              <a:path w="42545" h="71120">
                <a:moveTo>
                  <a:pt x="40636" y="0"/>
                </a:moveTo>
                <a:lnTo>
                  <a:pt x="6638" y="0"/>
                </a:lnTo>
                <a:lnTo>
                  <a:pt x="2054" y="34099"/>
                </a:lnTo>
                <a:lnTo>
                  <a:pt x="7845" y="33337"/>
                </a:lnTo>
                <a:lnTo>
                  <a:pt x="37786" y="33337"/>
                </a:lnTo>
                <a:lnTo>
                  <a:pt x="37461" y="32905"/>
                </a:lnTo>
                <a:lnTo>
                  <a:pt x="31899" y="29730"/>
                </a:lnTo>
                <a:lnTo>
                  <a:pt x="27517" y="27114"/>
                </a:lnTo>
                <a:lnTo>
                  <a:pt x="24011" y="26339"/>
                </a:lnTo>
                <a:lnTo>
                  <a:pt x="10791" y="26339"/>
                </a:lnTo>
                <a:lnTo>
                  <a:pt x="13535" y="8089"/>
                </a:lnTo>
                <a:lnTo>
                  <a:pt x="40636" y="8089"/>
                </a:lnTo>
                <a:lnTo>
                  <a:pt x="40636" y="0"/>
                </a:lnTo>
                <a:close/>
              </a:path>
              <a:path w="42545" h="71120">
                <a:moveTo>
                  <a:pt x="22056" y="25907"/>
                </a:moveTo>
                <a:lnTo>
                  <a:pt x="13966" y="25907"/>
                </a:lnTo>
                <a:lnTo>
                  <a:pt x="10791" y="26339"/>
                </a:lnTo>
                <a:lnTo>
                  <a:pt x="24011" y="26339"/>
                </a:lnTo>
                <a:lnTo>
                  <a:pt x="22056" y="25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510574" y="4154340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60">
                <a:moveTo>
                  <a:pt x="41571" y="0"/>
                </a:moveTo>
                <a:lnTo>
                  <a:pt x="37419" y="114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0"/>
                </a:lnTo>
                <a:lnTo>
                  <a:pt x="0" y="47176"/>
                </a:lnTo>
                <a:lnTo>
                  <a:pt x="4119" y="61102"/>
                </a:lnTo>
                <a:lnTo>
                  <a:pt x="13462" y="70086"/>
                </a:lnTo>
                <a:lnTo>
                  <a:pt x="27685" y="73199"/>
                </a:lnTo>
                <a:lnTo>
                  <a:pt x="38879" y="68449"/>
                </a:lnTo>
                <a:lnTo>
                  <a:pt x="40477" y="65900"/>
                </a:lnTo>
                <a:lnTo>
                  <a:pt x="24690" y="65898"/>
                </a:lnTo>
                <a:lnTo>
                  <a:pt x="13393" y="60028"/>
                </a:lnTo>
                <a:lnTo>
                  <a:pt x="9339" y="45580"/>
                </a:lnTo>
                <a:lnTo>
                  <a:pt x="9339" y="43827"/>
                </a:lnTo>
                <a:lnTo>
                  <a:pt x="9771" y="42405"/>
                </a:lnTo>
                <a:lnTo>
                  <a:pt x="10431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7" y="33553"/>
                </a:lnTo>
                <a:lnTo>
                  <a:pt x="12561" y="24033"/>
                </a:lnTo>
                <a:lnTo>
                  <a:pt x="20807" y="13959"/>
                </a:lnTo>
                <a:lnTo>
                  <a:pt x="34358" y="8305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60">
                <a:moveTo>
                  <a:pt x="42221" y="32575"/>
                </a:moveTo>
                <a:lnTo>
                  <a:pt x="33050" y="32575"/>
                </a:lnTo>
                <a:lnTo>
                  <a:pt x="38841" y="38696"/>
                </a:lnTo>
                <a:lnTo>
                  <a:pt x="38841" y="59016"/>
                </a:lnTo>
                <a:lnTo>
                  <a:pt x="33266" y="65900"/>
                </a:lnTo>
                <a:lnTo>
                  <a:pt x="40479" y="65898"/>
                </a:lnTo>
                <a:lnTo>
                  <a:pt x="45766" y="57465"/>
                </a:lnTo>
                <a:lnTo>
                  <a:pt x="47636" y="40912"/>
                </a:lnTo>
                <a:lnTo>
                  <a:pt x="42221" y="32575"/>
                </a:lnTo>
                <a:close/>
              </a:path>
              <a:path w="47625" h="73660">
                <a:moveTo>
                  <a:pt x="27157" y="25349"/>
                </a:moveTo>
                <a:lnTo>
                  <a:pt x="19270" y="25349"/>
                </a:lnTo>
                <a:lnTo>
                  <a:pt x="13377" y="29070"/>
                </a:lnTo>
                <a:lnTo>
                  <a:pt x="9987" y="33553"/>
                </a:lnTo>
                <a:lnTo>
                  <a:pt x="16948" y="33553"/>
                </a:lnTo>
                <a:lnTo>
                  <a:pt x="18407" y="32575"/>
                </a:lnTo>
                <a:lnTo>
                  <a:pt x="42221" y="32575"/>
                </a:lnTo>
                <a:lnTo>
                  <a:pt x="40238" y="29523"/>
                </a:lnTo>
                <a:lnTo>
                  <a:pt x="27157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567984" y="4154652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89">
                <a:moveTo>
                  <a:pt x="19118" y="0"/>
                </a:moveTo>
                <a:lnTo>
                  <a:pt x="10839" y="4138"/>
                </a:lnTo>
                <a:lnTo>
                  <a:pt x="4555" y="13317"/>
                </a:lnTo>
                <a:lnTo>
                  <a:pt x="772" y="28276"/>
                </a:lnTo>
                <a:lnTo>
                  <a:pt x="0" y="49752"/>
                </a:lnTo>
                <a:lnTo>
                  <a:pt x="5302" y="62405"/>
                </a:lnTo>
                <a:lnTo>
                  <a:pt x="14841" y="69989"/>
                </a:lnTo>
                <a:lnTo>
                  <a:pt x="28835" y="72121"/>
                </a:lnTo>
                <a:lnTo>
                  <a:pt x="38653" y="65691"/>
                </a:lnTo>
                <a:lnTo>
                  <a:pt x="39413" y="64159"/>
                </a:lnTo>
                <a:lnTo>
                  <a:pt x="17520" y="64159"/>
                </a:lnTo>
                <a:lnTo>
                  <a:pt x="10747" y="54539"/>
                </a:lnTo>
                <a:lnTo>
                  <a:pt x="8277" y="36631"/>
                </a:lnTo>
                <a:lnTo>
                  <a:pt x="9986" y="21631"/>
                </a:lnTo>
                <a:lnTo>
                  <a:pt x="16353" y="11031"/>
                </a:lnTo>
                <a:lnTo>
                  <a:pt x="27682" y="8188"/>
                </a:lnTo>
                <a:lnTo>
                  <a:pt x="38400" y="8188"/>
                </a:lnTo>
                <a:lnTo>
                  <a:pt x="32700" y="2737"/>
                </a:lnTo>
                <a:lnTo>
                  <a:pt x="19118" y="0"/>
                </a:lnTo>
                <a:close/>
              </a:path>
              <a:path w="46989" h="72389">
                <a:moveTo>
                  <a:pt x="38400" y="8188"/>
                </a:moveTo>
                <a:lnTo>
                  <a:pt x="27682" y="8188"/>
                </a:lnTo>
                <a:lnTo>
                  <a:pt x="32936" y="14973"/>
                </a:lnTo>
                <a:lnTo>
                  <a:pt x="35641" y="28771"/>
                </a:lnTo>
                <a:lnTo>
                  <a:pt x="35729" y="50715"/>
                </a:lnTo>
                <a:lnTo>
                  <a:pt x="29623" y="61282"/>
                </a:lnTo>
                <a:lnTo>
                  <a:pt x="17520" y="64159"/>
                </a:lnTo>
                <a:lnTo>
                  <a:pt x="39413" y="64159"/>
                </a:lnTo>
                <a:lnTo>
                  <a:pt x="44759" y="53383"/>
                </a:lnTo>
                <a:lnTo>
                  <a:pt x="46859" y="35539"/>
                </a:lnTo>
                <a:lnTo>
                  <a:pt x="46136" y="24998"/>
                </a:lnTo>
                <a:lnTo>
                  <a:pt x="41612" y="11259"/>
                </a:lnTo>
                <a:lnTo>
                  <a:pt x="38400" y="81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645854" y="4151603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901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3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3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48"/>
                </a:lnTo>
                <a:lnTo>
                  <a:pt x="5454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142788" y="469322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479059" y="4731411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5">
                <a:moveTo>
                  <a:pt x="36334" y="44640"/>
                </a:moveTo>
                <a:lnTo>
                  <a:pt x="28498" y="44640"/>
                </a:lnTo>
                <a:lnTo>
                  <a:pt x="28498" y="61341"/>
                </a:lnTo>
                <a:lnTo>
                  <a:pt x="36334" y="61341"/>
                </a:lnTo>
                <a:lnTo>
                  <a:pt x="36334" y="44640"/>
                </a:lnTo>
                <a:close/>
              </a:path>
              <a:path w="45085" h="61595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5" h="61595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553001" y="4725752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6" y="37084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591807" y="4729152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5">
                <a:moveTo>
                  <a:pt x="45740" y="9715"/>
                </a:moveTo>
                <a:lnTo>
                  <a:pt x="38887" y="9715"/>
                </a:lnTo>
                <a:lnTo>
                  <a:pt x="39725" y="16128"/>
                </a:lnTo>
                <a:lnTo>
                  <a:pt x="41046" y="22351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0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79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042523" y="4729208"/>
            <a:ext cx="971163" cy="751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223288" y="444650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274238" y="444268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220798" y="459229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276075" y="459228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326372" y="458873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809"/>
                </a:lnTo>
                <a:lnTo>
                  <a:pt x="20396" y="26809"/>
                </a:lnTo>
                <a:lnTo>
                  <a:pt x="26252" y="22034"/>
                </a:lnTo>
                <a:lnTo>
                  <a:pt x="9029" y="22034"/>
                </a:lnTo>
                <a:lnTo>
                  <a:pt x="5575" y="18389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89"/>
                </a:lnTo>
                <a:lnTo>
                  <a:pt x="18059" y="22034"/>
                </a:lnTo>
                <a:lnTo>
                  <a:pt x="26252" y="22034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747812" y="4303491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706263" y="444641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757977" y="444540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809839" y="444668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703106" y="459247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764271" y="459246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809839" y="459273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181425" y="4446418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232433" y="444641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283886" y="444668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332806" y="4463280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383716" y="444641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435429" y="444540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487298" y="444668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47" y="0"/>
                </a:moveTo>
                <a:lnTo>
                  <a:pt x="7101" y="6829"/>
                </a:lnTo>
                <a:lnTo>
                  <a:pt x="1749" y="19855"/>
                </a:lnTo>
                <a:lnTo>
                  <a:pt x="0" y="39598"/>
                </a:lnTo>
                <a:lnTo>
                  <a:pt x="4028" y="54480"/>
                </a:lnTo>
                <a:lnTo>
                  <a:pt x="12442" y="63615"/>
                </a:lnTo>
                <a:lnTo>
                  <a:pt x="25133" y="66587"/>
                </a:lnTo>
                <a:lnTo>
                  <a:pt x="35620" y="61317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6" y="50651"/>
                </a:lnTo>
                <a:lnTo>
                  <a:pt x="8572" y="33044"/>
                </a:lnTo>
                <a:lnTo>
                  <a:pt x="9168" y="23754"/>
                </a:lnTo>
                <a:lnTo>
                  <a:pt x="14136" y="10173"/>
                </a:lnTo>
                <a:lnTo>
                  <a:pt x="23398" y="5601"/>
                </a:lnTo>
                <a:lnTo>
                  <a:pt x="34444" y="5601"/>
                </a:lnTo>
                <a:lnTo>
                  <a:pt x="30128" y="1973"/>
                </a:lnTo>
                <a:lnTo>
                  <a:pt x="15347" y="0"/>
                </a:lnTo>
                <a:close/>
              </a:path>
              <a:path w="44450" h="66675">
                <a:moveTo>
                  <a:pt x="34444" y="5601"/>
                </a:moveTo>
                <a:lnTo>
                  <a:pt x="23398" y="5601"/>
                </a:lnTo>
                <a:lnTo>
                  <a:pt x="30192" y="10082"/>
                </a:lnTo>
                <a:lnTo>
                  <a:pt x="33963" y="22202"/>
                </a:lnTo>
                <a:lnTo>
                  <a:pt x="34743" y="43011"/>
                </a:lnTo>
                <a:lnTo>
                  <a:pt x="29606" y="55304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65"/>
                </a:lnTo>
                <a:lnTo>
                  <a:pt x="44424" y="32028"/>
                </a:lnTo>
                <a:lnTo>
                  <a:pt x="43798" y="22653"/>
                </a:lnTo>
                <a:lnTo>
                  <a:pt x="39378" y="9749"/>
                </a:lnTo>
                <a:lnTo>
                  <a:pt x="34444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177155" y="459247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238319" y="459246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283886" y="459273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332806" y="4609330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383716" y="459246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435429" y="459145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8"/>
                </a:lnTo>
                <a:lnTo>
                  <a:pt x="23143" y="1524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1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487298" y="459273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47" y="0"/>
                </a:moveTo>
                <a:lnTo>
                  <a:pt x="7101" y="6829"/>
                </a:lnTo>
                <a:lnTo>
                  <a:pt x="1749" y="19855"/>
                </a:lnTo>
                <a:lnTo>
                  <a:pt x="0" y="39598"/>
                </a:lnTo>
                <a:lnTo>
                  <a:pt x="4028" y="54480"/>
                </a:lnTo>
                <a:lnTo>
                  <a:pt x="12442" y="63615"/>
                </a:lnTo>
                <a:lnTo>
                  <a:pt x="25133" y="66587"/>
                </a:lnTo>
                <a:lnTo>
                  <a:pt x="35620" y="61317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6" y="50651"/>
                </a:lnTo>
                <a:lnTo>
                  <a:pt x="8572" y="33044"/>
                </a:lnTo>
                <a:lnTo>
                  <a:pt x="9168" y="23754"/>
                </a:lnTo>
                <a:lnTo>
                  <a:pt x="14136" y="10173"/>
                </a:lnTo>
                <a:lnTo>
                  <a:pt x="23398" y="5601"/>
                </a:lnTo>
                <a:lnTo>
                  <a:pt x="34444" y="5601"/>
                </a:lnTo>
                <a:lnTo>
                  <a:pt x="30128" y="1973"/>
                </a:lnTo>
                <a:lnTo>
                  <a:pt x="15347" y="0"/>
                </a:lnTo>
                <a:close/>
              </a:path>
              <a:path w="44450" h="66675">
                <a:moveTo>
                  <a:pt x="34444" y="5601"/>
                </a:moveTo>
                <a:lnTo>
                  <a:pt x="23398" y="5601"/>
                </a:lnTo>
                <a:lnTo>
                  <a:pt x="30192" y="10082"/>
                </a:lnTo>
                <a:lnTo>
                  <a:pt x="33963" y="22202"/>
                </a:lnTo>
                <a:lnTo>
                  <a:pt x="34743" y="43011"/>
                </a:lnTo>
                <a:lnTo>
                  <a:pt x="29606" y="55304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65"/>
                </a:lnTo>
                <a:lnTo>
                  <a:pt x="44424" y="32028"/>
                </a:lnTo>
                <a:lnTo>
                  <a:pt x="43798" y="22653"/>
                </a:lnTo>
                <a:lnTo>
                  <a:pt x="39378" y="9749"/>
                </a:lnTo>
                <a:lnTo>
                  <a:pt x="34444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859488" y="444641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40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40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40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911202" y="4445405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8"/>
                </a:lnTo>
                <a:lnTo>
                  <a:pt x="23142" y="1524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3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1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963064" y="444668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856332" y="459247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917495" y="459246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39">
                <a:moveTo>
                  <a:pt x="22034" y="8331"/>
                </a:moveTo>
                <a:lnTo>
                  <a:pt x="13398" y="8331"/>
                </a:lnTo>
                <a:lnTo>
                  <a:pt x="13398" y="66014"/>
                </a:lnTo>
                <a:lnTo>
                  <a:pt x="22034" y="66014"/>
                </a:lnTo>
                <a:lnTo>
                  <a:pt x="22034" y="8331"/>
                </a:lnTo>
                <a:close/>
              </a:path>
              <a:path w="22225" h="66039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963064" y="459273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267615" y="4302277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883006" y="429103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214407" y="4719190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35" y="74"/>
                </a:lnTo>
                <a:lnTo>
                  <a:pt x="8243" y="19876"/>
                </a:lnTo>
                <a:lnTo>
                  <a:pt x="0" y="47227"/>
                </a:lnTo>
                <a:lnTo>
                  <a:pt x="2673" y="61293"/>
                </a:lnTo>
                <a:lnTo>
                  <a:pt x="9298" y="73467"/>
                </a:lnTo>
                <a:lnTo>
                  <a:pt x="19161" y="83042"/>
                </a:lnTo>
                <a:lnTo>
                  <a:pt x="31552" y="89308"/>
                </a:lnTo>
                <a:lnTo>
                  <a:pt x="45760" y="91554"/>
                </a:lnTo>
                <a:lnTo>
                  <a:pt x="158075" y="91531"/>
                </a:lnTo>
                <a:lnTo>
                  <a:pt x="193887" y="72375"/>
                </a:lnTo>
                <a:lnTo>
                  <a:pt x="202402" y="45770"/>
                </a:lnTo>
                <a:lnTo>
                  <a:pt x="202380" y="44325"/>
                </a:lnTo>
                <a:lnTo>
                  <a:pt x="183221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264175" y="47251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264175" y="47383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264175" y="47515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264175" y="47646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264175" y="477788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264175" y="47910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264175" y="48042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365381" y="47243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365381" y="47375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365381" y="475071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365381" y="476389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365381" y="47770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365381" y="47902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365381" y="48034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276812" y="4740322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308470" y="4756800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416803" y="4762995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978522" y="358437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015096" y="360820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001931" y="3639200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144756" y="3623123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007584" y="3763314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116564" y="398522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118573" y="4029179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971084" y="3977883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971084" y="3977882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971456" y="4018178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971084" y="3847175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117798" y="404032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018790" y="393871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105053" y="3929213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6932930" y="3846144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6990347" y="3898471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020531" y="3895024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071017" y="3897693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7"/>
                </a:moveTo>
                <a:lnTo>
                  <a:pt x="15608" y="2857"/>
                </a:lnTo>
              </a:path>
            </a:pathLst>
          </a:custGeom>
          <a:ln w="69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089476" y="3867165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79" h="57785">
                <a:moveTo>
                  <a:pt x="24320" y="41617"/>
                </a:moveTo>
                <a:lnTo>
                  <a:pt x="19075" y="41617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17"/>
                </a:lnTo>
                <a:close/>
              </a:path>
              <a:path w="30479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17"/>
                </a:lnTo>
                <a:lnTo>
                  <a:pt x="30073" y="41617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79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123600" y="3867164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4" h="58420">
                <a:moveTo>
                  <a:pt x="1397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52"/>
                </a:lnTo>
                <a:lnTo>
                  <a:pt x="1397" y="48742"/>
                </a:lnTo>
                <a:close/>
              </a:path>
              <a:path w="26034" h="58420">
                <a:moveTo>
                  <a:pt x="23057" y="26835"/>
                </a:moveTo>
                <a:lnTo>
                  <a:pt x="16294" y="26835"/>
                </a:lnTo>
                <a:lnTo>
                  <a:pt x="19837" y="32118"/>
                </a:lnTo>
                <a:lnTo>
                  <a:pt x="19900" y="47167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7" y="49796"/>
                </a:lnTo>
                <a:lnTo>
                  <a:pt x="25527" y="31407"/>
                </a:lnTo>
                <a:lnTo>
                  <a:pt x="23057" y="26835"/>
                </a:lnTo>
                <a:close/>
              </a:path>
              <a:path w="26034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3924" y="27190"/>
                </a:lnTo>
                <a:lnTo>
                  <a:pt x="5753" y="26835"/>
                </a:lnTo>
                <a:lnTo>
                  <a:pt x="23057" y="26835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107" y="21209"/>
                </a:lnTo>
                <a:lnTo>
                  <a:pt x="7454" y="21209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4" h="58420">
                <a:moveTo>
                  <a:pt x="13957" y="20853"/>
                </a:moveTo>
                <a:lnTo>
                  <a:pt x="9283" y="20853"/>
                </a:lnTo>
                <a:lnTo>
                  <a:pt x="7454" y="21209"/>
                </a:lnTo>
                <a:lnTo>
                  <a:pt x="15107" y="21209"/>
                </a:lnTo>
                <a:lnTo>
                  <a:pt x="13957" y="2085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155134" y="3864093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84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5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051079" y="3651031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48"/>
                </a:moveTo>
                <a:lnTo>
                  <a:pt x="0" y="60325"/>
                </a:lnTo>
                <a:lnTo>
                  <a:pt x="23" y="60520"/>
                </a:lnTo>
                <a:lnTo>
                  <a:pt x="3638" y="73366"/>
                </a:lnTo>
                <a:lnTo>
                  <a:pt x="11357" y="83235"/>
                </a:lnTo>
                <a:lnTo>
                  <a:pt x="21910" y="88492"/>
                </a:lnTo>
                <a:lnTo>
                  <a:pt x="35991" y="90246"/>
                </a:lnTo>
                <a:lnTo>
                  <a:pt x="43561" y="90246"/>
                </a:lnTo>
                <a:lnTo>
                  <a:pt x="49885" y="89179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04" y="19075"/>
                </a:lnTo>
                <a:lnTo>
                  <a:pt x="25666" y="15633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20" h="90804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25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09194" y="651756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09190" y="6805568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09190" y="6949559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42540" y="6552565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36"/>
                </a:lnTo>
                <a:lnTo>
                  <a:pt x="0" y="73990"/>
                </a:lnTo>
                <a:lnTo>
                  <a:pt x="3174" y="74434"/>
                </a:lnTo>
                <a:lnTo>
                  <a:pt x="8191" y="74866"/>
                </a:lnTo>
                <a:lnTo>
                  <a:pt x="16079" y="74857"/>
                </a:lnTo>
                <a:lnTo>
                  <a:pt x="30540" y="73053"/>
                </a:lnTo>
                <a:lnTo>
                  <a:pt x="40220" y="67983"/>
                </a:lnTo>
                <a:lnTo>
                  <a:pt x="40784" y="67436"/>
                </a:lnTo>
                <a:lnTo>
                  <a:pt x="27330" y="67436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12"/>
                </a:lnTo>
                <a:lnTo>
                  <a:pt x="41652" y="38912"/>
                </a:lnTo>
                <a:lnTo>
                  <a:pt x="38252" y="36512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88"/>
                </a:lnTo>
                <a:lnTo>
                  <a:pt x="11048" y="7645"/>
                </a:lnTo>
                <a:lnTo>
                  <a:pt x="13550" y="7327"/>
                </a:lnTo>
                <a:lnTo>
                  <a:pt x="40263" y="7327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12"/>
                </a:moveTo>
                <a:lnTo>
                  <a:pt x="27762" y="38912"/>
                </a:lnTo>
                <a:lnTo>
                  <a:pt x="36398" y="43052"/>
                </a:lnTo>
                <a:lnTo>
                  <a:pt x="36398" y="63830"/>
                </a:lnTo>
                <a:lnTo>
                  <a:pt x="27330" y="67436"/>
                </a:lnTo>
                <a:lnTo>
                  <a:pt x="40784" y="67436"/>
                </a:lnTo>
                <a:lnTo>
                  <a:pt x="43941" y="64376"/>
                </a:lnTo>
                <a:lnTo>
                  <a:pt x="46456" y="59562"/>
                </a:lnTo>
                <a:lnTo>
                  <a:pt x="46456" y="42303"/>
                </a:lnTo>
                <a:lnTo>
                  <a:pt x="41652" y="38912"/>
                </a:lnTo>
                <a:close/>
              </a:path>
              <a:path w="46989" h="74929">
                <a:moveTo>
                  <a:pt x="40263" y="7327"/>
                </a:moveTo>
                <a:lnTo>
                  <a:pt x="27546" y="7327"/>
                </a:lnTo>
                <a:lnTo>
                  <a:pt x="34099" y="10706"/>
                </a:lnTo>
                <a:lnTo>
                  <a:pt x="34099" y="26454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63"/>
                </a:lnTo>
                <a:lnTo>
                  <a:pt x="43726" y="12572"/>
                </a:lnTo>
                <a:lnTo>
                  <a:pt x="41427" y="8191"/>
                </a:lnTo>
                <a:lnTo>
                  <a:pt x="40263" y="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99770" y="6553104"/>
            <a:ext cx="75565" cy="74295"/>
          </a:xfrm>
          <a:custGeom>
            <a:avLst/>
            <a:gdLst/>
            <a:ahLst/>
            <a:cxnLst/>
            <a:rect l="l" t="t" r="r" b="b"/>
            <a:pathLst>
              <a:path w="75565" h="74295">
                <a:moveTo>
                  <a:pt x="17271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21"/>
                </a:lnTo>
                <a:lnTo>
                  <a:pt x="12082" y="21012"/>
                </a:lnTo>
                <a:lnTo>
                  <a:pt x="12458" y="9512"/>
                </a:lnTo>
                <a:lnTo>
                  <a:pt x="20628" y="9512"/>
                </a:lnTo>
                <a:lnTo>
                  <a:pt x="17271" y="0"/>
                </a:lnTo>
                <a:close/>
              </a:path>
              <a:path w="75565" h="74295">
                <a:moveTo>
                  <a:pt x="71203" y="9512"/>
                </a:moveTo>
                <a:lnTo>
                  <a:pt x="62623" y="9512"/>
                </a:lnTo>
                <a:lnTo>
                  <a:pt x="62977" y="15433"/>
                </a:lnTo>
                <a:lnTo>
                  <a:pt x="63398" y="28369"/>
                </a:lnTo>
                <a:lnTo>
                  <a:pt x="64046" y="41325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512"/>
                </a:lnTo>
                <a:close/>
              </a:path>
              <a:path w="75565" h="74295">
                <a:moveTo>
                  <a:pt x="20628" y="9512"/>
                </a:moveTo>
                <a:lnTo>
                  <a:pt x="12458" y="9512"/>
                </a:lnTo>
                <a:lnTo>
                  <a:pt x="13677" y="13499"/>
                </a:lnTo>
                <a:lnTo>
                  <a:pt x="17072" y="25380"/>
                </a:lnTo>
                <a:lnTo>
                  <a:pt x="21208" y="38150"/>
                </a:lnTo>
                <a:lnTo>
                  <a:pt x="33121" y="73240"/>
                </a:lnTo>
                <a:lnTo>
                  <a:pt x="40335" y="73240"/>
                </a:lnTo>
                <a:lnTo>
                  <a:pt x="44983" y="60452"/>
                </a:lnTo>
                <a:lnTo>
                  <a:pt x="37591" y="60452"/>
                </a:lnTo>
                <a:lnTo>
                  <a:pt x="37165" y="60004"/>
                </a:lnTo>
                <a:lnTo>
                  <a:pt x="33934" y="48332"/>
                </a:lnTo>
                <a:lnTo>
                  <a:pt x="29844" y="35636"/>
                </a:lnTo>
                <a:lnTo>
                  <a:pt x="20628" y="9512"/>
                </a:lnTo>
                <a:close/>
              </a:path>
              <a:path w="75565" h="74295">
                <a:moveTo>
                  <a:pt x="70612" y="0"/>
                </a:moveTo>
                <a:lnTo>
                  <a:pt x="58483" y="0"/>
                </a:lnTo>
                <a:lnTo>
                  <a:pt x="45136" y="36281"/>
                </a:lnTo>
                <a:lnTo>
                  <a:pt x="40859" y="49021"/>
                </a:lnTo>
                <a:lnTo>
                  <a:pt x="37591" y="60452"/>
                </a:lnTo>
                <a:lnTo>
                  <a:pt x="44983" y="60452"/>
                </a:lnTo>
                <a:lnTo>
                  <a:pt x="54842" y="33328"/>
                </a:lnTo>
                <a:lnTo>
                  <a:pt x="59061" y="21012"/>
                </a:lnTo>
                <a:lnTo>
                  <a:pt x="62623" y="9512"/>
                </a:lnTo>
                <a:lnTo>
                  <a:pt x="71203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487627" y="6553155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0" y="62037"/>
                </a:moveTo>
                <a:lnTo>
                  <a:pt x="1438" y="71614"/>
                </a:lnTo>
                <a:lnTo>
                  <a:pt x="11585" y="73307"/>
                </a:lnTo>
                <a:lnTo>
                  <a:pt x="29957" y="72309"/>
                </a:lnTo>
                <a:lnTo>
                  <a:pt x="36029" y="66850"/>
                </a:lnTo>
                <a:lnTo>
                  <a:pt x="11100" y="66850"/>
                </a:lnTo>
                <a:lnTo>
                  <a:pt x="4864" y="64665"/>
                </a:lnTo>
                <a:lnTo>
                  <a:pt x="610" y="62037"/>
                </a:lnTo>
                <a:close/>
              </a:path>
              <a:path w="42545" h="73659">
                <a:moveTo>
                  <a:pt x="31742" y="0"/>
                </a:moveTo>
                <a:lnTo>
                  <a:pt x="14093" y="224"/>
                </a:lnTo>
                <a:lnTo>
                  <a:pt x="3643" y="8064"/>
                </a:lnTo>
                <a:lnTo>
                  <a:pt x="0" y="22035"/>
                </a:lnTo>
                <a:lnTo>
                  <a:pt x="6120" y="32580"/>
                </a:lnTo>
                <a:lnTo>
                  <a:pt x="19190" y="39634"/>
                </a:lnTo>
                <a:lnTo>
                  <a:pt x="29134" y="43456"/>
                </a:lnTo>
                <a:lnTo>
                  <a:pt x="33071" y="47393"/>
                </a:lnTo>
                <a:lnTo>
                  <a:pt x="33071" y="61719"/>
                </a:lnTo>
                <a:lnTo>
                  <a:pt x="27381" y="66850"/>
                </a:lnTo>
                <a:lnTo>
                  <a:pt x="36029" y="66850"/>
                </a:lnTo>
                <a:lnTo>
                  <a:pt x="39548" y="63686"/>
                </a:lnTo>
                <a:lnTo>
                  <a:pt x="42554" y="50000"/>
                </a:lnTo>
                <a:lnTo>
                  <a:pt x="36942" y="39292"/>
                </a:lnTo>
                <a:lnTo>
                  <a:pt x="24003" y="31874"/>
                </a:lnTo>
                <a:lnTo>
                  <a:pt x="13843" y="27924"/>
                </a:lnTo>
                <a:lnTo>
                  <a:pt x="9347" y="24546"/>
                </a:lnTo>
                <a:lnTo>
                  <a:pt x="9347" y="12621"/>
                </a:lnTo>
                <a:lnTo>
                  <a:pt x="13183" y="6626"/>
                </a:lnTo>
                <a:lnTo>
                  <a:pt x="38234" y="6626"/>
                </a:lnTo>
                <a:lnTo>
                  <a:pt x="39520" y="2181"/>
                </a:lnTo>
                <a:lnTo>
                  <a:pt x="31742" y="0"/>
                </a:lnTo>
                <a:close/>
              </a:path>
              <a:path w="42545" h="73659">
                <a:moveTo>
                  <a:pt x="38234" y="6626"/>
                </a:moveTo>
                <a:lnTo>
                  <a:pt x="29908" y="6626"/>
                </a:lnTo>
                <a:lnTo>
                  <a:pt x="34823" y="8811"/>
                </a:lnTo>
                <a:lnTo>
                  <a:pt x="37224" y="10119"/>
                </a:lnTo>
                <a:lnTo>
                  <a:pt x="38234" y="66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36507" y="6553103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4" h="73659">
                <a:moveTo>
                  <a:pt x="10820" y="0"/>
                </a:moveTo>
                <a:lnTo>
                  <a:pt x="0" y="0"/>
                </a:lnTo>
                <a:lnTo>
                  <a:pt x="23216" y="42303"/>
                </a:lnTo>
                <a:lnTo>
                  <a:pt x="23279" y="73672"/>
                </a:lnTo>
                <a:lnTo>
                  <a:pt x="32892" y="73672"/>
                </a:lnTo>
                <a:lnTo>
                  <a:pt x="32892" y="42303"/>
                </a:lnTo>
                <a:lnTo>
                  <a:pt x="36852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907"/>
                </a:lnTo>
                <a:lnTo>
                  <a:pt x="21196" y="20345"/>
                </a:lnTo>
                <a:lnTo>
                  <a:pt x="10820" y="0"/>
                </a:lnTo>
                <a:close/>
              </a:path>
              <a:path w="57784" h="73659">
                <a:moveTo>
                  <a:pt x="57594" y="0"/>
                </a:moveTo>
                <a:lnTo>
                  <a:pt x="46786" y="0"/>
                </a:lnTo>
                <a:lnTo>
                  <a:pt x="36182" y="20345"/>
                </a:lnTo>
                <a:lnTo>
                  <a:pt x="33337" y="25907"/>
                </a:lnTo>
                <a:lnTo>
                  <a:pt x="30822" y="30708"/>
                </a:lnTo>
                <a:lnTo>
                  <a:pt x="28752" y="35521"/>
                </a:lnTo>
                <a:lnTo>
                  <a:pt x="36852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621366" y="6554870"/>
            <a:ext cx="48260" cy="72390"/>
          </a:xfrm>
          <a:custGeom>
            <a:avLst/>
            <a:gdLst/>
            <a:ahLst/>
            <a:cxnLst/>
            <a:rect l="l" t="t" r="r" b="b"/>
            <a:pathLst>
              <a:path w="48259" h="72390">
                <a:moveTo>
                  <a:pt x="20224" y="0"/>
                </a:moveTo>
                <a:lnTo>
                  <a:pt x="7663" y="6190"/>
                </a:lnTo>
                <a:lnTo>
                  <a:pt x="2743" y="18578"/>
                </a:lnTo>
                <a:lnTo>
                  <a:pt x="2743" y="24687"/>
                </a:lnTo>
                <a:lnTo>
                  <a:pt x="6121" y="30808"/>
                </a:lnTo>
                <a:lnTo>
                  <a:pt x="13995" y="34530"/>
                </a:lnTo>
                <a:lnTo>
                  <a:pt x="14109" y="34847"/>
                </a:lnTo>
                <a:lnTo>
                  <a:pt x="5359" y="38568"/>
                </a:lnTo>
                <a:lnTo>
                  <a:pt x="107" y="44791"/>
                </a:lnTo>
                <a:lnTo>
                  <a:pt x="0" y="53872"/>
                </a:lnTo>
                <a:lnTo>
                  <a:pt x="2953" y="63158"/>
                </a:lnTo>
                <a:lnTo>
                  <a:pt x="13111" y="70065"/>
                </a:lnTo>
                <a:lnTo>
                  <a:pt x="31572" y="72141"/>
                </a:lnTo>
                <a:lnTo>
                  <a:pt x="41616" y="66114"/>
                </a:lnTo>
                <a:lnTo>
                  <a:pt x="14985" y="66114"/>
                </a:lnTo>
                <a:lnTo>
                  <a:pt x="9512" y="59777"/>
                </a:lnTo>
                <a:lnTo>
                  <a:pt x="9782" y="53872"/>
                </a:lnTo>
                <a:lnTo>
                  <a:pt x="9842" y="45782"/>
                </a:lnTo>
                <a:lnTo>
                  <a:pt x="14325" y="40321"/>
                </a:lnTo>
                <a:lnTo>
                  <a:pt x="22631" y="37920"/>
                </a:lnTo>
                <a:lnTo>
                  <a:pt x="42809" y="37920"/>
                </a:lnTo>
                <a:lnTo>
                  <a:pt x="42519" y="37590"/>
                </a:lnTo>
                <a:lnTo>
                  <a:pt x="33667" y="34085"/>
                </a:lnTo>
                <a:lnTo>
                  <a:pt x="33667" y="33755"/>
                </a:lnTo>
                <a:lnTo>
                  <a:pt x="39438" y="31024"/>
                </a:lnTo>
                <a:lnTo>
                  <a:pt x="25361" y="31024"/>
                </a:lnTo>
                <a:lnTo>
                  <a:pt x="17157" y="28840"/>
                </a:lnTo>
                <a:lnTo>
                  <a:pt x="11810" y="25030"/>
                </a:lnTo>
                <a:lnTo>
                  <a:pt x="11810" y="11797"/>
                </a:lnTo>
                <a:lnTo>
                  <a:pt x="16179" y="6539"/>
                </a:lnTo>
                <a:lnTo>
                  <a:pt x="39777" y="6539"/>
                </a:lnTo>
                <a:lnTo>
                  <a:pt x="37313" y="3535"/>
                </a:lnTo>
                <a:lnTo>
                  <a:pt x="20224" y="0"/>
                </a:lnTo>
                <a:close/>
              </a:path>
              <a:path w="48259" h="72390">
                <a:moveTo>
                  <a:pt x="42809" y="37920"/>
                </a:moveTo>
                <a:lnTo>
                  <a:pt x="22631" y="37920"/>
                </a:lnTo>
                <a:lnTo>
                  <a:pt x="32245" y="40651"/>
                </a:lnTo>
                <a:lnTo>
                  <a:pt x="38265" y="44791"/>
                </a:lnTo>
                <a:lnTo>
                  <a:pt x="38265" y="60755"/>
                </a:lnTo>
                <a:lnTo>
                  <a:pt x="32689" y="66114"/>
                </a:lnTo>
                <a:lnTo>
                  <a:pt x="41616" y="66114"/>
                </a:lnTo>
                <a:lnTo>
                  <a:pt x="43392" y="65049"/>
                </a:lnTo>
                <a:lnTo>
                  <a:pt x="47943" y="52564"/>
                </a:lnTo>
                <a:lnTo>
                  <a:pt x="47980" y="43813"/>
                </a:lnTo>
                <a:lnTo>
                  <a:pt x="42809" y="37920"/>
                </a:lnTo>
                <a:close/>
              </a:path>
              <a:path w="48259" h="72390">
                <a:moveTo>
                  <a:pt x="39777" y="6539"/>
                </a:moveTo>
                <a:lnTo>
                  <a:pt x="32791" y="6539"/>
                </a:lnTo>
                <a:lnTo>
                  <a:pt x="36182" y="12444"/>
                </a:lnTo>
                <a:lnTo>
                  <a:pt x="36059" y="24687"/>
                </a:lnTo>
                <a:lnTo>
                  <a:pt x="31483" y="28942"/>
                </a:lnTo>
                <a:lnTo>
                  <a:pt x="25361" y="31024"/>
                </a:lnTo>
                <a:lnTo>
                  <a:pt x="39438" y="31024"/>
                </a:lnTo>
                <a:lnTo>
                  <a:pt x="42418" y="29615"/>
                </a:lnTo>
                <a:lnTo>
                  <a:pt x="45364" y="23163"/>
                </a:lnTo>
                <a:lnTo>
                  <a:pt x="44700" y="12540"/>
                </a:lnTo>
                <a:lnTo>
                  <a:pt x="39777" y="65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684724" y="6555736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29" h="71120">
                <a:moveTo>
                  <a:pt x="23710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10" y="71043"/>
                </a:lnTo>
                <a:lnTo>
                  <a:pt x="23710" y="8953"/>
                </a:lnTo>
                <a:close/>
              </a:path>
              <a:path w="24129" h="71120">
                <a:moveTo>
                  <a:pt x="23710" y="0"/>
                </a:moveTo>
                <a:lnTo>
                  <a:pt x="15519" y="0"/>
                </a:lnTo>
                <a:lnTo>
                  <a:pt x="0" y="8305"/>
                </a:lnTo>
                <a:lnTo>
                  <a:pt x="1854" y="15621"/>
                </a:lnTo>
                <a:lnTo>
                  <a:pt x="14198" y="8953"/>
                </a:lnTo>
                <a:lnTo>
                  <a:pt x="23710" y="8953"/>
                </a:lnTo>
                <a:lnTo>
                  <a:pt x="2371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34653" y="6554946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90">
                <a:moveTo>
                  <a:pt x="19119" y="0"/>
                </a:moveTo>
                <a:lnTo>
                  <a:pt x="10841" y="4138"/>
                </a:lnTo>
                <a:lnTo>
                  <a:pt x="4556" y="13318"/>
                </a:lnTo>
                <a:lnTo>
                  <a:pt x="773" y="28277"/>
                </a:lnTo>
                <a:lnTo>
                  <a:pt x="0" y="49754"/>
                </a:lnTo>
                <a:lnTo>
                  <a:pt x="5301" y="62408"/>
                </a:lnTo>
                <a:lnTo>
                  <a:pt x="14840" y="69990"/>
                </a:lnTo>
                <a:lnTo>
                  <a:pt x="28837" y="72121"/>
                </a:lnTo>
                <a:lnTo>
                  <a:pt x="38655" y="65691"/>
                </a:lnTo>
                <a:lnTo>
                  <a:pt x="39411" y="64168"/>
                </a:lnTo>
                <a:lnTo>
                  <a:pt x="17516" y="64168"/>
                </a:lnTo>
                <a:lnTo>
                  <a:pt x="10748" y="54544"/>
                </a:lnTo>
                <a:lnTo>
                  <a:pt x="8279" y="36631"/>
                </a:lnTo>
                <a:lnTo>
                  <a:pt x="9985" y="21642"/>
                </a:lnTo>
                <a:lnTo>
                  <a:pt x="16352" y="11042"/>
                </a:lnTo>
                <a:lnTo>
                  <a:pt x="27684" y="8200"/>
                </a:lnTo>
                <a:lnTo>
                  <a:pt x="38411" y="8200"/>
                </a:lnTo>
                <a:lnTo>
                  <a:pt x="32701" y="2739"/>
                </a:lnTo>
                <a:lnTo>
                  <a:pt x="19119" y="0"/>
                </a:lnTo>
                <a:close/>
              </a:path>
              <a:path w="46990" h="72390">
                <a:moveTo>
                  <a:pt x="38411" y="8200"/>
                </a:moveTo>
                <a:lnTo>
                  <a:pt x="27684" y="8200"/>
                </a:lnTo>
                <a:lnTo>
                  <a:pt x="32938" y="14985"/>
                </a:lnTo>
                <a:lnTo>
                  <a:pt x="35642" y="28783"/>
                </a:lnTo>
                <a:lnTo>
                  <a:pt x="35729" y="50726"/>
                </a:lnTo>
                <a:lnTo>
                  <a:pt x="29622" y="61292"/>
                </a:lnTo>
                <a:lnTo>
                  <a:pt x="17516" y="64168"/>
                </a:lnTo>
                <a:lnTo>
                  <a:pt x="39411" y="64168"/>
                </a:lnTo>
                <a:lnTo>
                  <a:pt x="44761" y="53383"/>
                </a:lnTo>
                <a:lnTo>
                  <a:pt x="46861" y="35539"/>
                </a:lnTo>
                <a:lnTo>
                  <a:pt x="46138" y="25002"/>
                </a:lnTo>
                <a:lnTo>
                  <a:pt x="41614" y="11264"/>
                </a:lnTo>
                <a:lnTo>
                  <a:pt x="38411" y="82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12525" y="6551916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21" y="0"/>
                </a:moveTo>
                <a:lnTo>
                  <a:pt x="8884" y="12890"/>
                </a:lnTo>
                <a:lnTo>
                  <a:pt x="0" y="40456"/>
                </a:lnTo>
                <a:lnTo>
                  <a:pt x="3150" y="55709"/>
                </a:lnTo>
                <a:lnTo>
                  <a:pt x="10871" y="66830"/>
                </a:lnTo>
                <a:lnTo>
                  <a:pt x="22248" y="73636"/>
                </a:lnTo>
                <a:lnTo>
                  <a:pt x="36369" y="75945"/>
                </a:lnTo>
                <a:lnTo>
                  <a:pt x="45335" y="75945"/>
                </a:lnTo>
                <a:lnTo>
                  <a:pt x="52333" y="74206"/>
                </a:lnTo>
                <a:lnTo>
                  <a:pt x="55826" y="72453"/>
                </a:lnTo>
                <a:lnTo>
                  <a:pt x="54656" y="67970"/>
                </a:lnTo>
                <a:lnTo>
                  <a:pt x="44129" y="67970"/>
                </a:lnTo>
                <a:lnTo>
                  <a:pt x="30759" y="67181"/>
                </a:lnTo>
                <a:lnTo>
                  <a:pt x="19520" y="61442"/>
                </a:lnTo>
                <a:lnTo>
                  <a:pt x="12559" y="50170"/>
                </a:lnTo>
                <a:lnTo>
                  <a:pt x="10297" y="33393"/>
                </a:lnTo>
                <a:lnTo>
                  <a:pt x="14990" y="19580"/>
                </a:lnTo>
                <a:lnTo>
                  <a:pt x="24801" y="10953"/>
                </a:lnTo>
                <a:lnTo>
                  <a:pt x="38769" y="7975"/>
                </a:lnTo>
                <a:lnTo>
                  <a:pt x="54543" y="7975"/>
                </a:lnTo>
                <a:lnTo>
                  <a:pt x="55927" y="3276"/>
                </a:lnTo>
                <a:lnTo>
                  <a:pt x="53425" y="1955"/>
                </a:lnTo>
                <a:lnTo>
                  <a:pt x="47621" y="0"/>
                </a:lnTo>
                <a:close/>
              </a:path>
              <a:path w="56515" h="76200">
                <a:moveTo>
                  <a:pt x="53857" y="64909"/>
                </a:moveTo>
                <a:lnTo>
                  <a:pt x="50034" y="66776"/>
                </a:lnTo>
                <a:lnTo>
                  <a:pt x="44129" y="67970"/>
                </a:lnTo>
                <a:lnTo>
                  <a:pt x="54656" y="67970"/>
                </a:lnTo>
                <a:lnTo>
                  <a:pt x="53857" y="64909"/>
                </a:lnTo>
                <a:close/>
              </a:path>
              <a:path w="56515" h="76200">
                <a:moveTo>
                  <a:pt x="54543" y="7975"/>
                </a:moveTo>
                <a:lnTo>
                  <a:pt x="44891" y="7975"/>
                </a:lnTo>
                <a:lnTo>
                  <a:pt x="50034" y="9270"/>
                </a:lnTo>
                <a:lnTo>
                  <a:pt x="53641" y="11036"/>
                </a:lnTo>
                <a:lnTo>
                  <a:pt x="54543" y="79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309448" y="709352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645730" y="7131711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4" h="61595">
                <a:moveTo>
                  <a:pt x="36334" y="44640"/>
                </a:moveTo>
                <a:lnTo>
                  <a:pt x="28498" y="44640"/>
                </a:lnTo>
                <a:lnTo>
                  <a:pt x="28498" y="61341"/>
                </a:lnTo>
                <a:lnTo>
                  <a:pt x="36334" y="61341"/>
                </a:lnTo>
                <a:lnTo>
                  <a:pt x="36334" y="44640"/>
                </a:lnTo>
                <a:close/>
              </a:path>
              <a:path w="45084" h="61595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26"/>
                </a:lnTo>
                <a:lnTo>
                  <a:pt x="36334" y="8026"/>
                </a:lnTo>
                <a:lnTo>
                  <a:pt x="36334" y="0"/>
                </a:lnTo>
                <a:close/>
              </a:path>
              <a:path w="45084" h="61595">
                <a:moveTo>
                  <a:pt x="36334" y="8026"/>
                </a:moveTo>
                <a:lnTo>
                  <a:pt x="28778" y="8026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2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719670" y="7126046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34"/>
                </a:lnTo>
                <a:lnTo>
                  <a:pt x="12446" y="45123"/>
                </a:lnTo>
                <a:lnTo>
                  <a:pt x="21961" y="45123"/>
                </a:lnTo>
                <a:lnTo>
                  <a:pt x="19844" y="42290"/>
                </a:lnTo>
                <a:lnTo>
                  <a:pt x="8204" y="42290"/>
                </a:lnTo>
                <a:lnTo>
                  <a:pt x="8204" y="0"/>
                </a:lnTo>
                <a:close/>
              </a:path>
              <a:path w="38734" h="67309">
                <a:moveTo>
                  <a:pt x="21961" y="45123"/>
                </a:moveTo>
                <a:lnTo>
                  <a:pt x="12446" y="45123"/>
                </a:lnTo>
                <a:lnTo>
                  <a:pt x="28206" y="67005"/>
                </a:lnTo>
                <a:lnTo>
                  <a:pt x="38315" y="67005"/>
                </a:lnTo>
                <a:lnTo>
                  <a:pt x="21961" y="45123"/>
                </a:lnTo>
                <a:close/>
              </a:path>
              <a:path w="38734" h="67309">
                <a:moveTo>
                  <a:pt x="35852" y="21335"/>
                </a:moveTo>
                <a:lnTo>
                  <a:pt x="25857" y="21335"/>
                </a:lnTo>
                <a:lnTo>
                  <a:pt x="12446" y="37096"/>
                </a:lnTo>
                <a:lnTo>
                  <a:pt x="9525" y="40678"/>
                </a:lnTo>
                <a:lnTo>
                  <a:pt x="8394" y="42290"/>
                </a:lnTo>
                <a:lnTo>
                  <a:pt x="19844" y="42290"/>
                </a:lnTo>
                <a:lnTo>
                  <a:pt x="18211" y="40106"/>
                </a:lnTo>
                <a:lnTo>
                  <a:pt x="35852" y="2133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758478" y="7129440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0" y="54178"/>
                </a:lnTo>
                <a:lnTo>
                  <a:pt x="20955" y="54178"/>
                </a:lnTo>
                <a:lnTo>
                  <a:pt x="19623" y="47104"/>
                </a:lnTo>
                <a:lnTo>
                  <a:pt x="18059" y="39839"/>
                </a:lnTo>
                <a:lnTo>
                  <a:pt x="16212" y="32105"/>
                </a:lnTo>
                <a:lnTo>
                  <a:pt x="8686" y="0"/>
                </a:lnTo>
                <a:close/>
              </a:path>
              <a:path w="78105" h="64134">
                <a:moveTo>
                  <a:pt x="45743" y="9728"/>
                </a:moveTo>
                <a:lnTo>
                  <a:pt x="38887" y="9728"/>
                </a:lnTo>
                <a:lnTo>
                  <a:pt x="39725" y="16154"/>
                </a:lnTo>
                <a:lnTo>
                  <a:pt x="41046" y="22377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39"/>
                </a:lnTo>
                <a:lnTo>
                  <a:pt x="51115" y="32105"/>
                </a:lnTo>
                <a:lnTo>
                  <a:pt x="45743" y="9728"/>
                </a:lnTo>
                <a:close/>
              </a:path>
              <a:path w="78105" h="64134">
                <a:moveTo>
                  <a:pt x="43408" y="0"/>
                </a:moveTo>
                <a:lnTo>
                  <a:pt x="34823" y="0"/>
                </a:lnTo>
                <a:lnTo>
                  <a:pt x="24155" y="40309"/>
                </a:lnTo>
                <a:lnTo>
                  <a:pt x="22186" y="47853"/>
                </a:lnTo>
                <a:lnTo>
                  <a:pt x="21145" y="54178"/>
                </a:lnTo>
                <a:lnTo>
                  <a:pt x="27310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5" h="64134">
                <a:moveTo>
                  <a:pt x="77673" y="0"/>
                </a:moveTo>
                <a:lnTo>
                  <a:pt x="69278" y="0"/>
                </a:lnTo>
                <a:lnTo>
                  <a:pt x="60829" y="32270"/>
                </a:lnTo>
                <a:lnTo>
                  <a:pt x="57099" y="47104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209192" y="7129508"/>
            <a:ext cx="971165" cy="751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389958" y="684680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80" y="23753"/>
                </a:lnTo>
                <a:lnTo>
                  <a:pt x="14144" y="10172"/>
                </a:lnTo>
                <a:lnTo>
                  <a:pt x="23412" y="5601"/>
                </a:lnTo>
                <a:lnTo>
                  <a:pt x="34450" y="5601"/>
                </a:lnTo>
                <a:lnTo>
                  <a:pt x="30136" y="1972"/>
                </a:lnTo>
                <a:lnTo>
                  <a:pt x="15357" y="0"/>
                </a:lnTo>
                <a:close/>
              </a:path>
              <a:path w="44450" h="66675">
                <a:moveTo>
                  <a:pt x="34450" y="5601"/>
                </a:moveTo>
                <a:lnTo>
                  <a:pt x="23412" y="5601"/>
                </a:lnTo>
                <a:lnTo>
                  <a:pt x="30206" y="10082"/>
                </a:lnTo>
                <a:lnTo>
                  <a:pt x="33976" y="22202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5"/>
                </a:lnTo>
                <a:lnTo>
                  <a:pt x="39382" y="9749"/>
                </a:lnTo>
                <a:lnTo>
                  <a:pt x="34450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40909" y="684298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7"/>
                </a:lnTo>
                <a:lnTo>
                  <a:pt x="5486" y="26796"/>
                </a:lnTo>
                <a:lnTo>
                  <a:pt x="20408" y="26796"/>
                </a:lnTo>
                <a:lnTo>
                  <a:pt x="26249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3" y="18376"/>
                </a:lnTo>
                <a:lnTo>
                  <a:pt x="18072" y="22034"/>
                </a:lnTo>
                <a:lnTo>
                  <a:pt x="26249" y="22034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387468" y="6992601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18"/>
                </a:moveTo>
                <a:lnTo>
                  <a:pt x="30670" y="48018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18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18"/>
                </a:lnTo>
                <a:lnTo>
                  <a:pt x="48336" y="48018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71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42746" y="6992593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73"/>
                </a:lnTo>
                <a:lnTo>
                  <a:pt x="1824" y="56260"/>
                </a:lnTo>
                <a:close/>
              </a:path>
              <a:path w="40640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45"/>
                </a:lnTo>
                <a:lnTo>
                  <a:pt x="36668" y="30975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09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93043" y="698903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27"/>
                </a:lnTo>
                <a:lnTo>
                  <a:pt x="5473" y="26796"/>
                </a:lnTo>
                <a:lnTo>
                  <a:pt x="20396" y="26796"/>
                </a:lnTo>
                <a:lnTo>
                  <a:pt x="26237" y="22034"/>
                </a:lnTo>
                <a:lnTo>
                  <a:pt x="9029" y="22034"/>
                </a:lnTo>
                <a:lnTo>
                  <a:pt x="5575" y="18376"/>
                </a:lnTo>
                <a:lnTo>
                  <a:pt x="5575" y="9334"/>
                </a:lnTo>
                <a:lnTo>
                  <a:pt x="8216" y="4775"/>
                </a:lnTo>
                <a:lnTo>
                  <a:pt x="25778" y="4775"/>
                </a:lnTo>
                <a:lnTo>
                  <a:pt x="21920" y="0"/>
                </a:lnTo>
                <a:close/>
              </a:path>
              <a:path w="27304" h="27304">
                <a:moveTo>
                  <a:pt x="25778" y="4775"/>
                </a:moveTo>
                <a:lnTo>
                  <a:pt x="19291" y="4775"/>
                </a:lnTo>
                <a:lnTo>
                  <a:pt x="21418" y="9334"/>
                </a:lnTo>
                <a:lnTo>
                  <a:pt x="21420" y="18376"/>
                </a:lnTo>
                <a:lnTo>
                  <a:pt x="18059" y="22034"/>
                </a:lnTo>
                <a:lnTo>
                  <a:pt x="26237" y="22034"/>
                </a:lnTo>
                <a:lnTo>
                  <a:pt x="27000" y="21412"/>
                </a:lnTo>
                <a:lnTo>
                  <a:pt x="27000" y="6286"/>
                </a:lnTo>
                <a:lnTo>
                  <a:pt x="25778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914481" y="6703792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72018" y="684567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3" y="56545"/>
                </a:lnTo>
                <a:lnTo>
                  <a:pt x="9907" y="64769"/>
                </a:lnTo>
                <a:lnTo>
                  <a:pt x="27242" y="67725"/>
                </a:lnTo>
                <a:lnTo>
                  <a:pt x="39118" y="61666"/>
                </a:lnTo>
                <a:lnTo>
                  <a:pt x="13906" y="61666"/>
                </a:lnTo>
                <a:lnTo>
                  <a:pt x="8839" y="55785"/>
                </a:lnTo>
                <a:lnTo>
                  <a:pt x="9078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4" h="67945">
                <a:moveTo>
                  <a:pt x="39774" y="35478"/>
                </a:moveTo>
                <a:lnTo>
                  <a:pt x="21018" y="35478"/>
                </a:lnTo>
                <a:lnTo>
                  <a:pt x="29959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8" y="61666"/>
                </a:lnTo>
                <a:lnTo>
                  <a:pt x="39676" y="61381"/>
                </a:lnTo>
                <a:lnTo>
                  <a:pt x="44531" y="49080"/>
                </a:lnTo>
                <a:lnTo>
                  <a:pt x="44577" y="40965"/>
                </a:lnTo>
                <a:lnTo>
                  <a:pt x="39774" y="35478"/>
                </a:lnTo>
                <a:close/>
              </a:path>
              <a:path w="45084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930941" y="6846722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31"/>
                </a:moveTo>
                <a:lnTo>
                  <a:pt x="13398" y="8331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31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16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976506" y="684697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69777" y="699277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924139" y="699172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0" y="56539"/>
                </a:lnTo>
                <a:lnTo>
                  <a:pt x="9901" y="64767"/>
                </a:lnTo>
                <a:lnTo>
                  <a:pt x="27231" y="67727"/>
                </a:lnTo>
                <a:lnTo>
                  <a:pt x="39114" y="61666"/>
                </a:lnTo>
                <a:lnTo>
                  <a:pt x="13906" y="61666"/>
                </a:lnTo>
                <a:lnTo>
                  <a:pt x="8826" y="55785"/>
                </a:lnTo>
                <a:lnTo>
                  <a:pt x="9075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4" h="67945">
                <a:moveTo>
                  <a:pt x="39774" y="35478"/>
                </a:moveTo>
                <a:lnTo>
                  <a:pt x="21018" y="35478"/>
                </a:lnTo>
                <a:lnTo>
                  <a:pt x="29946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4" y="61666"/>
                </a:lnTo>
                <a:lnTo>
                  <a:pt x="39666" y="61384"/>
                </a:lnTo>
                <a:lnTo>
                  <a:pt x="44519" y="49080"/>
                </a:lnTo>
                <a:lnTo>
                  <a:pt x="44564" y="40965"/>
                </a:lnTo>
                <a:lnTo>
                  <a:pt x="39774" y="35478"/>
                </a:lnTo>
                <a:close/>
              </a:path>
              <a:path w="45084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976506" y="699302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346067" y="684567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3" y="56545"/>
                </a:lnTo>
                <a:lnTo>
                  <a:pt x="9907" y="64769"/>
                </a:lnTo>
                <a:lnTo>
                  <a:pt x="27242" y="67725"/>
                </a:lnTo>
                <a:lnTo>
                  <a:pt x="39118" y="61666"/>
                </a:lnTo>
                <a:lnTo>
                  <a:pt x="13906" y="61666"/>
                </a:lnTo>
                <a:lnTo>
                  <a:pt x="8839" y="55785"/>
                </a:lnTo>
                <a:lnTo>
                  <a:pt x="9078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4" h="67945">
                <a:moveTo>
                  <a:pt x="39774" y="35478"/>
                </a:moveTo>
                <a:lnTo>
                  <a:pt x="21018" y="35478"/>
                </a:lnTo>
                <a:lnTo>
                  <a:pt x="29959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8" y="61666"/>
                </a:lnTo>
                <a:lnTo>
                  <a:pt x="39676" y="61381"/>
                </a:lnTo>
                <a:lnTo>
                  <a:pt x="44531" y="49080"/>
                </a:lnTo>
                <a:lnTo>
                  <a:pt x="44577" y="40965"/>
                </a:lnTo>
                <a:lnTo>
                  <a:pt x="39774" y="35478"/>
                </a:lnTo>
                <a:close/>
              </a:path>
              <a:path w="45084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399103" y="6846716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0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0"/>
                </a:lnTo>
                <a:close/>
              </a:path>
              <a:path w="40640" h="66040">
                <a:moveTo>
                  <a:pt x="36677" y="30987"/>
                </a:moveTo>
                <a:lnTo>
                  <a:pt x="25789" y="30987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6"/>
                </a:lnTo>
                <a:lnTo>
                  <a:pt x="40609" y="36258"/>
                </a:lnTo>
                <a:lnTo>
                  <a:pt x="36677" y="30987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7"/>
                </a:lnTo>
                <a:lnTo>
                  <a:pt x="36677" y="30987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450555" y="684697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499476" y="6863586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549472" y="684567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0" y="56539"/>
                </a:lnTo>
                <a:lnTo>
                  <a:pt x="9901" y="64767"/>
                </a:lnTo>
                <a:lnTo>
                  <a:pt x="27231" y="67727"/>
                </a:lnTo>
                <a:lnTo>
                  <a:pt x="39114" y="61666"/>
                </a:lnTo>
                <a:lnTo>
                  <a:pt x="13906" y="61666"/>
                </a:lnTo>
                <a:lnTo>
                  <a:pt x="8826" y="55785"/>
                </a:lnTo>
                <a:lnTo>
                  <a:pt x="9075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4" h="67945">
                <a:moveTo>
                  <a:pt x="39774" y="35478"/>
                </a:moveTo>
                <a:lnTo>
                  <a:pt x="21018" y="35478"/>
                </a:lnTo>
                <a:lnTo>
                  <a:pt x="29946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4" y="61666"/>
                </a:lnTo>
                <a:lnTo>
                  <a:pt x="39666" y="61384"/>
                </a:lnTo>
                <a:lnTo>
                  <a:pt x="44519" y="49080"/>
                </a:lnTo>
                <a:lnTo>
                  <a:pt x="44564" y="40965"/>
                </a:lnTo>
                <a:lnTo>
                  <a:pt x="39774" y="35478"/>
                </a:lnTo>
                <a:close/>
              </a:path>
              <a:path w="45084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608387" y="6846722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31"/>
                </a:moveTo>
                <a:lnTo>
                  <a:pt x="13411" y="8331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31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7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653965" y="684697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343826" y="699277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398188" y="699172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0" y="56539"/>
                </a:lnTo>
                <a:lnTo>
                  <a:pt x="9901" y="64767"/>
                </a:lnTo>
                <a:lnTo>
                  <a:pt x="27231" y="67727"/>
                </a:lnTo>
                <a:lnTo>
                  <a:pt x="39114" y="61666"/>
                </a:lnTo>
                <a:lnTo>
                  <a:pt x="13906" y="61666"/>
                </a:lnTo>
                <a:lnTo>
                  <a:pt x="8826" y="55785"/>
                </a:lnTo>
                <a:lnTo>
                  <a:pt x="9075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4" h="67945">
                <a:moveTo>
                  <a:pt x="39774" y="35478"/>
                </a:moveTo>
                <a:lnTo>
                  <a:pt x="21018" y="35478"/>
                </a:lnTo>
                <a:lnTo>
                  <a:pt x="29946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4" y="61666"/>
                </a:lnTo>
                <a:lnTo>
                  <a:pt x="39666" y="61384"/>
                </a:lnTo>
                <a:lnTo>
                  <a:pt x="44519" y="49080"/>
                </a:lnTo>
                <a:lnTo>
                  <a:pt x="44564" y="40965"/>
                </a:lnTo>
                <a:lnTo>
                  <a:pt x="39774" y="35478"/>
                </a:lnTo>
                <a:close/>
              </a:path>
              <a:path w="45084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450555" y="699302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499476" y="7009636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61" y="29540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20997" y="15621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29">
                <a:moveTo>
                  <a:pt x="31661" y="29540"/>
                </a:moveTo>
                <a:lnTo>
                  <a:pt x="22351" y="29540"/>
                </a:lnTo>
                <a:lnTo>
                  <a:pt x="24066" y="32499"/>
                </a:lnTo>
                <a:lnTo>
                  <a:pt x="25692" y="35217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61" y="29540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39"/>
                </a:lnTo>
                <a:lnTo>
                  <a:pt x="26301" y="13093"/>
                </a:lnTo>
                <a:lnTo>
                  <a:pt x="24676" y="15621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549472" y="699172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4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0" y="56539"/>
                </a:lnTo>
                <a:lnTo>
                  <a:pt x="9901" y="64767"/>
                </a:lnTo>
                <a:lnTo>
                  <a:pt x="27231" y="67727"/>
                </a:lnTo>
                <a:lnTo>
                  <a:pt x="39114" y="61666"/>
                </a:lnTo>
                <a:lnTo>
                  <a:pt x="13906" y="61666"/>
                </a:lnTo>
                <a:lnTo>
                  <a:pt x="8826" y="55785"/>
                </a:lnTo>
                <a:lnTo>
                  <a:pt x="9075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4" h="67945">
                <a:moveTo>
                  <a:pt x="39774" y="35478"/>
                </a:moveTo>
                <a:lnTo>
                  <a:pt x="21018" y="35478"/>
                </a:lnTo>
                <a:lnTo>
                  <a:pt x="29946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4" y="61666"/>
                </a:lnTo>
                <a:lnTo>
                  <a:pt x="39666" y="61384"/>
                </a:lnTo>
                <a:lnTo>
                  <a:pt x="44519" y="49080"/>
                </a:lnTo>
                <a:lnTo>
                  <a:pt x="44564" y="40965"/>
                </a:lnTo>
                <a:lnTo>
                  <a:pt x="39774" y="35478"/>
                </a:lnTo>
                <a:close/>
              </a:path>
              <a:path w="45084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608387" y="6992772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31"/>
                </a:moveTo>
                <a:lnTo>
                  <a:pt x="13411" y="8331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31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7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653965" y="6993023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8" y="0"/>
                </a:moveTo>
                <a:lnTo>
                  <a:pt x="7106" y="6827"/>
                </a:lnTo>
                <a:lnTo>
                  <a:pt x="1751" y="19851"/>
                </a:lnTo>
                <a:lnTo>
                  <a:pt x="0" y="39590"/>
                </a:lnTo>
                <a:lnTo>
                  <a:pt x="4025" y="54479"/>
                </a:lnTo>
                <a:lnTo>
                  <a:pt x="12437" y="63616"/>
                </a:lnTo>
                <a:lnTo>
                  <a:pt x="25126" y="66589"/>
                </a:lnTo>
                <a:lnTo>
                  <a:pt x="35617" y="61326"/>
                </a:lnTo>
                <a:lnTo>
                  <a:pt x="36772" y="59273"/>
                </a:lnTo>
                <a:lnTo>
                  <a:pt x="18415" y="59273"/>
                </a:lnTo>
                <a:lnTo>
                  <a:pt x="11218" y="50664"/>
                </a:lnTo>
                <a:lnTo>
                  <a:pt x="8574" y="33058"/>
                </a:lnTo>
                <a:lnTo>
                  <a:pt x="9171" y="23761"/>
                </a:lnTo>
                <a:lnTo>
                  <a:pt x="14139" y="10182"/>
                </a:lnTo>
                <a:lnTo>
                  <a:pt x="23404" y="5615"/>
                </a:lnTo>
                <a:lnTo>
                  <a:pt x="34459" y="5615"/>
                </a:lnTo>
                <a:lnTo>
                  <a:pt x="30132" y="1975"/>
                </a:lnTo>
                <a:lnTo>
                  <a:pt x="15358" y="0"/>
                </a:lnTo>
                <a:close/>
              </a:path>
              <a:path w="44450" h="66675">
                <a:moveTo>
                  <a:pt x="34459" y="5615"/>
                </a:moveTo>
                <a:lnTo>
                  <a:pt x="23404" y="5615"/>
                </a:lnTo>
                <a:lnTo>
                  <a:pt x="30196" y="10094"/>
                </a:lnTo>
                <a:lnTo>
                  <a:pt x="33965" y="22214"/>
                </a:lnTo>
                <a:lnTo>
                  <a:pt x="34744" y="43029"/>
                </a:lnTo>
                <a:lnTo>
                  <a:pt x="29606" y="55319"/>
                </a:lnTo>
                <a:lnTo>
                  <a:pt x="18415" y="59273"/>
                </a:lnTo>
                <a:lnTo>
                  <a:pt x="36772" y="59273"/>
                </a:lnTo>
                <a:lnTo>
                  <a:pt x="42166" y="49679"/>
                </a:lnTo>
                <a:lnTo>
                  <a:pt x="44426" y="32042"/>
                </a:lnTo>
                <a:lnTo>
                  <a:pt x="43800" y="22661"/>
                </a:lnTo>
                <a:lnTo>
                  <a:pt x="39380" y="9755"/>
                </a:lnTo>
                <a:lnTo>
                  <a:pt x="34459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025244" y="684567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3" y="56545"/>
                </a:lnTo>
                <a:lnTo>
                  <a:pt x="9907" y="64769"/>
                </a:lnTo>
                <a:lnTo>
                  <a:pt x="27242" y="67725"/>
                </a:lnTo>
                <a:lnTo>
                  <a:pt x="39118" y="61666"/>
                </a:lnTo>
                <a:lnTo>
                  <a:pt x="13906" y="61666"/>
                </a:lnTo>
                <a:lnTo>
                  <a:pt x="8839" y="55785"/>
                </a:lnTo>
                <a:lnTo>
                  <a:pt x="9078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5" h="67945">
                <a:moveTo>
                  <a:pt x="39774" y="35478"/>
                </a:moveTo>
                <a:lnTo>
                  <a:pt x="21018" y="35478"/>
                </a:lnTo>
                <a:lnTo>
                  <a:pt x="29959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8" y="61666"/>
                </a:lnTo>
                <a:lnTo>
                  <a:pt x="39676" y="61381"/>
                </a:lnTo>
                <a:lnTo>
                  <a:pt x="44531" y="49080"/>
                </a:lnTo>
                <a:lnTo>
                  <a:pt x="44577" y="40965"/>
                </a:lnTo>
                <a:lnTo>
                  <a:pt x="39774" y="35478"/>
                </a:lnTo>
                <a:close/>
              </a:path>
              <a:path w="45085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2084166" y="6846722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31"/>
                </a:moveTo>
                <a:lnTo>
                  <a:pt x="13398" y="8331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31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16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2129732" y="684697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2023003" y="6992774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077365" y="6991721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95" y="0"/>
                </a:moveTo>
                <a:lnTo>
                  <a:pt x="7783" y="5334"/>
                </a:lnTo>
                <a:lnTo>
                  <a:pt x="2527" y="17495"/>
                </a:lnTo>
                <a:lnTo>
                  <a:pt x="2527" y="23185"/>
                </a:lnTo>
                <a:lnTo>
                  <a:pt x="5676" y="28874"/>
                </a:lnTo>
                <a:lnTo>
                  <a:pt x="12992" y="32329"/>
                </a:lnTo>
                <a:lnTo>
                  <a:pt x="13093" y="32621"/>
                </a:lnTo>
                <a:lnTo>
                  <a:pt x="4965" y="36088"/>
                </a:lnTo>
                <a:lnTo>
                  <a:pt x="85" y="41879"/>
                </a:lnTo>
                <a:lnTo>
                  <a:pt x="0" y="50299"/>
                </a:lnTo>
                <a:lnTo>
                  <a:pt x="1300" y="56539"/>
                </a:lnTo>
                <a:lnTo>
                  <a:pt x="9901" y="64767"/>
                </a:lnTo>
                <a:lnTo>
                  <a:pt x="27231" y="67727"/>
                </a:lnTo>
                <a:lnTo>
                  <a:pt x="39114" y="61666"/>
                </a:lnTo>
                <a:lnTo>
                  <a:pt x="13906" y="61666"/>
                </a:lnTo>
                <a:lnTo>
                  <a:pt x="8826" y="55785"/>
                </a:lnTo>
                <a:lnTo>
                  <a:pt x="9075" y="50299"/>
                </a:lnTo>
                <a:lnTo>
                  <a:pt x="9131" y="42781"/>
                </a:lnTo>
                <a:lnTo>
                  <a:pt x="13296" y="37713"/>
                </a:lnTo>
                <a:lnTo>
                  <a:pt x="21018" y="35478"/>
                </a:lnTo>
                <a:lnTo>
                  <a:pt x="39774" y="35478"/>
                </a:lnTo>
                <a:lnTo>
                  <a:pt x="39496" y="35161"/>
                </a:lnTo>
                <a:lnTo>
                  <a:pt x="31267" y="31922"/>
                </a:lnTo>
                <a:lnTo>
                  <a:pt x="31267" y="31605"/>
                </a:lnTo>
                <a:lnTo>
                  <a:pt x="36605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502"/>
                </a:lnTo>
                <a:lnTo>
                  <a:pt x="10960" y="11208"/>
                </a:lnTo>
                <a:lnTo>
                  <a:pt x="15024" y="6332"/>
                </a:lnTo>
                <a:lnTo>
                  <a:pt x="37523" y="6332"/>
                </a:lnTo>
                <a:lnTo>
                  <a:pt x="36577" y="4544"/>
                </a:lnTo>
                <a:lnTo>
                  <a:pt x="20995" y="0"/>
                </a:lnTo>
                <a:close/>
              </a:path>
              <a:path w="45085" h="67945">
                <a:moveTo>
                  <a:pt x="39774" y="35478"/>
                </a:moveTo>
                <a:lnTo>
                  <a:pt x="21018" y="35478"/>
                </a:lnTo>
                <a:lnTo>
                  <a:pt x="29946" y="38005"/>
                </a:lnTo>
                <a:lnTo>
                  <a:pt x="35534" y="41879"/>
                </a:lnTo>
                <a:lnTo>
                  <a:pt x="35534" y="56700"/>
                </a:lnTo>
                <a:lnTo>
                  <a:pt x="30352" y="61666"/>
                </a:lnTo>
                <a:lnTo>
                  <a:pt x="39114" y="61666"/>
                </a:lnTo>
                <a:lnTo>
                  <a:pt x="39666" y="61384"/>
                </a:lnTo>
                <a:lnTo>
                  <a:pt x="44519" y="49080"/>
                </a:lnTo>
                <a:lnTo>
                  <a:pt x="44564" y="40965"/>
                </a:lnTo>
                <a:lnTo>
                  <a:pt x="39774" y="35478"/>
                </a:lnTo>
                <a:close/>
              </a:path>
              <a:path w="45085" h="67945">
                <a:moveTo>
                  <a:pt x="37523" y="6332"/>
                </a:moveTo>
                <a:lnTo>
                  <a:pt x="30454" y="6332"/>
                </a:lnTo>
                <a:lnTo>
                  <a:pt x="33604" y="11818"/>
                </a:lnTo>
                <a:lnTo>
                  <a:pt x="33494" y="23185"/>
                </a:lnTo>
                <a:lnTo>
                  <a:pt x="29235" y="27147"/>
                </a:lnTo>
                <a:lnTo>
                  <a:pt x="23558" y="29077"/>
                </a:lnTo>
                <a:lnTo>
                  <a:pt x="36605" y="29077"/>
                </a:lnTo>
                <a:lnTo>
                  <a:pt x="39395" y="27757"/>
                </a:lnTo>
                <a:lnTo>
                  <a:pt x="42138" y="21762"/>
                </a:lnTo>
                <a:lnTo>
                  <a:pt x="42092" y="14973"/>
                </a:lnTo>
                <a:lnTo>
                  <a:pt x="37523" y="63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2129732" y="699302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28"/>
                </a:lnTo>
                <a:lnTo>
                  <a:pt x="1753" y="19852"/>
                </a:lnTo>
                <a:lnTo>
                  <a:pt x="0" y="39591"/>
                </a:lnTo>
                <a:lnTo>
                  <a:pt x="4028" y="54479"/>
                </a:lnTo>
                <a:lnTo>
                  <a:pt x="12443" y="63616"/>
                </a:lnTo>
                <a:lnTo>
                  <a:pt x="25128" y="66589"/>
                </a:lnTo>
                <a:lnTo>
                  <a:pt x="35622" y="61325"/>
                </a:lnTo>
                <a:lnTo>
                  <a:pt x="36775" y="59274"/>
                </a:lnTo>
                <a:lnTo>
                  <a:pt x="18423" y="59274"/>
                </a:lnTo>
                <a:lnTo>
                  <a:pt x="11230" y="50666"/>
                </a:lnTo>
                <a:lnTo>
                  <a:pt x="8586" y="33057"/>
                </a:lnTo>
                <a:lnTo>
                  <a:pt x="9182" y="23760"/>
                </a:lnTo>
                <a:lnTo>
                  <a:pt x="14146" y="10181"/>
                </a:lnTo>
                <a:lnTo>
                  <a:pt x="23416" y="5615"/>
                </a:lnTo>
                <a:lnTo>
                  <a:pt x="34464" y="5615"/>
                </a:lnTo>
                <a:lnTo>
                  <a:pt x="30139" y="1975"/>
                </a:lnTo>
                <a:lnTo>
                  <a:pt x="15361" y="0"/>
                </a:lnTo>
                <a:close/>
              </a:path>
              <a:path w="44450" h="66675">
                <a:moveTo>
                  <a:pt x="34464" y="5615"/>
                </a:moveTo>
                <a:lnTo>
                  <a:pt x="23416" y="5615"/>
                </a:lnTo>
                <a:lnTo>
                  <a:pt x="30208" y="10094"/>
                </a:lnTo>
                <a:lnTo>
                  <a:pt x="33977" y="22214"/>
                </a:lnTo>
                <a:lnTo>
                  <a:pt x="34755" y="43029"/>
                </a:lnTo>
                <a:lnTo>
                  <a:pt x="29616" y="55319"/>
                </a:lnTo>
                <a:lnTo>
                  <a:pt x="18423" y="59274"/>
                </a:lnTo>
                <a:lnTo>
                  <a:pt x="36775" y="59274"/>
                </a:lnTo>
                <a:lnTo>
                  <a:pt x="42168" y="49678"/>
                </a:lnTo>
                <a:lnTo>
                  <a:pt x="44426" y="32041"/>
                </a:lnTo>
                <a:lnTo>
                  <a:pt x="43800" y="22663"/>
                </a:lnTo>
                <a:lnTo>
                  <a:pt x="39384" y="9756"/>
                </a:lnTo>
                <a:lnTo>
                  <a:pt x="34464" y="56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434287" y="6702577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2049678" y="6691338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4"/>
                </a:lnTo>
                <a:lnTo>
                  <a:pt x="99974" y="92074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81091" y="711949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41" y="73"/>
                </a:lnTo>
                <a:lnTo>
                  <a:pt x="8243" y="19868"/>
                </a:lnTo>
                <a:lnTo>
                  <a:pt x="0" y="47217"/>
                </a:lnTo>
                <a:lnTo>
                  <a:pt x="2669" y="61285"/>
                </a:lnTo>
                <a:lnTo>
                  <a:pt x="9290" y="73463"/>
                </a:lnTo>
                <a:lnTo>
                  <a:pt x="19150" y="83040"/>
                </a:lnTo>
                <a:lnTo>
                  <a:pt x="31539" y="89307"/>
                </a:lnTo>
                <a:lnTo>
                  <a:pt x="45748" y="91554"/>
                </a:lnTo>
                <a:lnTo>
                  <a:pt x="158064" y="91531"/>
                </a:lnTo>
                <a:lnTo>
                  <a:pt x="193873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15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430847" y="712543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430847" y="71386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430847" y="715180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430847" y="71649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430847" y="71781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430847" y="71913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430847" y="720456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32053" y="712463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32053" y="713781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32053" y="715101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32053" y="71641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32053" y="717738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32053" y="71905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32053" y="720377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43481" y="7140622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49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2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5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75141" y="7157100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83476" y="7163295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145195" y="598467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181767" y="600850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168601" y="6039500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2311425" y="6023423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2174255" y="6163615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2283209" y="638552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2285219" y="6429479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2137729" y="6378183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2137729" y="6378182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138102" y="6418478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2137729" y="6247475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4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2284444" y="6440627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185436" y="6339019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5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271698" y="6329514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099576" y="6246444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80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2156995" y="6298771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18" y="0"/>
                </a:moveTo>
                <a:lnTo>
                  <a:pt x="2999" y="6832"/>
                </a:lnTo>
                <a:lnTo>
                  <a:pt x="159" y="20797"/>
                </a:lnTo>
                <a:lnTo>
                  <a:pt x="0" y="43394"/>
                </a:lnTo>
                <a:lnTo>
                  <a:pt x="6211" y="53609"/>
                </a:lnTo>
                <a:lnTo>
                  <a:pt x="17688" y="55972"/>
                </a:lnTo>
                <a:lnTo>
                  <a:pt x="20279" y="51805"/>
                </a:lnTo>
                <a:lnTo>
                  <a:pt x="7117" y="51805"/>
                </a:lnTo>
                <a:lnTo>
                  <a:pt x="3846" y="43394"/>
                </a:lnTo>
                <a:lnTo>
                  <a:pt x="3828" y="12904"/>
                </a:lnTo>
                <a:lnTo>
                  <a:pt x="7371" y="4649"/>
                </a:lnTo>
                <a:lnTo>
                  <a:pt x="20002" y="4649"/>
                </a:lnTo>
                <a:lnTo>
                  <a:pt x="19158" y="3014"/>
                </a:lnTo>
                <a:lnTo>
                  <a:pt x="7918" y="0"/>
                </a:lnTo>
                <a:close/>
              </a:path>
              <a:path w="26669" h="56514">
                <a:moveTo>
                  <a:pt x="20002" y="4649"/>
                </a:moveTo>
                <a:lnTo>
                  <a:pt x="17976" y="4649"/>
                </a:lnTo>
                <a:lnTo>
                  <a:pt x="20566" y="13882"/>
                </a:lnTo>
                <a:lnTo>
                  <a:pt x="20566" y="42559"/>
                </a:lnTo>
                <a:lnTo>
                  <a:pt x="17849" y="51805"/>
                </a:lnTo>
                <a:lnTo>
                  <a:pt x="20279" y="51805"/>
                </a:lnTo>
                <a:lnTo>
                  <a:pt x="23949" y="45903"/>
                </a:lnTo>
                <a:lnTo>
                  <a:pt x="26129" y="27611"/>
                </a:lnTo>
                <a:lnTo>
                  <a:pt x="24881" y="14104"/>
                </a:lnTo>
                <a:lnTo>
                  <a:pt x="20002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187177" y="6295317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45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102"/>
                </a:lnTo>
                <a:lnTo>
                  <a:pt x="5118" y="4140"/>
                </a:lnTo>
                <a:lnTo>
                  <a:pt x="16045" y="4140"/>
                </a:lnTo>
                <a:lnTo>
                  <a:pt x="13652" y="0"/>
                </a:lnTo>
                <a:close/>
              </a:path>
              <a:path w="17144" h="23495">
                <a:moveTo>
                  <a:pt x="16045" y="4140"/>
                </a:moveTo>
                <a:lnTo>
                  <a:pt x="12001" y="4140"/>
                </a:lnTo>
                <a:lnTo>
                  <a:pt x="13338" y="8102"/>
                </a:lnTo>
                <a:lnTo>
                  <a:pt x="13348" y="15913"/>
                </a:lnTo>
                <a:lnTo>
                  <a:pt x="11252" y="19088"/>
                </a:lnTo>
                <a:lnTo>
                  <a:pt x="16345" y="19088"/>
                </a:lnTo>
                <a:lnTo>
                  <a:pt x="16802" y="18567"/>
                </a:lnTo>
                <a:lnTo>
                  <a:pt x="16802" y="5448"/>
                </a:lnTo>
                <a:lnTo>
                  <a:pt x="16045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2237663" y="6297993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0" y="2863"/>
                </a:moveTo>
                <a:lnTo>
                  <a:pt x="15608" y="2863"/>
                </a:lnTo>
              </a:path>
            </a:pathLst>
          </a:custGeom>
          <a:ln w="699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2256121" y="6267465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80" h="57785">
                <a:moveTo>
                  <a:pt x="24320" y="41617"/>
                </a:moveTo>
                <a:lnTo>
                  <a:pt x="19075" y="41617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17"/>
                </a:lnTo>
                <a:close/>
              </a:path>
              <a:path w="30480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17"/>
                </a:lnTo>
                <a:lnTo>
                  <a:pt x="30073" y="41617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56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33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80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2290245" y="6267464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20">
                <a:moveTo>
                  <a:pt x="1396" y="48742"/>
                </a:moveTo>
                <a:lnTo>
                  <a:pt x="0" y="54635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18" y="51904"/>
                </a:lnTo>
                <a:lnTo>
                  <a:pt x="6451" y="51904"/>
                </a:lnTo>
                <a:lnTo>
                  <a:pt x="3098" y="50152"/>
                </a:lnTo>
                <a:lnTo>
                  <a:pt x="1396" y="48742"/>
                </a:lnTo>
                <a:close/>
              </a:path>
              <a:path w="26035" h="58420">
                <a:moveTo>
                  <a:pt x="23063" y="26835"/>
                </a:moveTo>
                <a:lnTo>
                  <a:pt x="16294" y="26835"/>
                </a:lnTo>
                <a:lnTo>
                  <a:pt x="19837" y="32118"/>
                </a:lnTo>
                <a:lnTo>
                  <a:pt x="19900" y="47167"/>
                </a:lnTo>
                <a:lnTo>
                  <a:pt x="15417" y="51904"/>
                </a:lnTo>
                <a:lnTo>
                  <a:pt x="23918" y="51904"/>
                </a:lnTo>
                <a:lnTo>
                  <a:pt x="25526" y="49796"/>
                </a:lnTo>
                <a:lnTo>
                  <a:pt x="25526" y="31419"/>
                </a:lnTo>
                <a:lnTo>
                  <a:pt x="23063" y="26835"/>
                </a:lnTo>
                <a:close/>
              </a:path>
              <a:path w="26035" h="58420">
                <a:moveTo>
                  <a:pt x="24701" y="0"/>
                </a:moveTo>
                <a:lnTo>
                  <a:pt x="5054" y="0"/>
                </a:lnTo>
                <a:lnTo>
                  <a:pt x="2400" y="27444"/>
                </a:lnTo>
                <a:lnTo>
                  <a:pt x="3924" y="27190"/>
                </a:lnTo>
                <a:lnTo>
                  <a:pt x="5753" y="26835"/>
                </a:lnTo>
                <a:lnTo>
                  <a:pt x="23063" y="26835"/>
                </a:lnTo>
                <a:lnTo>
                  <a:pt x="22872" y="26479"/>
                </a:lnTo>
                <a:lnTo>
                  <a:pt x="19646" y="23926"/>
                </a:lnTo>
                <a:lnTo>
                  <a:pt x="17119" y="21818"/>
                </a:lnTo>
                <a:lnTo>
                  <a:pt x="15080" y="21196"/>
                </a:lnTo>
                <a:lnTo>
                  <a:pt x="7454" y="21196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5" h="58420">
                <a:moveTo>
                  <a:pt x="13957" y="20853"/>
                </a:moveTo>
                <a:lnTo>
                  <a:pt x="9283" y="20853"/>
                </a:lnTo>
                <a:lnTo>
                  <a:pt x="8407" y="21031"/>
                </a:lnTo>
                <a:lnTo>
                  <a:pt x="7454" y="21196"/>
                </a:lnTo>
                <a:lnTo>
                  <a:pt x="15080" y="21196"/>
                </a:lnTo>
                <a:lnTo>
                  <a:pt x="13957" y="2085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2321779" y="6264387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84" y="0"/>
                </a:lnTo>
                <a:lnTo>
                  <a:pt x="0" y="5105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45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102"/>
                </a:lnTo>
                <a:lnTo>
                  <a:pt x="5118" y="4140"/>
                </a:lnTo>
                <a:lnTo>
                  <a:pt x="16045" y="4140"/>
                </a:lnTo>
                <a:lnTo>
                  <a:pt x="13652" y="0"/>
                </a:lnTo>
                <a:close/>
              </a:path>
              <a:path w="17144" h="23495">
                <a:moveTo>
                  <a:pt x="16045" y="4140"/>
                </a:moveTo>
                <a:lnTo>
                  <a:pt x="12001" y="4140"/>
                </a:lnTo>
                <a:lnTo>
                  <a:pt x="13338" y="8102"/>
                </a:lnTo>
                <a:lnTo>
                  <a:pt x="13348" y="15913"/>
                </a:lnTo>
                <a:lnTo>
                  <a:pt x="11252" y="19088"/>
                </a:lnTo>
                <a:lnTo>
                  <a:pt x="16345" y="19088"/>
                </a:lnTo>
                <a:lnTo>
                  <a:pt x="16802" y="18567"/>
                </a:lnTo>
                <a:lnTo>
                  <a:pt x="16802" y="5448"/>
                </a:lnTo>
                <a:lnTo>
                  <a:pt x="16045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2217588" y="6051331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19" h="90804">
                <a:moveTo>
                  <a:pt x="17132" y="58648"/>
                </a:moveTo>
                <a:lnTo>
                  <a:pt x="0" y="60325"/>
                </a:lnTo>
                <a:lnTo>
                  <a:pt x="22" y="60517"/>
                </a:lnTo>
                <a:lnTo>
                  <a:pt x="3637" y="73364"/>
                </a:lnTo>
                <a:lnTo>
                  <a:pt x="11355" y="83233"/>
                </a:lnTo>
                <a:lnTo>
                  <a:pt x="21908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85" y="89166"/>
                </a:lnTo>
                <a:lnTo>
                  <a:pt x="60032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19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21"/>
                </a:lnTo>
                <a:lnTo>
                  <a:pt x="29679" y="14566"/>
                </a:lnTo>
                <a:lnTo>
                  <a:pt x="66396" y="14566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19" h="90804">
                <a:moveTo>
                  <a:pt x="66396" y="14566"/>
                </a:moveTo>
                <a:lnTo>
                  <a:pt x="39763" y="14566"/>
                </a:lnTo>
                <a:lnTo>
                  <a:pt x="43472" y="15557"/>
                </a:lnTo>
                <a:lnTo>
                  <a:pt x="48425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396" y="14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2204888" y="3678289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19" h="90804">
                <a:moveTo>
                  <a:pt x="17132" y="58648"/>
                </a:moveTo>
                <a:lnTo>
                  <a:pt x="0" y="60325"/>
                </a:lnTo>
                <a:lnTo>
                  <a:pt x="23" y="60520"/>
                </a:lnTo>
                <a:lnTo>
                  <a:pt x="3638" y="73366"/>
                </a:lnTo>
                <a:lnTo>
                  <a:pt x="11357" y="83235"/>
                </a:lnTo>
                <a:lnTo>
                  <a:pt x="21910" y="88492"/>
                </a:lnTo>
                <a:lnTo>
                  <a:pt x="35991" y="90246"/>
                </a:lnTo>
                <a:lnTo>
                  <a:pt x="43561" y="90246"/>
                </a:lnTo>
                <a:lnTo>
                  <a:pt x="49885" y="89179"/>
                </a:lnTo>
                <a:lnTo>
                  <a:pt x="60032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19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33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19" h="90804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25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044778" y="1586878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5">
                <a:moveTo>
                  <a:pt x="17132" y="58648"/>
                </a:moveTo>
                <a:lnTo>
                  <a:pt x="0" y="60325"/>
                </a:lnTo>
                <a:lnTo>
                  <a:pt x="23" y="60520"/>
                </a:lnTo>
                <a:lnTo>
                  <a:pt x="3638" y="73366"/>
                </a:lnTo>
                <a:lnTo>
                  <a:pt x="11357" y="83235"/>
                </a:lnTo>
                <a:lnTo>
                  <a:pt x="21910" y="88492"/>
                </a:lnTo>
                <a:lnTo>
                  <a:pt x="35991" y="90246"/>
                </a:lnTo>
                <a:lnTo>
                  <a:pt x="43561" y="90246"/>
                </a:lnTo>
                <a:lnTo>
                  <a:pt x="49885" y="89179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5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92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33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20" h="90805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37" y="19469"/>
                </a:lnTo>
                <a:lnTo>
                  <a:pt x="50050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2596070" y="822832"/>
            <a:ext cx="1988741" cy="13467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2745727" y="206122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2745729" y="2349235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2779086" y="2096238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30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30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30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2836316" y="2096778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60">
                <a:moveTo>
                  <a:pt x="17272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2" y="0"/>
                </a:lnTo>
                <a:close/>
              </a:path>
              <a:path w="75564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4" y="9512"/>
                </a:lnTo>
                <a:close/>
              </a:path>
              <a:path w="75564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2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5" y="35623"/>
                </a:lnTo>
                <a:lnTo>
                  <a:pt x="20629" y="9512"/>
                </a:lnTo>
                <a:close/>
              </a:path>
              <a:path w="75564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2924173" y="2096819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4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4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2977973" y="2095606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5" h="76200">
                <a:moveTo>
                  <a:pt x="30403" y="0"/>
                </a:moveTo>
                <a:lnTo>
                  <a:pt x="442" y="33804"/>
                </a:lnTo>
                <a:lnTo>
                  <a:pt x="0" y="53752"/>
                </a:lnTo>
                <a:lnTo>
                  <a:pt x="6917" y="65633"/>
                </a:lnTo>
                <a:lnTo>
                  <a:pt x="17703" y="73304"/>
                </a:lnTo>
                <a:lnTo>
                  <a:pt x="31710" y="76021"/>
                </a:lnTo>
                <a:lnTo>
                  <a:pt x="44634" y="73266"/>
                </a:lnTo>
                <a:lnTo>
                  <a:pt x="55187" y="65793"/>
                </a:lnTo>
                <a:lnTo>
                  <a:pt x="56193" y="64090"/>
                </a:lnTo>
                <a:lnTo>
                  <a:pt x="18579" y="64090"/>
                </a:lnTo>
                <a:lnTo>
                  <a:pt x="10542" y="53214"/>
                </a:lnTo>
                <a:lnTo>
                  <a:pt x="7760" y="38442"/>
                </a:lnTo>
                <a:lnTo>
                  <a:pt x="8536" y="30157"/>
                </a:lnTo>
                <a:lnTo>
                  <a:pt x="13371" y="18950"/>
                </a:lnTo>
                <a:lnTo>
                  <a:pt x="23607" y="11535"/>
                </a:lnTo>
                <a:lnTo>
                  <a:pt x="40363" y="9771"/>
                </a:lnTo>
                <a:lnTo>
                  <a:pt x="54820" y="9771"/>
                </a:lnTo>
                <a:lnTo>
                  <a:pt x="44870" y="2732"/>
                </a:lnTo>
                <a:lnTo>
                  <a:pt x="30403" y="0"/>
                </a:lnTo>
                <a:close/>
              </a:path>
              <a:path w="65405" h="76200">
                <a:moveTo>
                  <a:pt x="54820" y="9771"/>
                </a:moveTo>
                <a:lnTo>
                  <a:pt x="40363" y="9771"/>
                </a:lnTo>
                <a:lnTo>
                  <a:pt x="48287" y="17616"/>
                </a:lnTo>
                <a:lnTo>
                  <a:pt x="52612" y="30889"/>
                </a:lnTo>
                <a:lnTo>
                  <a:pt x="53216" y="49098"/>
                </a:lnTo>
                <a:lnTo>
                  <a:pt x="47312" y="58558"/>
                </a:lnTo>
                <a:lnTo>
                  <a:pt x="36112" y="64047"/>
                </a:lnTo>
                <a:lnTo>
                  <a:pt x="18579" y="64090"/>
                </a:lnTo>
                <a:lnTo>
                  <a:pt x="56193" y="64090"/>
                </a:lnTo>
                <a:lnTo>
                  <a:pt x="62294" y="53752"/>
                </a:lnTo>
                <a:lnTo>
                  <a:pt x="64910" y="37235"/>
                </a:lnTo>
                <a:lnTo>
                  <a:pt x="62543" y="22188"/>
                </a:lnTo>
                <a:lnTo>
                  <a:pt x="55723" y="10409"/>
                </a:lnTo>
                <a:lnTo>
                  <a:pt x="54820" y="97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3076729" y="2099398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4" h="71119">
                <a:moveTo>
                  <a:pt x="301" y="60553"/>
                </a:moveTo>
                <a:lnTo>
                  <a:pt x="0" y="68987"/>
                </a:lnTo>
                <a:lnTo>
                  <a:pt x="9207" y="70777"/>
                </a:lnTo>
                <a:lnTo>
                  <a:pt x="27842" y="69756"/>
                </a:lnTo>
                <a:lnTo>
                  <a:pt x="34161" y="64477"/>
                </a:lnTo>
                <a:lnTo>
                  <a:pt x="9051" y="64477"/>
                </a:lnTo>
                <a:lnTo>
                  <a:pt x="3260" y="62306"/>
                </a:lnTo>
                <a:lnTo>
                  <a:pt x="301" y="60553"/>
                </a:lnTo>
                <a:close/>
              </a:path>
              <a:path w="42544" h="71119">
                <a:moveTo>
                  <a:pt x="37786" y="33337"/>
                </a:moveTo>
                <a:lnTo>
                  <a:pt x="7845" y="33337"/>
                </a:lnTo>
                <a:lnTo>
                  <a:pt x="12540" y="33342"/>
                </a:lnTo>
                <a:lnTo>
                  <a:pt x="27547" y="37892"/>
                </a:lnTo>
                <a:lnTo>
                  <a:pt x="32331" y="49072"/>
                </a:lnTo>
                <a:lnTo>
                  <a:pt x="32331" y="58585"/>
                </a:lnTo>
                <a:lnTo>
                  <a:pt x="24571" y="64477"/>
                </a:lnTo>
                <a:lnTo>
                  <a:pt x="34161" y="64477"/>
                </a:lnTo>
                <a:lnTo>
                  <a:pt x="38210" y="61095"/>
                </a:lnTo>
                <a:lnTo>
                  <a:pt x="42059" y="47980"/>
                </a:lnTo>
                <a:lnTo>
                  <a:pt x="42059" y="39027"/>
                </a:lnTo>
                <a:lnTo>
                  <a:pt x="37786" y="33337"/>
                </a:lnTo>
                <a:close/>
              </a:path>
              <a:path w="42544" h="71119">
                <a:moveTo>
                  <a:pt x="40636" y="0"/>
                </a:moveTo>
                <a:lnTo>
                  <a:pt x="6638" y="0"/>
                </a:lnTo>
                <a:lnTo>
                  <a:pt x="2054" y="34099"/>
                </a:lnTo>
                <a:lnTo>
                  <a:pt x="7845" y="33337"/>
                </a:lnTo>
                <a:lnTo>
                  <a:pt x="37786" y="33337"/>
                </a:lnTo>
                <a:lnTo>
                  <a:pt x="37461" y="32905"/>
                </a:lnTo>
                <a:lnTo>
                  <a:pt x="31899" y="29730"/>
                </a:lnTo>
                <a:lnTo>
                  <a:pt x="27517" y="27114"/>
                </a:lnTo>
                <a:lnTo>
                  <a:pt x="24011" y="26339"/>
                </a:lnTo>
                <a:lnTo>
                  <a:pt x="10791" y="26339"/>
                </a:lnTo>
                <a:lnTo>
                  <a:pt x="13535" y="8089"/>
                </a:lnTo>
                <a:lnTo>
                  <a:pt x="40636" y="8089"/>
                </a:lnTo>
                <a:lnTo>
                  <a:pt x="40636" y="0"/>
                </a:lnTo>
                <a:close/>
              </a:path>
              <a:path w="42544" h="71119">
                <a:moveTo>
                  <a:pt x="22056" y="25907"/>
                </a:moveTo>
                <a:lnTo>
                  <a:pt x="13966" y="25907"/>
                </a:lnTo>
                <a:lnTo>
                  <a:pt x="10791" y="26339"/>
                </a:lnTo>
                <a:lnTo>
                  <a:pt x="24011" y="26339"/>
                </a:lnTo>
                <a:lnTo>
                  <a:pt x="22056" y="25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3129957" y="2098306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60">
                <a:moveTo>
                  <a:pt x="41571" y="0"/>
                </a:moveTo>
                <a:lnTo>
                  <a:pt x="37418" y="114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4"/>
                </a:lnTo>
                <a:lnTo>
                  <a:pt x="0" y="47182"/>
                </a:lnTo>
                <a:lnTo>
                  <a:pt x="4120" y="61106"/>
                </a:lnTo>
                <a:lnTo>
                  <a:pt x="13466" y="70087"/>
                </a:lnTo>
                <a:lnTo>
                  <a:pt x="27692" y="73198"/>
                </a:lnTo>
                <a:lnTo>
                  <a:pt x="38882" y="68446"/>
                </a:lnTo>
                <a:lnTo>
                  <a:pt x="40477" y="65900"/>
                </a:lnTo>
                <a:lnTo>
                  <a:pt x="24689" y="65898"/>
                </a:lnTo>
                <a:lnTo>
                  <a:pt x="13387" y="60028"/>
                </a:lnTo>
                <a:lnTo>
                  <a:pt x="9338" y="45580"/>
                </a:lnTo>
                <a:lnTo>
                  <a:pt x="9338" y="43827"/>
                </a:lnTo>
                <a:lnTo>
                  <a:pt x="9770" y="42405"/>
                </a:lnTo>
                <a:lnTo>
                  <a:pt x="10430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6" y="33553"/>
                </a:lnTo>
                <a:lnTo>
                  <a:pt x="12561" y="24027"/>
                </a:lnTo>
                <a:lnTo>
                  <a:pt x="20814" y="13957"/>
                </a:lnTo>
                <a:lnTo>
                  <a:pt x="34357" y="8305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60">
                <a:moveTo>
                  <a:pt x="42218" y="32575"/>
                </a:moveTo>
                <a:lnTo>
                  <a:pt x="33049" y="32575"/>
                </a:lnTo>
                <a:lnTo>
                  <a:pt x="38840" y="38696"/>
                </a:lnTo>
                <a:lnTo>
                  <a:pt x="38840" y="59016"/>
                </a:lnTo>
                <a:lnTo>
                  <a:pt x="33278" y="65900"/>
                </a:lnTo>
                <a:lnTo>
                  <a:pt x="40478" y="65898"/>
                </a:lnTo>
                <a:lnTo>
                  <a:pt x="45765" y="57459"/>
                </a:lnTo>
                <a:lnTo>
                  <a:pt x="47634" y="40904"/>
                </a:lnTo>
                <a:lnTo>
                  <a:pt x="42218" y="32575"/>
                </a:lnTo>
                <a:close/>
              </a:path>
              <a:path w="47625" h="73660">
                <a:moveTo>
                  <a:pt x="27144" y="25349"/>
                </a:moveTo>
                <a:lnTo>
                  <a:pt x="19282" y="25349"/>
                </a:lnTo>
                <a:lnTo>
                  <a:pt x="13377" y="29070"/>
                </a:lnTo>
                <a:lnTo>
                  <a:pt x="9986" y="33553"/>
                </a:lnTo>
                <a:lnTo>
                  <a:pt x="16948" y="33553"/>
                </a:lnTo>
                <a:lnTo>
                  <a:pt x="18406" y="32575"/>
                </a:lnTo>
                <a:lnTo>
                  <a:pt x="42218" y="32575"/>
                </a:lnTo>
                <a:lnTo>
                  <a:pt x="40232" y="29521"/>
                </a:lnTo>
                <a:lnTo>
                  <a:pt x="27144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3187367" y="2098619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89">
                <a:moveTo>
                  <a:pt x="19106" y="0"/>
                </a:moveTo>
                <a:lnTo>
                  <a:pt x="10829" y="4140"/>
                </a:lnTo>
                <a:lnTo>
                  <a:pt x="4547" y="13320"/>
                </a:lnTo>
                <a:lnTo>
                  <a:pt x="768" y="28280"/>
                </a:lnTo>
                <a:lnTo>
                  <a:pt x="0" y="49756"/>
                </a:lnTo>
                <a:lnTo>
                  <a:pt x="5307" y="62406"/>
                </a:lnTo>
                <a:lnTo>
                  <a:pt x="14846" y="69988"/>
                </a:lnTo>
                <a:lnTo>
                  <a:pt x="28836" y="72120"/>
                </a:lnTo>
                <a:lnTo>
                  <a:pt x="38653" y="65690"/>
                </a:lnTo>
                <a:lnTo>
                  <a:pt x="39413" y="64158"/>
                </a:lnTo>
                <a:lnTo>
                  <a:pt x="17520" y="64158"/>
                </a:lnTo>
                <a:lnTo>
                  <a:pt x="10749" y="54538"/>
                </a:lnTo>
                <a:lnTo>
                  <a:pt x="8282" y="36630"/>
                </a:lnTo>
                <a:lnTo>
                  <a:pt x="9988" y="21633"/>
                </a:lnTo>
                <a:lnTo>
                  <a:pt x="16350" y="11030"/>
                </a:lnTo>
                <a:lnTo>
                  <a:pt x="27683" y="8185"/>
                </a:lnTo>
                <a:lnTo>
                  <a:pt x="38396" y="8185"/>
                </a:lnTo>
                <a:lnTo>
                  <a:pt x="32690" y="2734"/>
                </a:lnTo>
                <a:lnTo>
                  <a:pt x="19106" y="0"/>
                </a:lnTo>
                <a:close/>
              </a:path>
              <a:path w="46989" h="72389">
                <a:moveTo>
                  <a:pt x="38396" y="8185"/>
                </a:moveTo>
                <a:lnTo>
                  <a:pt x="27683" y="8185"/>
                </a:lnTo>
                <a:lnTo>
                  <a:pt x="32935" y="14968"/>
                </a:lnTo>
                <a:lnTo>
                  <a:pt x="35636" y="28766"/>
                </a:lnTo>
                <a:lnTo>
                  <a:pt x="35722" y="50710"/>
                </a:lnTo>
                <a:lnTo>
                  <a:pt x="29619" y="61280"/>
                </a:lnTo>
                <a:lnTo>
                  <a:pt x="17520" y="64158"/>
                </a:lnTo>
                <a:lnTo>
                  <a:pt x="39413" y="64158"/>
                </a:lnTo>
                <a:lnTo>
                  <a:pt x="44762" y="53382"/>
                </a:lnTo>
                <a:lnTo>
                  <a:pt x="46864" y="35538"/>
                </a:lnTo>
                <a:lnTo>
                  <a:pt x="46138" y="24984"/>
                </a:lnTo>
                <a:lnTo>
                  <a:pt x="41608" y="11252"/>
                </a:lnTo>
                <a:lnTo>
                  <a:pt x="38396" y="81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3265249" y="2095570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6"/>
                </a:lnTo>
                <a:lnTo>
                  <a:pt x="0" y="40458"/>
                </a:lnTo>
                <a:lnTo>
                  <a:pt x="3146" y="55721"/>
                </a:lnTo>
                <a:lnTo>
                  <a:pt x="10861" y="66844"/>
                </a:lnTo>
                <a:lnTo>
                  <a:pt x="22236" y="73650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6" y="67195"/>
                </a:lnTo>
                <a:lnTo>
                  <a:pt x="19507" y="61458"/>
                </a:lnTo>
                <a:lnTo>
                  <a:pt x="12547" y="50188"/>
                </a:lnTo>
                <a:lnTo>
                  <a:pt x="10285" y="33405"/>
                </a:lnTo>
                <a:lnTo>
                  <a:pt x="14981" y="19590"/>
                </a:lnTo>
                <a:lnTo>
                  <a:pt x="24791" y="10965"/>
                </a:lnTo>
                <a:lnTo>
                  <a:pt x="38757" y="7988"/>
                </a:lnTo>
                <a:lnTo>
                  <a:pt x="54536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4" h="76200">
                <a:moveTo>
                  <a:pt x="54536" y="7988"/>
                </a:moveTo>
                <a:lnTo>
                  <a:pt x="44879" y="7988"/>
                </a:lnTo>
                <a:lnTo>
                  <a:pt x="50022" y="9296"/>
                </a:lnTo>
                <a:lnTo>
                  <a:pt x="53629" y="11049"/>
                </a:lnTo>
                <a:lnTo>
                  <a:pt x="54536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2746006" y="2493225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3082276" y="2531411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5" h="61594">
                <a:moveTo>
                  <a:pt x="36334" y="44640"/>
                </a:moveTo>
                <a:lnTo>
                  <a:pt x="28498" y="44640"/>
                </a:lnTo>
                <a:lnTo>
                  <a:pt x="28498" y="61340"/>
                </a:lnTo>
                <a:lnTo>
                  <a:pt x="36334" y="61340"/>
                </a:lnTo>
                <a:lnTo>
                  <a:pt x="36334" y="44640"/>
                </a:lnTo>
                <a:close/>
              </a:path>
              <a:path w="45085" h="61594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5" h="61594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3156216" y="2525752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5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10">
                <a:moveTo>
                  <a:pt x="21951" y="45110"/>
                </a:moveTo>
                <a:lnTo>
                  <a:pt x="12445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10">
                <a:moveTo>
                  <a:pt x="35852" y="21323"/>
                </a:moveTo>
                <a:lnTo>
                  <a:pt x="25857" y="21323"/>
                </a:lnTo>
                <a:lnTo>
                  <a:pt x="12445" y="37083"/>
                </a:lnTo>
                <a:lnTo>
                  <a:pt x="11125" y="38684"/>
                </a:lnTo>
                <a:lnTo>
                  <a:pt x="9524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3195024" y="2529153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4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5">
                <a:moveTo>
                  <a:pt x="45740" y="9715"/>
                </a:moveTo>
                <a:lnTo>
                  <a:pt x="38887" y="9715"/>
                </a:lnTo>
                <a:lnTo>
                  <a:pt x="39725" y="16129"/>
                </a:lnTo>
                <a:lnTo>
                  <a:pt x="41046" y="22352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3645731" y="2529209"/>
            <a:ext cx="971171" cy="751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826504" y="239046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877454" y="238664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5" h="27305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3351034" y="224745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30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3309479" y="2390383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3361193" y="2389371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2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3413054" y="23906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3783527" y="2390383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3836762" y="2390386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3887103" y="23906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3936022" y="2407246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30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3986932" y="2390383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53" y="59905"/>
                </a:lnTo>
                <a:lnTo>
                  <a:pt x="9940" y="59905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60" y="30975"/>
                </a:moveTo>
                <a:lnTo>
                  <a:pt x="25790" y="30975"/>
                </a:lnTo>
                <a:lnTo>
                  <a:pt x="31479" y="37071"/>
                </a:lnTo>
                <a:lnTo>
                  <a:pt x="31581" y="54432"/>
                </a:lnTo>
                <a:lnTo>
                  <a:pt x="24367" y="59905"/>
                </a:lnTo>
                <a:lnTo>
                  <a:pt x="33253" y="59905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60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60" y="30975"/>
                </a:lnTo>
                <a:lnTo>
                  <a:pt x="36356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4038646" y="2389371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2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4090513" y="239064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4462704" y="2390383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39">
                <a:moveTo>
                  <a:pt x="1825" y="56260"/>
                </a:moveTo>
                <a:lnTo>
                  <a:pt x="0" y="63322"/>
                </a:lnTo>
                <a:lnTo>
                  <a:pt x="7985" y="65729"/>
                </a:lnTo>
                <a:lnTo>
                  <a:pt x="25495" y="65563"/>
                </a:lnTo>
                <a:lnTo>
                  <a:pt x="33236" y="59918"/>
                </a:lnTo>
                <a:lnTo>
                  <a:pt x="9940" y="59918"/>
                </a:lnTo>
                <a:lnTo>
                  <a:pt x="4568" y="57886"/>
                </a:lnTo>
                <a:lnTo>
                  <a:pt x="1825" y="56260"/>
                </a:lnTo>
                <a:close/>
              </a:path>
              <a:path w="40639" h="66039">
                <a:moveTo>
                  <a:pt x="36648" y="30975"/>
                </a:moveTo>
                <a:lnTo>
                  <a:pt x="25790" y="30975"/>
                </a:lnTo>
                <a:lnTo>
                  <a:pt x="31466" y="37071"/>
                </a:lnTo>
                <a:lnTo>
                  <a:pt x="31581" y="54432"/>
                </a:lnTo>
                <a:lnTo>
                  <a:pt x="24367" y="59918"/>
                </a:lnTo>
                <a:lnTo>
                  <a:pt x="33236" y="59918"/>
                </a:lnTo>
                <a:lnTo>
                  <a:pt x="36489" y="57546"/>
                </a:lnTo>
                <a:lnTo>
                  <a:pt x="40610" y="44576"/>
                </a:lnTo>
                <a:lnTo>
                  <a:pt x="40610" y="36258"/>
                </a:lnTo>
                <a:lnTo>
                  <a:pt x="36648" y="30975"/>
                </a:lnTo>
                <a:close/>
              </a:path>
              <a:path w="40639" h="66039">
                <a:moveTo>
                  <a:pt x="39290" y="0"/>
                </a:moveTo>
                <a:lnTo>
                  <a:pt x="7717" y="0"/>
                </a:lnTo>
                <a:lnTo>
                  <a:pt x="3450" y="31686"/>
                </a:lnTo>
                <a:lnTo>
                  <a:pt x="5889" y="31381"/>
                </a:lnTo>
                <a:lnTo>
                  <a:pt x="8835" y="30975"/>
                </a:lnTo>
                <a:lnTo>
                  <a:pt x="36648" y="30975"/>
                </a:lnTo>
                <a:lnTo>
                  <a:pt x="36343" y="30568"/>
                </a:lnTo>
                <a:lnTo>
                  <a:pt x="31162" y="27622"/>
                </a:lnTo>
                <a:lnTo>
                  <a:pt x="27110" y="25184"/>
                </a:lnTo>
                <a:lnTo>
                  <a:pt x="23878" y="24472"/>
                </a:lnTo>
                <a:lnTo>
                  <a:pt x="11566" y="24472"/>
                </a:lnTo>
                <a:lnTo>
                  <a:pt x="14106" y="7518"/>
                </a:lnTo>
                <a:lnTo>
                  <a:pt x="39290" y="7518"/>
                </a:lnTo>
                <a:lnTo>
                  <a:pt x="39290" y="0"/>
                </a:lnTo>
                <a:close/>
              </a:path>
              <a:path w="40639" h="66039">
                <a:moveTo>
                  <a:pt x="22030" y="24066"/>
                </a:moveTo>
                <a:lnTo>
                  <a:pt x="14512" y="24066"/>
                </a:lnTo>
                <a:lnTo>
                  <a:pt x="11566" y="24472"/>
                </a:lnTo>
                <a:lnTo>
                  <a:pt x="23878" y="24472"/>
                </a:lnTo>
                <a:lnTo>
                  <a:pt x="22030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4514419" y="2389371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2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4566280" y="239064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3870833" y="2246248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4486224" y="2235009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2817630" y="2519191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2" y="73"/>
                </a:lnTo>
                <a:lnTo>
                  <a:pt x="8247" y="19868"/>
                </a:lnTo>
                <a:lnTo>
                  <a:pt x="0" y="47217"/>
                </a:lnTo>
                <a:lnTo>
                  <a:pt x="2671" y="61285"/>
                </a:lnTo>
                <a:lnTo>
                  <a:pt x="9294" y="73463"/>
                </a:lnTo>
                <a:lnTo>
                  <a:pt x="19155" y="83040"/>
                </a:lnTo>
                <a:lnTo>
                  <a:pt x="31544" y="89307"/>
                </a:lnTo>
                <a:lnTo>
                  <a:pt x="45748" y="91554"/>
                </a:lnTo>
                <a:lnTo>
                  <a:pt x="158065" y="91531"/>
                </a:lnTo>
                <a:lnTo>
                  <a:pt x="193877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20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867405" y="252512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2867405" y="253831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2867405" y="255150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2867405" y="256470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2867405" y="257788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2867405" y="259107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2867405" y="260426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2968599" y="252432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2968599" y="253752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2968599" y="255071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2968599" y="256390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968599" y="257708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968599" y="2590278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968599" y="260346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880027" y="2540322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5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19" h="52705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19" h="52705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19" h="52705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911685" y="2556800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39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80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2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0" y="139"/>
                </a:lnTo>
                <a:lnTo>
                  <a:pt x="26098" y="0"/>
                </a:lnTo>
                <a:close/>
              </a:path>
              <a:path w="43180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3020021" y="2562999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581868" y="152885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4618430" y="1552696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15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4605265" y="1583675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70" h="122555">
                <a:moveTo>
                  <a:pt x="13144" y="0"/>
                </a:moveTo>
                <a:lnTo>
                  <a:pt x="0" y="22847"/>
                </a:lnTo>
                <a:lnTo>
                  <a:pt x="26365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4636244" y="1694603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69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15" y="20408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748089" y="1567598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5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70" h="122555">
                <a:moveTo>
                  <a:pt x="20408" y="0"/>
                </a:moveTo>
                <a:lnTo>
                  <a:pt x="5956" y="0"/>
                </a:lnTo>
                <a:lnTo>
                  <a:pt x="5956" y="99568"/>
                </a:lnTo>
                <a:lnTo>
                  <a:pt x="20408" y="99568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4718757" y="1919021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2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4720766" y="1962977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4573277" y="1911681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4573277" y="1911680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4573649" y="1951975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573277" y="1790193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19">
                <a:moveTo>
                  <a:pt x="0" y="121488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4719991" y="197412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4537138" y="1789861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83"/>
                </a:moveTo>
                <a:lnTo>
                  <a:pt x="257428" y="250583"/>
                </a:lnTo>
                <a:lnTo>
                  <a:pt x="257428" y="0"/>
                </a:lnTo>
                <a:lnTo>
                  <a:pt x="0" y="0"/>
                </a:lnTo>
                <a:lnTo>
                  <a:pt x="0" y="250583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4639348" y="1860756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21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4616005" y="1806086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70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646190" y="1802638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5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646114" y="1592573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30">
                <a:moveTo>
                  <a:pt x="52603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82" y="67398"/>
                </a:lnTo>
                <a:lnTo>
                  <a:pt x="79584" y="67398"/>
                </a:lnTo>
                <a:lnTo>
                  <a:pt x="73702" y="52704"/>
                </a:lnTo>
                <a:lnTo>
                  <a:pt x="31292" y="52704"/>
                </a:lnTo>
                <a:lnTo>
                  <a:pt x="43078" y="20345"/>
                </a:lnTo>
                <a:lnTo>
                  <a:pt x="60748" y="20345"/>
                </a:lnTo>
                <a:lnTo>
                  <a:pt x="52603" y="0"/>
                </a:lnTo>
                <a:close/>
              </a:path>
              <a:path w="87629" h="87630">
                <a:moveTo>
                  <a:pt x="79584" y="67398"/>
                </a:moveTo>
                <a:lnTo>
                  <a:pt x="60731" y="67398"/>
                </a:lnTo>
                <a:lnTo>
                  <a:pt x="68351" y="87210"/>
                </a:lnTo>
                <a:lnTo>
                  <a:pt x="87515" y="87210"/>
                </a:lnTo>
                <a:lnTo>
                  <a:pt x="79584" y="67398"/>
                </a:lnTo>
                <a:close/>
              </a:path>
              <a:path w="87629" h="87630">
                <a:moveTo>
                  <a:pt x="60748" y="20345"/>
                </a:moveTo>
                <a:lnTo>
                  <a:pt x="43078" y="20345"/>
                </a:lnTo>
                <a:lnTo>
                  <a:pt x="55092" y="52704"/>
                </a:lnTo>
                <a:lnTo>
                  <a:pt x="73702" y="52704"/>
                </a:lnTo>
                <a:lnTo>
                  <a:pt x="6074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305308" y="2053411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305307" y="2341417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338664" y="2088418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30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75"/>
                </a:lnTo>
                <a:lnTo>
                  <a:pt x="11048" y="7645"/>
                </a:lnTo>
                <a:lnTo>
                  <a:pt x="13550" y="7315"/>
                </a:lnTo>
                <a:lnTo>
                  <a:pt x="40245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30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62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30">
                <a:moveTo>
                  <a:pt x="40245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91"/>
                </a:lnTo>
                <a:lnTo>
                  <a:pt x="40245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395895" y="2088957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5" h="73660">
                <a:moveTo>
                  <a:pt x="17271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4" y="34624"/>
                </a:lnTo>
                <a:lnTo>
                  <a:pt x="12082" y="21003"/>
                </a:lnTo>
                <a:lnTo>
                  <a:pt x="12458" y="9512"/>
                </a:lnTo>
                <a:lnTo>
                  <a:pt x="20629" y="9512"/>
                </a:lnTo>
                <a:lnTo>
                  <a:pt x="17271" y="0"/>
                </a:lnTo>
                <a:close/>
              </a:path>
              <a:path w="75565" h="73660">
                <a:moveTo>
                  <a:pt x="71204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4" y="9512"/>
                </a:lnTo>
                <a:close/>
              </a:path>
              <a:path w="75565" h="73660">
                <a:moveTo>
                  <a:pt x="20629" y="9512"/>
                </a:moveTo>
                <a:lnTo>
                  <a:pt x="12458" y="9512"/>
                </a:lnTo>
                <a:lnTo>
                  <a:pt x="13674" y="13485"/>
                </a:lnTo>
                <a:lnTo>
                  <a:pt x="17070" y="25363"/>
                </a:lnTo>
                <a:lnTo>
                  <a:pt x="21208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4" y="60439"/>
                </a:lnTo>
                <a:lnTo>
                  <a:pt x="37591" y="60439"/>
                </a:lnTo>
                <a:lnTo>
                  <a:pt x="37165" y="59992"/>
                </a:lnTo>
                <a:lnTo>
                  <a:pt x="33934" y="48329"/>
                </a:lnTo>
                <a:lnTo>
                  <a:pt x="29844" y="35623"/>
                </a:lnTo>
                <a:lnTo>
                  <a:pt x="20629" y="9512"/>
                </a:lnTo>
                <a:close/>
              </a:path>
              <a:path w="75565" h="73660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1" y="60439"/>
                </a:lnTo>
                <a:lnTo>
                  <a:pt x="44984" y="60439"/>
                </a:lnTo>
                <a:lnTo>
                  <a:pt x="54842" y="33324"/>
                </a:lnTo>
                <a:lnTo>
                  <a:pt x="59061" y="21003"/>
                </a:lnTo>
                <a:lnTo>
                  <a:pt x="62623" y="9512"/>
                </a:lnTo>
                <a:lnTo>
                  <a:pt x="71204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483751" y="2089000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60">
                <a:moveTo>
                  <a:pt x="610" y="62039"/>
                </a:moveTo>
                <a:lnTo>
                  <a:pt x="1438" y="71616"/>
                </a:lnTo>
                <a:lnTo>
                  <a:pt x="11585" y="73309"/>
                </a:lnTo>
                <a:lnTo>
                  <a:pt x="29958" y="72310"/>
                </a:lnTo>
                <a:lnTo>
                  <a:pt x="36043" y="66839"/>
                </a:lnTo>
                <a:lnTo>
                  <a:pt x="11100" y="66839"/>
                </a:lnTo>
                <a:lnTo>
                  <a:pt x="4864" y="64667"/>
                </a:lnTo>
                <a:lnTo>
                  <a:pt x="610" y="62039"/>
                </a:lnTo>
                <a:close/>
              </a:path>
              <a:path w="42545" h="73660">
                <a:moveTo>
                  <a:pt x="31736" y="0"/>
                </a:moveTo>
                <a:lnTo>
                  <a:pt x="14086" y="218"/>
                </a:lnTo>
                <a:lnTo>
                  <a:pt x="3641" y="8065"/>
                </a:lnTo>
                <a:lnTo>
                  <a:pt x="0" y="22037"/>
                </a:lnTo>
                <a:lnTo>
                  <a:pt x="6120" y="32582"/>
                </a:lnTo>
                <a:lnTo>
                  <a:pt x="19190" y="39636"/>
                </a:lnTo>
                <a:lnTo>
                  <a:pt x="29134" y="43458"/>
                </a:lnTo>
                <a:lnTo>
                  <a:pt x="33071" y="47395"/>
                </a:lnTo>
                <a:lnTo>
                  <a:pt x="33071" y="61708"/>
                </a:lnTo>
                <a:lnTo>
                  <a:pt x="27381" y="66839"/>
                </a:lnTo>
                <a:lnTo>
                  <a:pt x="36043" y="66839"/>
                </a:lnTo>
                <a:lnTo>
                  <a:pt x="39547" y="63688"/>
                </a:lnTo>
                <a:lnTo>
                  <a:pt x="42553" y="50002"/>
                </a:lnTo>
                <a:lnTo>
                  <a:pt x="36939" y="39287"/>
                </a:lnTo>
                <a:lnTo>
                  <a:pt x="24003" y="31876"/>
                </a:lnTo>
                <a:lnTo>
                  <a:pt x="13843" y="27939"/>
                </a:lnTo>
                <a:lnTo>
                  <a:pt x="9347" y="24548"/>
                </a:lnTo>
                <a:lnTo>
                  <a:pt x="9347" y="12636"/>
                </a:lnTo>
                <a:lnTo>
                  <a:pt x="13183" y="6628"/>
                </a:lnTo>
                <a:lnTo>
                  <a:pt x="38232" y="6628"/>
                </a:lnTo>
                <a:lnTo>
                  <a:pt x="39516" y="2182"/>
                </a:lnTo>
                <a:lnTo>
                  <a:pt x="31736" y="0"/>
                </a:lnTo>
                <a:close/>
              </a:path>
              <a:path w="42545" h="73660">
                <a:moveTo>
                  <a:pt x="38232" y="6628"/>
                </a:moveTo>
                <a:lnTo>
                  <a:pt x="29908" y="6628"/>
                </a:lnTo>
                <a:lnTo>
                  <a:pt x="34823" y="8813"/>
                </a:lnTo>
                <a:lnTo>
                  <a:pt x="37224" y="10121"/>
                </a:lnTo>
                <a:lnTo>
                  <a:pt x="38232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37551" y="2087786"/>
            <a:ext cx="65405" cy="76200"/>
          </a:xfrm>
          <a:custGeom>
            <a:avLst/>
            <a:gdLst/>
            <a:ahLst/>
            <a:cxnLst/>
            <a:rect l="l" t="t" r="r" b="b"/>
            <a:pathLst>
              <a:path w="65404" h="76200">
                <a:moveTo>
                  <a:pt x="30403" y="0"/>
                </a:moveTo>
                <a:lnTo>
                  <a:pt x="442" y="33804"/>
                </a:lnTo>
                <a:lnTo>
                  <a:pt x="0" y="53752"/>
                </a:lnTo>
                <a:lnTo>
                  <a:pt x="6917" y="65633"/>
                </a:lnTo>
                <a:lnTo>
                  <a:pt x="17703" y="73304"/>
                </a:lnTo>
                <a:lnTo>
                  <a:pt x="31710" y="76021"/>
                </a:lnTo>
                <a:lnTo>
                  <a:pt x="44634" y="73266"/>
                </a:lnTo>
                <a:lnTo>
                  <a:pt x="55187" y="65793"/>
                </a:lnTo>
                <a:lnTo>
                  <a:pt x="56193" y="64090"/>
                </a:lnTo>
                <a:lnTo>
                  <a:pt x="18579" y="64090"/>
                </a:lnTo>
                <a:lnTo>
                  <a:pt x="10542" y="53214"/>
                </a:lnTo>
                <a:lnTo>
                  <a:pt x="7760" y="38442"/>
                </a:lnTo>
                <a:lnTo>
                  <a:pt x="8536" y="30157"/>
                </a:lnTo>
                <a:lnTo>
                  <a:pt x="13371" y="18950"/>
                </a:lnTo>
                <a:lnTo>
                  <a:pt x="23607" y="11535"/>
                </a:lnTo>
                <a:lnTo>
                  <a:pt x="40363" y="9771"/>
                </a:lnTo>
                <a:lnTo>
                  <a:pt x="54820" y="9771"/>
                </a:lnTo>
                <a:lnTo>
                  <a:pt x="44870" y="2732"/>
                </a:lnTo>
                <a:lnTo>
                  <a:pt x="30403" y="0"/>
                </a:lnTo>
                <a:close/>
              </a:path>
              <a:path w="65404" h="76200">
                <a:moveTo>
                  <a:pt x="54820" y="9771"/>
                </a:moveTo>
                <a:lnTo>
                  <a:pt x="40363" y="9771"/>
                </a:lnTo>
                <a:lnTo>
                  <a:pt x="48287" y="17616"/>
                </a:lnTo>
                <a:lnTo>
                  <a:pt x="52612" y="30889"/>
                </a:lnTo>
                <a:lnTo>
                  <a:pt x="53216" y="49098"/>
                </a:lnTo>
                <a:lnTo>
                  <a:pt x="47312" y="58558"/>
                </a:lnTo>
                <a:lnTo>
                  <a:pt x="36112" y="64047"/>
                </a:lnTo>
                <a:lnTo>
                  <a:pt x="18579" y="64090"/>
                </a:lnTo>
                <a:lnTo>
                  <a:pt x="56193" y="64090"/>
                </a:lnTo>
                <a:lnTo>
                  <a:pt x="62294" y="53752"/>
                </a:lnTo>
                <a:lnTo>
                  <a:pt x="64910" y="37235"/>
                </a:lnTo>
                <a:lnTo>
                  <a:pt x="62543" y="22188"/>
                </a:lnTo>
                <a:lnTo>
                  <a:pt x="55723" y="10409"/>
                </a:lnTo>
                <a:lnTo>
                  <a:pt x="54820" y="97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631256" y="2091576"/>
            <a:ext cx="52069" cy="71120"/>
          </a:xfrm>
          <a:custGeom>
            <a:avLst/>
            <a:gdLst/>
            <a:ahLst/>
            <a:cxnLst/>
            <a:rect l="l" t="t" r="r" b="b"/>
            <a:pathLst>
              <a:path w="52070" h="71119">
                <a:moveTo>
                  <a:pt x="42075" y="51701"/>
                </a:moveTo>
                <a:lnTo>
                  <a:pt x="33007" y="51701"/>
                </a:lnTo>
                <a:lnTo>
                  <a:pt x="33007" y="71043"/>
                </a:lnTo>
                <a:lnTo>
                  <a:pt x="42075" y="71043"/>
                </a:lnTo>
                <a:lnTo>
                  <a:pt x="42075" y="51701"/>
                </a:lnTo>
                <a:close/>
              </a:path>
              <a:path w="52070" h="71119">
                <a:moveTo>
                  <a:pt x="42075" y="0"/>
                </a:moveTo>
                <a:lnTo>
                  <a:pt x="31699" y="0"/>
                </a:lnTo>
                <a:lnTo>
                  <a:pt x="0" y="45364"/>
                </a:lnTo>
                <a:lnTo>
                  <a:pt x="0" y="51701"/>
                </a:lnTo>
                <a:lnTo>
                  <a:pt x="52031" y="51701"/>
                </a:lnTo>
                <a:lnTo>
                  <a:pt x="52031" y="44157"/>
                </a:lnTo>
                <a:lnTo>
                  <a:pt x="9728" y="44157"/>
                </a:lnTo>
                <a:lnTo>
                  <a:pt x="9728" y="43941"/>
                </a:lnTo>
                <a:lnTo>
                  <a:pt x="27101" y="19786"/>
                </a:lnTo>
                <a:lnTo>
                  <a:pt x="29070" y="16509"/>
                </a:lnTo>
                <a:lnTo>
                  <a:pt x="30822" y="13449"/>
                </a:lnTo>
                <a:lnTo>
                  <a:pt x="33007" y="9296"/>
                </a:lnTo>
                <a:lnTo>
                  <a:pt x="42075" y="9296"/>
                </a:lnTo>
                <a:lnTo>
                  <a:pt x="42075" y="0"/>
                </a:lnTo>
                <a:close/>
              </a:path>
              <a:path w="52070" h="71119">
                <a:moveTo>
                  <a:pt x="42075" y="9296"/>
                </a:moveTo>
                <a:lnTo>
                  <a:pt x="33337" y="9296"/>
                </a:lnTo>
                <a:lnTo>
                  <a:pt x="33121" y="13004"/>
                </a:lnTo>
                <a:lnTo>
                  <a:pt x="33007" y="44157"/>
                </a:lnTo>
                <a:lnTo>
                  <a:pt x="42075" y="44157"/>
                </a:lnTo>
                <a:lnTo>
                  <a:pt x="42075" y="9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89537" y="2090486"/>
            <a:ext cx="47625" cy="73660"/>
          </a:xfrm>
          <a:custGeom>
            <a:avLst/>
            <a:gdLst/>
            <a:ahLst/>
            <a:cxnLst/>
            <a:rect l="l" t="t" r="r" b="b"/>
            <a:pathLst>
              <a:path w="47625" h="73660">
                <a:moveTo>
                  <a:pt x="41571" y="0"/>
                </a:moveTo>
                <a:lnTo>
                  <a:pt x="37418" y="114"/>
                </a:lnTo>
                <a:lnTo>
                  <a:pt x="34586" y="546"/>
                </a:lnTo>
                <a:lnTo>
                  <a:pt x="25620" y="1638"/>
                </a:lnTo>
                <a:lnTo>
                  <a:pt x="1437" y="31334"/>
                </a:lnTo>
                <a:lnTo>
                  <a:pt x="0" y="47182"/>
                </a:lnTo>
                <a:lnTo>
                  <a:pt x="4120" y="61106"/>
                </a:lnTo>
                <a:lnTo>
                  <a:pt x="13466" y="70087"/>
                </a:lnTo>
                <a:lnTo>
                  <a:pt x="27692" y="73198"/>
                </a:lnTo>
                <a:lnTo>
                  <a:pt x="38882" y="68446"/>
                </a:lnTo>
                <a:lnTo>
                  <a:pt x="40477" y="65900"/>
                </a:lnTo>
                <a:lnTo>
                  <a:pt x="24689" y="65898"/>
                </a:lnTo>
                <a:lnTo>
                  <a:pt x="13387" y="60028"/>
                </a:lnTo>
                <a:lnTo>
                  <a:pt x="9338" y="45580"/>
                </a:lnTo>
                <a:lnTo>
                  <a:pt x="9338" y="43827"/>
                </a:lnTo>
                <a:lnTo>
                  <a:pt x="9770" y="42405"/>
                </a:lnTo>
                <a:lnTo>
                  <a:pt x="10430" y="41313"/>
                </a:lnTo>
                <a:lnTo>
                  <a:pt x="13047" y="36169"/>
                </a:lnTo>
                <a:lnTo>
                  <a:pt x="16948" y="33553"/>
                </a:lnTo>
                <a:lnTo>
                  <a:pt x="9986" y="33553"/>
                </a:lnTo>
                <a:lnTo>
                  <a:pt x="12561" y="24027"/>
                </a:lnTo>
                <a:lnTo>
                  <a:pt x="20814" y="13957"/>
                </a:lnTo>
                <a:lnTo>
                  <a:pt x="34357" y="8305"/>
                </a:lnTo>
                <a:lnTo>
                  <a:pt x="37088" y="7861"/>
                </a:lnTo>
                <a:lnTo>
                  <a:pt x="41571" y="7861"/>
                </a:lnTo>
                <a:lnTo>
                  <a:pt x="41571" y="0"/>
                </a:lnTo>
                <a:close/>
              </a:path>
              <a:path w="47625" h="73660">
                <a:moveTo>
                  <a:pt x="42218" y="32575"/>
                </a:moveTo>
                <a:lnTo>
                  <a:pt x="33049" y="32575"/>
                </a:lnTo>
                <a:lnTo>
                  <a:pt x="38840" y="38696"/>
                </a:lnTo>
                <a:lnTo>
                  <a:pt x="38840" y="59016"/>
                </a:lnTo>
                <a:lnTo>
                  <a:pt x="33278" y="65900"/>
                </a:lnTo>
                <a:lnTo>
                  <a:pt x="40478" y="65898"/>
                </a:lnTo>
                <a:lnTo>
                  <a:pt x="45765" y="57459"/>
                </a:lnTo>
                <a:lnTo>
                  <a:pt x="47634" y="40904"/>
                </a:lnTo>
                <a:lnTo>
                  <a:pt x="42218" y="32575"/>
                </a:lnTo>
                <a:close/>
              </a:path>
              <a:path w="47625" h="73660">
                <a:moveTo>
                  <a:pt x="27144" y="25349"/>
                </a:moveTo>
                <a:lnTo>
                  <a:pt x="19282" y="25349"/>
                </a:lnTo>
                <a:lnTo>
                  <a:pt x="13377" y="29070"/>
                </a:lnTo>
                <a:lnTo>
                  <a:pt x="9986" y="33553"/>
                </a:lnTo>
                <a:lnTo>
                  <a:pt x="16948" y="33553"/>
                </a:lnTo>
                <a:lnTo>
                  <a:pt x="18406" y="32575"/>
                </a:lnTo>
                <a:lnTo>
                  <a:pt x="42218" y="32575"/>
                </a:lnTo>
                <a:lnTo>
                  <a:pt x="40232" y="29521"/>
                </a:lnTo>
                <a:lnTo>
                  <a:pt x="27144" y="253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46945" y="2090800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89">
                <a:moveTo>
                  <a:pt x="19106" y="0"/>
                </a:moveTo>
                <a:lnTo>
                  <a:pt x="10829" y="4140"/>
                </a:lnTo>
                <a:lnTo>
                  <a:pt x="4547" y="13320"/>
                </a:lnTo>
                <a:lnTo>
                  <a:pt x="768" y="28280"/>
                </a:lnTo>
                <a:lnTo>
                  <a:pt x="0" y="49756"/>
                </a:lnTo>
                <a:lnTo>
                  <a:pt x="5307" y="62406"/>
                </a:lnTo>
                <a:lnTo>
                  <a:pt x="14846" y="69988"/>
                </a:lnTo>
                <a:lnTo>
                  <a:pt x="28836" y="72120"/>
                </a:lnTo>
                <a:lnTo>
                  <a:pt x="38653" y="65690"/>
                </a:lnTo>
                <a:lnTo>
                  <a:pt x="39413" y="64158"/>
                </a:lnTo>
                <a:lnTo>
                  <a:pt x="17520" y="64158"/>
                </a:lnTo>
                <a:lnTo>
                  <a:pt x="10749" y="54538"/>
                </a:lnTo>
                <a:lnTo>
                  <a:pt x="8282" y="36630"/>
                </a:lnTo>
                <a:lnTo>
                  <a:pt x="9988" y="21633"/>
                </a:lnTo>
                <a:lnTo>
                  <a:pt x="16350" y="11030"/>
                </a:lnTo>
                <a:lnTo>
                  <a:pt x="27683" y="8185"/>
                </a:lnTo>
                <a:lnTo>
                  <a:pt x="38396" y="8185"/>
                </a:lnTo>
                <a:lnTo>
                  <a:pt x="32690" y="2734"/>
                </a:lnTo>
                <a:lnTo>
                  <a:pt x="19106" y="0"/>
                </a:lnTo>
                <a:close/>
              </a:path>
              <a:path w="46990" h="72389">
                <a:moveTo>
                  <a:pt x="38396" y="8185"/>
                </a:moveTo>
                <a:lnTo>
                  <a:pt x="27683" y="8185"/>
                </a:lnTo>
                <a:lnTo>
                  <a:pt x="32935" y="14968"/>
                </a:lnTo>
                <a:lnTo>
                  <a:pt x="35636" y="28766"/>
                </a:lnTo>
                <a:lnTo>
                  <a:pt x="35722" y="50710"/>
                </a:lnTo>
                <a:lnTo>
                  <a:pt x="29619" y="61280"/>
                </a:lnTo>
                <a:lnTo>
                  <a:pt x="17520" y="64158"/>
                </a:lnTo>
                <a:lnTo>
                  <a:pt x="39413" y="64158"/>
                </a:lnTo>
                <a:lnTo>
                  <a:pt x="44762" y="53382"/>
                </a:lnTo>
                <a:lnTo>
                  <a:pt x="46864" y="35538"/>
                </a:lnTo>
                <a:lnTo>
                  <a:pt x="46138" y="24984"/>
                </a:lnTo>
                <a:lnTo>
                  <a:pt x="41608" y="11252"/>
                </a:lnTo>
                <a:lnTo>
                  <a:pt x="38396" y="81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824827" y="2087751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09" y="0"/>
                </a:moveTo>
                <a:lnTo>
                  <a:pt x="8880" y="12896"/>
                </a:lnTo>
                <a:lnTo>
                  <a:pt x="0" y="40458"/>
                </a:lnTo>
                <a:lnTo>
                  <a:pt x="3146" y="55721"/>
                </a:lnTo>
                <a:lnTo>
                  <a:pt x="10861" y="66844"/>
                </a:lnTo>
                <a:lnTo>
                  <a:pt x="22236" y="73650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6" y="67195"/>
                </a:lnTo>
                <a:lnTo>
                  <a:pt x="19507" y="61458"/>
                </a:lnTo>
                <a:lnTo>
                  <a:pt x="12547" y="50188"/>
                </a:lnTo>
                <a:lnTo>
                  <a:pt x="10285" y="33405"/>
                </a:lnTo>
                <a:lnTo>
                  <a:pt x="14981" y="19590"/>
                </a:lnTo>
                <a:lnTo>
                  <a:pt x="24791" y="10965"/>
                </a:lnTo>
                <a:lnTo>
                  <a:pt x="38757" y="7988"/>
                </a:lnTo>
                <a:lnTo>
                  <a:pt x="54536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5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5" h="76200">
                <a:moveTo>
                  <a:pt x="54536" y="7988"/>
                </a:moveTo>
                <a:lnTo>
                  <a:pt x="44879" y="7988"/>
                </a:lnTo>
                <a:lnTo>
                  <a:pt x="50022" y="9296"/>
                </a:lnTo>
                <a:lnTo>
                  <a:pt x="53629" y="11049"/>
                </a:lnTo>
                <a:lnTo>
                  <a:pt x="54536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305587" y="2485402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4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641854" y="2523592"/>
            <a:ext cx="45085" cy="61594"/>
          </a:xfrm>
          <a:custGeom>
            <a:avLst/>
            <a:gdLst/>
            <a:ahLst/>
            <a:cxnLst/>
            <a:rect l="l" t="t" r="r" b="b"/>
            <a:pathLst>
              <a:path w="45084" h="61594">
                <a:moveTo>
                  <a:pt x="36334" y="44640"/>
                </a:moveTo>
                <a:lnTo>
                  <a:pt x="28498" y="44640"/>
                </a:lnTo>
                <a:lnTo>
                  <a:pt x="28498" y="61340"/>
                </a:lnTo>
                <a:lnTo>
                  <a:pt x="36334" y="61340"/>
                </a:lnTo>
                <a:lnTo>
                  <a:pt x="36334" y="44640"/>
                </a:lnTo>
                <a:close/>
              </a:path>
              <a:path w="45084" h="61594">
                <a:moveTo>
                  <a:pt x="36334" y="0"/>
                </a:moveTo>
                <a:lnTo>
                  <a:pt x="27368" y="0"/>
                </a:lnTo>
                <a:lnTo>
                  <a:pt x="0" y="39166"/>
                </a:lnTo>
                <a:lnTo>
                  <a:pt x="0" y="44640"/>
                </a:lnTo>
                <a:lnTo>
                  <a:pt x="44919" y="44640"/>
                </a:lnTo>
                <a:lnTo>
                  <a:pt x="44919" y="38125"/>
                </a:lnTo>
                <a:lnTo>
                  <a:pt x="8394" y="38125"/>
                </a:lnTo>
                <a:lnTo>
                  <a:pt x="8394" y="37934"/>
                </a:lnTo>
                <a:lnTo>
                  <a:pt x="23406" y="17081"/>
                </a:lnTo>
                <a:lnTo>
                  <a:pt x="25095" y="14249"/>
                </a:lnTo>
                <a:lnTo>
                  <a:pt x="26619" y="11607"/>
                </a:lnTo>
                <a:lnTo>
                  <a:pt x="28498" y="8013"/>
                </a:lnTo>
                <a:lnTo>
                  <a:pt x="36334" y="8013"/>
                </a:lnTo>
                <a:lnTo>
                  <a:pt x="36334" y="0"/>
                </a:lnTo>
                <a:close/>
              </a:path>
              <a:path w="45084" h="61594">
                <a:moveTo>
                  <a:pt x="36334" y="8013"/>
                </a:moveTo>
                <a:lnTo>
                  <a:pt x="28778" y="8013"/>
                </a:lnTo>
                <a:lnTo>
                  <a:pt x="28600" y="11226"/>
                </a:lnTo>
                <a:lnTo>
                  <a:pt x="28498" y="38125"/>
                </a:lnTo>
                <a:lnTo>
                  <a:pt x="36334" y="38125"/>
                </a:lnTo>
                <a:lnTo>
                  <a:pt x="36334" y="80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15794" y="2517933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10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4" h="67310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4" h="67310">
                <a:moveTo>
                  <a:pt x="35852" y="21323"/>
                </a:moveTo>
                <a:lnTo>
                  <a:pt x="25857" y="21323"/>
                </a:lnTo>
                <a:lnTo>
                  <a:pt x="12446" y="37083"/>
                </a:lnTo>
                <a:lnTo>
                  <a:pt x="11125" y="38684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54602" y="2521333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5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5" h="64135">
                <a:moveTo>
                  <a:pt x="45740" y="9715"/>
                </a:moveTo>
                <a:lnTo>
                  <a:pt x="38887" y="9715"/>
                </a:lnTo>
                <a:lnTo>
                  <a:pt x="39725" y="16129"/>
                </a:lnTo>
                <a:lnTo>
                  <a:pt x="41046" y="22352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5" h="64135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5" h="64135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205311" y="2521391"/>
            <a:ext cx="971170" cy="751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386083" y="238265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437033" y="237882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28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89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4" h="27305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89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910613" y="2239637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30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865901" y="2382571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920771" y="2381551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2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972633" y="238282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339950" y="2382571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396340" y="2382566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09" h="66039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892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446681" y="238282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495600" y="2399427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30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4" h="49530">
                <a:moveTo>
                  <a:pt x="31661" y="29552"/>
                </a:moveTo>
                <a:lnTo>
                  <a:pt x="22351" y="29552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4" h="49530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543354" y="2382571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598224" y="2381551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7" y="0"/>
                </a:moveTo>
                <a:lnTo>
                  <a:pt x="34116" y="101"/>
                </a:lnTo>
                <a:lnTo>
                  <a:pt x="31475" y="507"/>
                </a:lnTo>
                <a:lnTo>
                  <a:pt x="23143" y="1523"/>
                </a:lnTo>
                <a:lnTo>
                  <a:pt x="0" y="48085"/>
                </a:lnTo>
                <a:lnTo>
                  <a:pt x="5222" y="58586"/>
                </a:lnTo>
                <a:lnTo>
                  <a:pt x="15970" y="64687"/>
                </a:lnTo>
                <a:lnTo>
                  <a:pt x="33032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2"/>
                </a:lnTo>
                <a:lnTo>
                  <a:pt x="8018" y="40716"/>
                </a:lnTo>
                <a:lnTo>
                  <a:pt x="8424" y="39395"/>
                </a:lnTo>
                <a:lnTo>
                  <a:pt x="9034" y="38379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7"/>
                </a:lnTo>
                <a:lnTo>
                  <a:pt x="17923" y="13567"/>
                </a:lnTo>
                <a:lnTo>
                  <a:pt x="31271" y="7721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39">
                <a:moveTo>
                  <a:pt x="38688" y="30264"/>
                </a:moveTo>
                <a:lnTo>
                  <a:pt x="30052" y="30264"/>
                </a:lnTo>
                <a:lnTo>
                  <a:pt x="35437" y="35940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7"/>
                </a:lnTo>
                <a:lnTo>
                  <a:pt x="44067" y="40127"/>
                </a:lnTo>
                <a:lnTo>
                  <a:pt x="38688" y="30264"/>
                </a:lnTo>
                <a:close/>
              </a:path>
              <a:path w="44450" h="66039">
                <a:moveTo>
                  <a:pt x="24579" y="23558"/>
                </a:moveTo>
                <a:lnTo>
                  <a:pt x="17251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1" y="30264"/>
                </a:lnTo>
                <a:lnTo>
                  <a:pt x="38688" y="30264"/>
                </a:lnTo>
                <a:lnTo>
                  <a:pt x="37469" y="28029"/>
                </a:lnTo>
                <a:lnTo>
                  <a:pt x="24579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650091" y="238282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2019127" y="2382571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39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4" h="66039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39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2073998" y="2381551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39">
                <a:moveTo>
                  <a:pt x="37976" y="0"/>
                </a:moveTo>
                <a:lnTo>
                  <a:pt x="34115" y="101"/>
                </a:lnTo>
                <a:lnTo>
                  <a:pt x="31474" y="507"/>
                </a:lnTo>
                <a:lnTo>
                  <a:pt x="23142" y="1523"/>
                </a:lnTo>
                <a:lnTo>
                  <a:pt x="0" y="48090"/>
                </a:lnTo>
                <a:lnTo>
                  <a:pt x="5223" y="58588"/>
                </a:lnTo>
                <a:lnTo>
                  <a:pt x="15973" y="64687"/>
                </a:lnTo>
                <a:lnTo>
                  <a:pt x="33036" y="65432"/>
                </a:lnTo>
                <a:lnTo>
                  <a:pt x="36614" y="61239"/>
                </a:lnTo>
                <a:lnTo>
                  <a:pt x="13198" y="61239"/>
                </a:lnTo>
                <a:lnTo>
                  <a:pt x="8220" y="53212"/>
                </a:lnTo>
                <a:lnTo>
                  <a:pt x="8017" y="40716"/>
                </a:lnTo>
                <a:lnTo>
                  <a:pt x="8423" y="39395"/>
                </a:lnTo>
                <a:lnTo>
                  <a:pt x="9033" y="38379"/>
                </a:lnTo>
                <a:lnTo>
                  <a:pt x="11471" y="33616"/>
                </a:lnTo>
                <a:lnTo>
                  <a:pt x="15083" y="31178"/>
                </a:lnTo>
                <a:lnTo>
                  <a:pt x="8626" y="31178"/>
                </a:lnTo>
                <a:lnTo>
                  <a:pt x="10266" y="23987"/>
                </a:lnTo>
                <a:lnTo>
                  <a:pt x="17928" y="13567"/>
                </a:lnTo>
                <a:lnTo>
                  <a:pt x="31270" y="7721"/>
                </a:lnTo>
                <a:lnTo>
                  <a:pt x="33810" y="7315"/>
                </a:lnTo>
                <a:lnTo>
                  <a:pt x="37976" y="7315"/>
                </a:lnTo>
                <a:lnTo>
                  <a:pt x="37976" y="0"/>
                </a:lnTo>
                <a:close/>
              </a:path>
              <a:path w="44450" h="66039">
                <a:moveTo>
                  <a:pt x="38685" y="30264"/>
                </a:moveTo>
                <a:lnTo>
                  <a:pt x="30051" y="30264"/>
                </a:lnTo>
                <a:lnTo>
                  <a:pt x="35436" y="35940"/>
                </a:lnTo>
                <a:lnTo>
                  <a:pt x="35436" y="54838"/>
                </a:lnTo>
                <a:lnTo>
                  <a:pt x="30254" y="61239"/>
                </a:lnTo>
                <a:lnTo>
                  <a:pt x="36614" y="61239"/>
                </a:lnTo>
                <a:lnTo>
                  <a:pt x="41382" y="55651"/>
                </a:lnTo>
                <a:lnTo>
                  <a:pt x="44065" y="40118"/>
                </a:lnTo>
                <a:lnTo>
                  <a:pt x="38685" y="30264"/>
                </a:lnTo>
                <a:close/>
              </a:path>
              <a:path w="44450" h="66039">
                <a:moveTo>
                  <a:pt x="24565" y="23558"/>
                </a:moveTo>
                <a:lnTo>
                  <a:pt x="17262" y="23558"/>
                </a:lnTo>
                <a:lnTo>
                  <a:pt x="11776" y="27012"/>
                </a:lnTo>
                <a:lnTo>
                  <a:pt x="8626" y="31178"/>
                </a:lnTo>
                <a:lnTo>
                  <a:pt x="15083" y="31178"/>
                </a:lnTo>
                <a:lnTo>
                  <a:pt x="16437" y="30264"/>
                </a:lnTo>
                <a:lnTo>
                  <a:pt x="38685" y="30264"/>
                </a:lnTo>
                <a:lnTo>
                  <a:pt x="37463" y="28026"/>
                </a:lnTo>
                <a:lnTo>
                  <a:pt x="24565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2125858" y="238282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430413" y="2238425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5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2045804" y="2227185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377208" y="2511385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43" y="72"/>
                </a:lnTo>
                <a:lnTo>
                  <a:pt x="8247" y="19862"/>
                </a:lnTo>
                <a:lnTo>
                  <a:pt x="0" y="47215"/>
                </a:lnTo>
                <a:lnTo>
                  <a:pt x="2673" y="61281"/>
                </a:lnTo>
                <a:lnTo>
                  <a:pt x="9297" y="73459"/>
                </a:lnTo>
                <a:lnTo>
                  <a:pt x="19158" y="83038"/>
                </a:lnTo>
                <a:lnTo>
                  <a:pt x="31546" y="89306"/>
                </a:lnTo>
                <a:lnTo>
                  <a:pt x="45748" y="91554"/>
                </a:lnTo>
                <a:lnTo>
                  <a:pt x="158075" y="91531"/>
                </a:lnTo>
                <a:lnTo>
                  <a:pt x="193879" y="72367"/>
                </a:lnTo>
                <a:lnTo>
                  <a:pt x="202389" y="45758"/>
                </a:lnTo>
                <a:lnTo>
                  <a:pt x="202368" y="44333"/>
                </a:lnTo>
                <a:lnTo>
                  <a:pt x="183223" y="8516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26986" y="251730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26986" y="253049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26986" y="254368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426986" y="255687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426986" y="257006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426986" y="258325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426986" y="259643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528180" y="25165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528180" y="25297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528180" y="25428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528180" y="255609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528180" y="256927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528180" y="258246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528180" y="25956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439606" y="2532502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5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49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2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5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5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5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5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471265" y="2548981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579589" y="2555176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2141448" y="152104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2178007" y="1544877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69">
                <a:moveTo>
                  <a:pt x="100012" y="0"/>
                </a:moveTo>
                <a:lnTo>
                  <a:pt x="100012" y="5956"/>
                </a:lnTo>
                <a:lnTo>
                  <a:pt x="0" y="5956"/>
                </a:lnTo>
                <a:lnTo>
                  <a:pt x="0" y="20408"/>
                </a:lnTo>
                <a:lnTo>
                  <a:pt x="100012" y="20408"/>
                </a:lnTo>
                <a:lnTo>
                  <a:pt x="100012" y="26390"/>
                </a:lnTo>
                <a:lnTo>
                  <a:pt x="122415" y="13195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164843" y="1575857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5">
                <a:moveTo>
                  <a:pt x="20408" y="22847"/>
                </a:moveTo>
                <a:lnTo>
                  <a:pt x="5956" y="22847"/>
                </a:lnTo>
                <a:lnTo>
                  <a:pt x="5956" y="122415"/>
                </a:lnTo>
                <a:lnTo>
                  <a:pt x="20408" y="122415"/>
                </a:lnTo>
                <a:lnTo>
                  <a:pt x="20408" y="22847"/>
                </a:lnTo>
                <a:close/>
              </a:path>
              <a:path w="26669" h="122555">
                <a:moveTo>
                  <a:pt x="13144" y="0"/>
                </a:moveTo>
                <a:lnTo>
                  <a:pt x="0" y="22847"/>
                </a:lnTo>
                <a:lnTo>
                  <a:pt x="26365" y="22847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195822" y="1686785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69">
                <a:moveTo>
                  <a:pt x="22847" y="0"/>
                </a:moveTo>
                <a:lnTo>
                  <a:pt x="0" y="13195"/>
                </a:lnTo>
                <a:lnTo>
                  <a:pt x="22847" y="26415"/>
                </a:lnTo>
                <a:lnTo>
                  <a:pt x="22847" y="20408"/>
                </a:lnTo>
                <a:lnTo>
                  <a:pt x="122415" y="20408"/>
                </a:lnTo>
                <a:lnTo>
                  <a:pt x="122415" y="5981"/>
                </a:lnTo>
                <a:lnTo>
                  <a:pt x="22847" y="5981"/>
                </a:lnTo>
                <a:lnTo>
                  <a:pt x="22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307667" y="1559780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5">
                <a:moveTo>
                  <a:pt x="26365" y="99568"/>
                </a:moveTo>
                <a:lnTo>
                  <a:pt x="0" y="99568"/>
                </a:lnTo>
                <a:lnTo>
                  <a:pt x="13195" y="122415"/>
                </a:lnTo>
                <a:lnTo>
                  <a:pt x="26365" y="99568"/>
                </a:lnTo>
                <a:close/>
              </a:path>
              <a:path w="26669" h="122555">
                <a:moveTo>
                  <a:pt x="20408" y="0"/>
                </a:moveTo>
                <a:lnTo>
                  <a:pt x="5956" y="0"/>
                </a:lnTo>
                <a:lnTo>
                  <a:pt x="5956" y="99568"/>
                </a:lnTo>
                <a:lnTo>
                  <a:pt x="20408" y="99568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2278359" y="1911773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280368" y="1955729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4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132881" y="1904433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2132879" y="1904433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133253" y="1944727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2132881" y="1782945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19">
                <a:moveTo>
                  <a:pt x="0" y="121488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2279593" y="1966878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2096744" y="1782622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9" y="250571"/>
                </a:lnTo>
                <a:lnTo>
                  <a:pt x="257429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2198951" y="1853508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10">
                <a:moveTo>
                  <a:pt x="140093" y="67221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2175609" y="1798837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4">
                <a:moveTo>
                  <a:pt x="7922" y="0"/>
                </a:moveTo>
                <a:lnTo>
                  <a:pt x="3002" y="6834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2"/>
                </a:lnTo>
                <a:lnTo>
                  <a:pt x="20290" y="51792"/>
                </a:lnTo>
                <a:lnTo>
                  <a:pt x="7119" y="51792"/>
                </a:lnTo>
                <a:lnTo>
                  <a:pt x="3847" y="43390"/>
                </a:lnTo>
                <a:lnTo>
                  <a:pt x="3830" y="12904"/>
                </a:lnTo>
                <a:lnTo>
                  <a:pt x="7373" y="4649"/>
                </a:lnTo>
                <a:lnTo>
                  <a:pt x="20003" y="4649"/>
                </a:lnTo>
                <a:lnTo>
                  <a:pt x="19161" y="3017"/>
                </a:lnTo>
                <a:lnTo>
                  <a:pt x="7922" y="0"/>
                </a:lnTo>
                <a:close/>
              </a:path>
              <a:path w="26669" h="56514">
                <a:moveTo>
                  <a:pt x="20003" y="4649"/>
                </a:moveTo>
                <a:lnTo>
                  <a:pt x="17978" y="4649"/>
                </a:lnTo>
                <a:lnTo>
                  <a:pt x="20569" y="13882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0" y="51792"/>
                </a:lnTo>
                <a:lnTo>
                  <a:pt x="23951" y="45903"/>
                </a:lnTo>
                <a:lnTo>
                  <a:pt x="26131" y="27611"/>
                </a:lnTo>
                <a:lnTo>
                  <a:pt x="24883" y="14110"/>
                </a:lnTo>
                <a:lnTo>
                  <a:pt x="20003" y="46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2205793" y="1795389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4">
                <a:moveTo>
                  <a:pt x="13652" y="0"/>
                </a:moveTo>
                <a:lnTo>
                  <a:pt x="3797" y="0"/>
                </a:lnTo>
                <a:lnTo>
                  <a:pt x="0" y="5092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27"/>
                </a:lnTo>
                <a:lnTo>
                  <a:pt x="16038" y="4127"/>
                </a:lnTo>
                <a:lnTo>
                  <a:pt x="13652" y="0"/>
                </a:lnTo>
                <a:close/>
              </a:path>
              <a:path w="17144" h="23494">
                <a:moveTo>
                  <a:pt x="16038" y="4127"/>
                </a:moveTo>
                <a:lnTo>
                  <a:pt x="12001" y="4127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38" y="41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2205692" y="1585437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30" h="87630">
                <a:moveTo>
                  <a:pt x="52603" y="0"/>
                </a:moveTo>
                <a:lnTo>
                  <a:pt x="33972" y="0"/>
                </a:lnTo>
                <a:lnTo>
                  <a:pt x="0" y="87210"/>
                </a:lnTo>
                <a:lnTo>
                  <a:pt x="18681" y="87210"/>
                </a:lnTo>
                <a:lnTo>
                  <a:pt x="25882" y="67398"/>
                </a:lnTo>
                <a:lnTo>
                  <a:pt x="79584" y="67398"/>
                </a:lnTo>
                <a:lnTo>
                  <a:pt x="73702" y="52704"/>
                </a:lnTo>
                <a:lnTo>
                  <a:pt x="31292" y="52704"/>
                </a:lnTo>
                <a:lnTo>
                  <a:pt x="43078" y="20345"/>
                </a:lnTo>
                <a:lnTo>
                  <a:pt x="60748" y="20345"/>
                </a:lnTo>
                <a:lnTo>
                  <a:pt x="52603" y="0"/>
                </a:lnTo>
                <a:close/>
              </a:path>
              <a:path w="87630" h="87630">
                <a:moveTo>
                  <a:pt x="79584" y="67398"/>
                </a:moveTo>
                <a:lnTo>
                  <a:pt x="60731" y="67398"/>
                </a:lnTo>
                <a:lnTo>
                  <a:pt x="68351" y="87210"/>
                </a:lnTo>
                <a:lnTo>
                  <a:pt x="87515" y="87210"/>
                </a:lnTo>
                <a:lnTo>
                  <a:pt x="79584" y="67398"/>
                </a:lnTo>
                <a:close/>
              </a:path>
              <a:path w="87630" h="87630">
                <a:moveTo>
                  <a:pt x="60748" y="20345"/>
                </a:moveTo>
                <a:lnTo>
                  <a:pt x="43078" y="20345"/>
                </a:lnTo>
                <a:lnTo>
                  <a:pt x="55092" y="52704"/>
                </a:lnTo>
                <a:lnTo>
                  <a:pt x="73702" y="52704"/>
                </a:lnTo>
                <a:lnTo>
                  <a:pt x="60748" y="20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5166601" y="5222918"/>
            <a:ext cx="1882914" cy="13436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212483" y="638734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214492" y="643130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067003" y="6380006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7067003" y="638000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067375" y="642030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39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7067003" y="624929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213717" y="644245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5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7114709" y="634084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200973" y="6331336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028853" y="6248260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086266" y="6300595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3" y="0"/>
                </a:moveTo>
                <a:lnTo>
                  <a:pt x="3002" y="6833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4"/>
                </a:lnTo>
                <a:lnTo>
                  <a:pt x="20292" y="51792"/>
                </a:lnTo>
                <a:lnTo>
                  <a:pt x="7120" y="51792"/>
                </a:lnTo>
                <a:lnTo>
                  <a:pt x="3842" y="43390"/>
                </a:lnTo>
                <a:lnTo>
                  <a:pt x="3830" y="12905"/>
                </a:lnTo>
                <a:lnTo>
                  <a:pt x="7374" y="4637"/>
                </a:lnTo>
                <a:lnTo>
                  <a:pt x="19997" y="4637"/>
                </a:lnTo>
                <a:lnTo>
                  <a:pt x="19161" y="3017"/>
                </a:lnTo>
                <a:lnTo>
                  <a:pt x="7923" y="0"/>
                </a:lnTo>
                <a:close/>
              </a:path>
              <a:path w="26670" h="56514">
                <a:moveTo>
                  <a:pt x="19997" y="4637"/>
                </a:moveTo>
                <a:lnTo>
                  <a:pt x="17978" y="4637"/>
                </a:lnTo>
                <a:lnTo>
                  <a:pt x="20569" y="13895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2" y="51792"/>
                </a:lnTo>
                <a:lnTo>
                  <a:pt x="23951" y="45909"/>
                </a:lnTo>
                <a:lnTo>
                  <a:pt x="26131" y="27611"/>
                </a:lnTo>
                <a:lnTo>
                  <a:pt x="24884" y="14110"/>
                </a:lnTo>
                <a:lnTo>
                  <a:pt x="19997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116451" y="6297141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166940" y="6299822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1"/>
                </a:moveTo>
                <a:lnTo>
                  <a:pt x="15608" y="2851"/>
                </a:lnTo>
              </a:path>
            </a:pathLst>
          </a:custGeom>
          <a:ln w="697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185395" y="6269289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79" h="57785">
                <a:moveTo>
                  <a:pt x="24320" y="41630"/>
                </a:moveTo>
                <a:lnTo>
                  <a:pt x="19075" y="41630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30"/>
                </a:lnTo>
                <a:close/>
              </a:path>
              <a:path w="30479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30"/>
                </a:lnTo>
                <a:lnTo>
                  <a:pt x="30073" y="41630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79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219519" y="6269286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4" h="58420">
                <a:moveTo>
                  <a:pt x="1397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64"/>
                </a:lnTo>
                <a:lnTo>
                  <a:pt x="1397" y="48742"/>
                </a:lnTo>
                <a:close/>
              </a:path>
              <a:path w="26034" h="58420">
                <a:moveTo>
                  <a:pt x="23064" y="26847"/>
                </a:moveTo>
                <a:lnTo>
                  <a:pt x="16294" y="26847"/>
                </a:lnTo>
                <a:lnTo>
                  <a:pt x="19837" y="32130"/>
                </a:lnTo>
                <a:lnTo>
                  <a:pt x="19900" y="47155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7" y="49796"/>
                </a:lnTo>
                <a:lnTo>
                  <a:pt x="25527" y="31407"/>
                </a:lnTo>
                <a:lnTo>
                  <a:pt x="23064" y="26847"/>
                </a:lnTo>
                <a:close/>
              </a:path>
              <a:path w="26034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5753" y="26847"/>
                </a:lnTo>
                <a:lnTo>
                  <a:pt x="23064" y="26847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080" y="21208"/>
                </a:lnTo>
                <a:lnTo>
                  <a:pt x="7454" y="21208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4" h="58420">
                <a:moveTo>
                  <a:pt x="13957" y="20866"/>
                </a:moveTo>
                <a:lnTo>
                  <a:pt x="9283" y="20866"/>
                </a:lnTo>
                <a:lnTo>
                  <a:pt x="8407" y="21043"/>
                </a:lnTo>
                <a:lnTo>
                  <a:pt x="7454" y="21208"/>
                </a:lnTo>
                <a:lnTo>
                  <a:pt x="15080" y="21208"/>
                </a:lnTo>
                <a:lnTo>
                  <a:pt x="13957" y="208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251053" y="6266209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84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5237416" y="652129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8"/>
                </a:moveTo>
                <a:lnTo>
                  <a:pt x="0" y="144018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5237410" y="680930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237410" y="6940529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5270767" y="6556310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34"/>
                </a:lnTo>
                <a:lnTo>
                  <a:pt x="0" y="1523"/>
                </a:lnTo>
                <a:lnTo>
                  <a:pt x="0" y="73990"/>
                </a:lnTo>
                <a:lnTo>
                  <a:pt x="3175" y="74421"/>
                </a:lnTo>
                <a:lnTo>
                  <a:pt x="8191" y="74853"/>
                </a:lnTo>
                <a:lnTo>
                  <a:pt x="16079" y="74844"/>
                </a:lnTo>
                <a:lnTo>
                  <a:pt x="30540" y="73045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09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18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75"/>
                </a:lnTo>
                <a:lnTo>
                  <a:pt x="11049" y="7632"/>
                </a:lnTo>
                <a:lnTo>
                  <a:pt x="13550" y="7315"/>
                </a:lnTo>
                <a:lnTo>
                  <a:pt x="40257" y="7315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2" y="64363"/>
                </a:lnTo>
                <a:lnTo>
                  <a:pt x="46456" y="59550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57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50"/>
                </a:lnTo>
                <a:lnTo>
                  <a:pt x="43726" y="12572"/>
                </a:lnTo>
                <a:lnTo>
                  <a:pt x="41427" y="8178"/>
                </a:lnTo>
                <a:lnTo>
                  <a:pt x="40257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327996" y="6556851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59">
                <a:moveTo>
                  <a:pt x="17272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08"/>
                </a:lnTo>
                <a:lnTo>
                  <a:pt x="12082" y="21000"/>
                </a:lnTo>
                <a:lnTo>
                  <a:pt x="12458" y="9499"/>
                </a:lnTo>
                <a:lnTo>
                  <a:pt x="20624" y="9499"/>
                </a:lnTo>
                <a:lnTo>
                  <a:pt x="17272" y="0"/>
                </a:lnTo>
                <a:close/>
              </a:path>
              <a:path w="75564" h="73659">
                <a:moveTo>
                  <a:pt x="71203" y="9499"/>
                </a:moveTo>
                <a:lnTo>
                  <a:pt x="62623" y="9499"/>
                </a:lnTo>
                <a:lnTo>
                  <a:pt x="62977" y="15420"/>
                </a:lnTo>
                <a:lnTo>
                  <a:pt x="63398" y="28356"/>
                </a:lnTo>
                <a:lnTo>
                  <a:pt x="64046" y="41313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499"/>
                </a:lnTo>
                <a:close/>
              </a:path>
              <a:path w="75564" h="73659">
                <a:moveTo>
                  <a:pt x="20624" y="9499"/>
                </a:moveTo>
                <a:lnTo>
                  <a:pt x="12458" y="9499"/>
                </a:lnTo>
                <a:lnTo>
                  <a:pt x="13679" y="13500"/>
                </a:lnTo>
                <a:lnTo>
                  <a:pt x="17073" y="25379"/>
                </a:lnTo>
                <a:lnTo>
                  <a:pt x="21209" y="38150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3" y="60439"/>
                </a:lnTo>
                <a:lnTo>
                  <a:pt x="37592" y="60439"/>
                </a:lnTo>
                <a:lnTo>
                  <a:pt x="37165" y="59991"/>
                </a:lnTo>
                <a:lnTo>
                  <a:pt x="33934" y="48324"/>
                </a:lnTo>
                <a:lnTo>
                  <a:pt x="29845" y="35623"/>
                </a:lnTo>
                <a:lnTo>
                  <a:pt x="20624" y="9499"/>
                </a:lnTo>
                <a:close/>
              </a:path>
              <a:path w="75564" h="73659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3" y="60439"/>
                </a:lnTo>
                <a:lnTo>
                  <a:pt x="54842" y="33315"/>
                </a:lnTo>
                <a:lnTo>
                  <a:pt x="59061" y="21000"/>
                </a:lnTo>
                <a:lnTo>
                  <a:pt x="62623" y="9499"/>
                </a:lnTo>
                <a:lnTo>
                  <a:pt x="71203" y="9499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415851" y="6556894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1" y="62043"/>
                </a:moveTo>
                <a:lnTo>
                  <a:pt x="1443" y="71616"/>
                </a:lnTo>
                <a:lnTo>
                  <a:pt x="11591" y="73312"/>
                </a:lnTo>
                <a:lnTo>
                  <a:pt x="29964" y="72311"/>
                </a:lnTo>
                <a:lnTo>
                  <a:pt x="36037" y="66844"/>
                </a:lnTo>
                <a:lnTo>
                  <a:pt x="11101" y="66844"/>
                </a:lnTo>
                <a:lnTo>
                  <a:pt x="4865" y="64659"/>
                </a:lnTo>
                <a:lnTo>
                  <a:pt x="611" y="62043"/>
                </a:lnTo>
                <a:close/>
              </a:path>
              <a:path w="42545" h="73659">
                <a:moveTo>
                  <a:pt x="31742" y="0"/>
                </a:moveTo>
                <a:lnTo>
                  <a:pt x="14095" y="219"/>
                </a:lnTo>
                <a:lnTo>
                  <a:pt x="3644" y="8063"/>
                </a:lnTo>
                <a:lnTo>
                  <a:pt x="0" y="22029"/>
                </a:lnTo>
                <a:lnTo>
                  <a:pt x="6118" y="32572"/>
                </a:lnTo>
                <a:lnTo>
                  <a:pt x="19191" y="39628"/>
                </a:lnTo>
                <a:lnTo>
                  <a:pt x="29135" y="43463"/>
                </a:lnTo>
                <a:lnTo>
                  <a:pt x="33072" y="47387"/>
                </a:lnTo>
                <a:lnTo>
                  <a:pt x="33072" y="61713"/>
                </a:lnTo>
                <a:lnTo>
                  <a:pt x="27383" y="66844"/>
                </a:lnTo>
                <a:lnTo>
                  <a:pt x="36037" y="66844"/>
                </a:lnTo>
                <a:lnTo>
                  <a:pt x="39550" y="63682"/>
                </a:lnTo>
                <a:lnTo>
                  <a:pt x="42554" y="49998"/>
                </a:lnTo>
                <a:lnTo>
                  <a:pt x="36941" y="39288"/>
                </a:lnTo>
                <a:lnTo>
                  <a:pt x="24004" y="31868"/>
                </a:lnTo>
                <a:lnTo>
                  <a:pt x="13844" y="27931"/>
                </a:lnTo>
                <a:lnTo>
                  <a:pt x="9349" y="24540"/>
                </a:lnTo>
                <a:lnTo>
                  <a:pt x="9349" y="12627"/>
                </a:lnTo>
                <a:lnTo>
                  <a:pt x="13184" y="6633"/>
                </a:lnTo>
                <a:lnTo>
                  <a:pt x="38235" y="6633"/>
                </a:lnTo>
                <a:lnTo>
                  <a:pt x="39521" y="2187"/>
                </a:lnTo>
                <a:lnTo>
                  <a:pt x="31742" y="0"/>
                </a:lnTo>
                <a:close/>
              </a:path>
              <a:path w="42545" h="73659">
                <a:moveTo>
                  <a:pt x="38235" y="6633"/>
                </a:moveTo>
                <a:lnTo>
                  <a:pt x="29910" y="6633"/>
                </a:lnTo>
                <a:lnTo>
                  <a:pt x="34825" y="8817"/>
                </a:lnTo>
                <a:lnTo>
                  <a:pt x="37225" y="10126"/>
                </a:lnTo>
                <a:lnTo>
                  <a:pt x="38235" y="6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5464733" y="6556848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59">
                <a:moveTo>
                  <a:pt x="10820" y="0"/>
                </a:moveTo>
                <a:lnTo>
                  <a:pt x="0" y="0"/>
                </a:lnTo>
                <a:lnTo>
                  <a:pt x="23216" y="42290"/>
                </a:lnTo>
                <a:lnTo>
                  <a:pt x="23279" y="73672"/>
                </a:lnTo>
                <a:lnTo>
                  <a:pt x="32893" y="73672"/>
                </a:lnTo>
                <a:lnTo>
                  <a:pt x="32893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895"/>
                </a:lnTo>
                <a:lnTo>
                  <a:pt x="21196" y="20332"/>
                </a:lnTo>
                <a:lnTo>
                  <a:pt x="10820" y="0"/>
                </a:lnTo>
                <a:close/>
              </a:path>
              <a:path w="57785" h="73659">
                <a:moveTo>
                  <a:pt x="57594" y="0"/>
                </a:moveTo>
                <a:lnTo>
                  <a:pt x="46786" y="0"/>
                </a:lnTo>
                <a:lnTo>
                  <a:pt x="36182" y="20332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5556917" y="6559481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29" h="71120">
                <a:moveTo>
                  <a:pt x="23723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23" y="71043"/>
                </a:lnTo>
                <a:lnTo>
                  <a:pt x="23723" y="8953"/>
                </a:lnTo>
                <a:close/>
              </a:path>
              <a:path w="24129" h="71120">
                <a:moveTo>
                  <a:pt x="23723" y="0"/>
                </a:moveTo>
                <a:lnTo>
                  <a:pt x="15519" y="0"/>
                </a:lnTo>
                <a:lnTo>
                  <a:pt x="0" y="8293"/>
                </a:lnTo>
                <a:lnTo>
                  <a:pt x="1866" y="15620"/>
                </a:lnTo>
                <a:lnTo>
                  <a:pt x="14211" y="8953"/>
                </a:lnTo>
                <a:lnTo>
                  <a:pt x="23723" y="8953"/>
                </a:lnTo>
                <a:lnTo>
                  <a:pt x="237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5606850" y="6558680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90">
                <a:moveTo>
                  <a:pt x="19110" y="0"/>
                </a:moveTo>
                <a:lnTo>
                  <a:pt x="10833" y="4141"/>
                </a:lnTo>
                <a:lnTo>
                  <a:pt x="4551" y="13324"/>
                </a:lnTo>
                <a:lnTo>
                  <a:pt x="770" y="28284"/>
                </a:lnTo>
                <a:lnTo>
                  <a:pt x="0" y="49756"/>
                </a:lnTo>
                <a:lnTo>
                  <a:pt x="5304" y="62411"/>
                </a:lnTo>
                <a:lnTo>
                  <a:pt x="14842" y="69992"/>
                </a:lnTo>
                <a:lnTo>
                  <a:pt x="28831" y="72123"/>
                </a:lnTo>
                <a:lnTo>
                  <a:pt x="38653" y="65700"/>
                </a:lnTo>
                <a:lnTo>
                  <a:pt x="39412" y="64171"/>
                </a:lnTo>
                <a:lnTo>
                  <a:pt x="17524" y="64171"/>
                </a:lnTo>
                <a:lnTo>
                  <a:pt x="10753" y="54550"/>
                </a:lnTo>
                <a:lnTo>
                  <a:pt x="8285" y="36643"/>
                </a:lnTo>
                <a:lnTo>
                  <a:pt x="9988" y="21661"/>
                </a:lnTo>
                <a:lnTo>
                  <a:pt x="16349" y="11054"/>
                </a:lnTo>
                <a:lnTo>
                  <a:pt x="27681" y="8206"/>
                </a:lnTo>
                <a:lnTo>
                  <a:pt x="38414" y="8206"/>
                </a:lnTo>
                <a:lnTo>
                  <a:pt x="32691" y="2738"/>
                </a:lnTo>
                <a:lnTo>
                  <a:pt x="19110" y="0"/>
                </a:lnTo>
                <a:close/>
              </a:path>
              <a:path w="46989" h="72390">
                <a:moveTo>
                  <a:pt x="38414" y="8206"/>
                </a:moveTo>
                <a:lnTo>
                  <a:pt x="27681" y="8206"/>
                </a:lnTo>
                <a:lnTo>
                  <a:pt x="32936" y="14983"/>
                </a:lnTo>
                <a:lnTo>
                  <a:pt x="35639" y="28777"/>
                </a:lnTo>
                <a:lnTo>
                  <a:pt x="35726" y="50723"/>
                </a:lnTo>
                <a:lnTo>
                  <a:pt x="29622" y="61293"/>
                </a:lnTo>
                <a:lnTo>
                  <a:pt x="17524" y="64171"/>
                </a:lnTo>
                <a:lnTo>
                  <a:pt x="39412" y="64171"/>
                </a:lnTo>
                <a:lnTo>
                  <a:pt x="44764" y="53396"/>
                </a:lnTo>
                <a:lnTo>
                  <a:pt x="46868" y="35551"/>
                </a:lnTo>
                <a:lnTo>
                  <a:pt x="46140" y="24990"/>
                </a:lnTo>
                <a:lnTo>
                  <a:pt x="41609" y="11260"/>
                </a:lnTo>
                <a:lnTo>
                  <a:pt x="38414" y="82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5662526" y="6558271"/>
            <a:ext cx="45720" cy="72390"/>
          </a:xfrm>
          <a:custGeom>
            <a:avLst/>
            <a:gdLst/>
            <a:ahLst/>
            <a:cxnLst/>
            <a:rect l="l" t="t" r="r" b="b"/>
            <a:pathLst>
              <a:path w="45720" h="72390">
                <a:moveTo>
                  <a:pt x="38530" y="7975"/>
                </a:moveTo>
                <a:lnTo>
                  <a:pt x="30492" y="7975"/>
                </a:lnTo>
                <a:lnTo>
                  <a:pt x="33997" y="14655"/>
                </a:lnTo>
                <a:lnTo>
                  <a:pt x="33274" y="27067"/>
                </a:lnTo>
                <a:lnTo>
                  <a:pt x="28919" y="36033"/>
                </a:lnTo>
                <a:lnTo>
                  <a:pt x="20421" y="46269"/>
                </a:lnTo>
                <a:lnTo>
                  <a:pt x="7543" y="59016"/>
                </a:lnTo>
                <a:lnTo>
                  <a:pt x="0" y="66344"/>
                </a:lnTo>
                <a:lnTo>
                  <a:pt x="0" y="72250"/>
                </a:lnTo>
                <a:lnTo>
                  <a:pt x="45351" y="72250"/>
                </a:lnTo>
                <a:lnTo>
                  <a:pt x="45351" y="64262"/>
                </a:lnTo>
                <a:lnTo>
                  <a:pt x="13449" y="64262"/>
                </a:lnTo>
                <a:lnTo>
                  <a:pt x="13449" y="64046"/>
                </a:lnTo>
                <a:lnTo>
                  <a:pt x="28572" y="49280"/>
                </a:lnTo>
                <a:lnTo>
                  <a:pt x="36603" y="39164"/>
                </a:lnTo>
                <a:lnTo>
                  <a:pt x="41613" y="28441"/>
                </a:lnTo>
                <a:lnTo>
                  <a:pt x="43147" y="15996"/>
                </a:lnTo>
                <a:lnTo>
                  <a:pt x="38530" y="7975"/>
                </a:lnTo>
                <a:close/>
              </a:path>
              <a:path w="45720" h="72390">
                <a:moveTo>
                  <a:pt x="21856" y="0"/>
                </a:moveTo>
                <a:lnTo>
                  <a:pt x="13665" y="0"/>
                </a:lnTo>
                <a:lnTo>
                  <a:pt x="6667" y="3060"/>
                </a:lnTo>
                <a:lnTo>
                  <a:pt x="1752" y="7213"/>
                </a:lnTo>
                <a:lnTo>
                  <a:pt x="4813" y="13982"/>
                </a:lnTo>
                <a:lnTo>
                  <a:pt x="8089" y="11252"/>
                </a:lnTo>
                <a:lnTo>
                  <a:pt x="13449" y="7975"/>
                </a:lnTo>
                <a:lnTo>
                  <a:pt x="38530" y="7975"/>
                </a:lnTo>
                <a:lnTo>
                  <a:pt x="36713" y="4818"/>
                </a:lnTo>
                <a:lnTo>
                  <a:pt x="218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5718905" y="6558680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90">
                <a:moveTo>
                  <a:pt x="19110" y="0"/>
                </a:moveTo>
                <a:lnTo>
                  <a:pt x="10833" y="4141"/>
                </a:lnTo>
                <a:lnTo>
                  <a:pt x="4551" y="13324"/>
                </a:lnTo>
                <a:lnTo>
                  <a:pt x="770" y="28284"/>
                </a:lnTo>
                <a:lnTo>
                  <a:pt x="0" y="49756"/>
                </a:lnTo>
                <a:lnTo>
                  <a:pt x="5304" y="62411"/>
                </a:lnTo>
                <a:lnTo>
                  <a:pt x="14842" y="69992"/>
                </a:lnTo>
                <a:lnTo>
                  <a:pt x="28831" y="72123"/>
                </a:lnTo>
                <a:lnTo>
                  <a:pt x="38653" y="65700"/>
                </a:lnTo>
                <a:lnTo>
                  <a:pt x="39412" y="64171"/>
                </a:lnTo>
                <a:lnTo>
                  <a:pt x="17524" y="64171"/>
                </a:lnTo>
                <a:lnTo>
                  <a:pt x="10753" y="54550"/>
                </a:lnTo>
                <a:lnTo>
                  <a:pt x="8285" y="36643"/>
                </a:lnTo>
                <a:lnTo>
                  <a:pt x="9988" y="21661"/>
                </a:lnTo>
                <a:lnTo>
                  <a:pt x="16349" y="11054"/>
                </a:lnTo>
                <a:lnTo>
                  <a:pt x="27681" y="8206"/>
                </a:lnTo>
                <a:lnTo>
                  <a:pt x="38414" y="8206"/>
                </a:lnTo>
                <a:lnTo>
                  <a:pt x="32691" y="2738"/>
                </a:lnTo>
                <a:lnTo>
                  <a:pt x="19110" y="0"/>
                </a:lnTo>
                <a:close/>
              </a:path>
              <a:path w="46989" h="72390">
                <a:moveTo>
                  <a:pt x="38414" y="8206"/>
                </a:moveTo>
                <a:lnTo>
                  <a:pt x="27681" y="8206"/>
                </a:lnTo>
                <a:lnTo>
                  <a:pt x="32936" y="14983"/>
                </a:lnTo>
                <a:lnTo>
                  <a:pt x="35639" y="28777"/>
                </a:lnTo>
                <a:lnTo>
                  <a:pt x="35726" y="50723"/>
                </a:lnTo>
                <a:lnTo>
                  <a:pt x="29622" y="61293"/>
                </a:lnTo>
                <a:lnTo>
                  <a:pt x="17524" y="64171"/>
                </a:lnTo>
                <a:lnTo>
                  <a:pt x="39412" y="64171"/>
                </a:lnTo>
                <a:lnTo>
                  <a:pt x="44764" y="53396"/>
                </a:lnTo>
                <a:lnTo>
                  <a:pt x="46868" y="35551"/>
                </a:lnTo>
                <a:lnTo>
                  <a:pt x="46140" y="24990"/>
                </a:lnTo>
                <a:lnTo>
                  <a:pt x="41609" y="11260"/>
                </a:lnTo>
                <a:lnTo>
                  <a:pt x="38414" y="82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5796791" y="6555650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0"/>
                </a:lnTo>
                <a:lnTo>
                  <a:pt x="0" y="40457"/>
                </a:lnTo>
                <a:lnTo>
                  <a:pt x="3148" y="55717"/>
                </a:lnTo>
                <a:lnTo>
                  <a:pt x="10864" y="66841"/>
                </a:lnTo>
                <a:lnTo>
                  <a:pt x="22238" y="73649"/>
                </a:lnTo>
                <a:lnTo>
                  <a:pt x="36356" y="75958"/>
                </a:lnTo>
                <a:lnTo>
                  <a:pt x="45323" y="75958"/>
                </a:lnTo>
                <a:lnTo>
                  <a:pt x="52320" y="74206"/>
                </a:lnTo>
                <a:lnTo>
                  <a:pt x="55813" y="72466"/>
                </a:lnTo>
                <a:lnTo>
                  <a:pt x="54640" y="67970"/>
                </a:lnTo>
                <a:lnTo>
                  <a:pt x="44116" y="67970"/>
                </a:lnTo>
                <a:lnTo>
                  <a:pt x="30745" y="67182"/>
                </a:lnTo>
                <a:lnTo>
                  <a:pt x="19507" y="61446"/>
                </a:lnTo>
                <a:lnTo>
                  <a:pt x="12547" y="50175"/>
                </a:lnTo>
                <a:lnTo>
                  <a:pt x="10285" y="33392"/>
                </a:lnTo>
                <a:lnTo>
                  <a:pt x="14981" y="19577"/>
                </a:lnTo>
                <a:lnTo>
                  <a:pt x="24791" y="10952"/>
                </a:lnTo>
                <a:lnTo>
                  <a:pt x="38757" y="7975"/>
                </a:lnTo>
                <a:lnTo>
                  <a:pt x="54537" y="7975"/>
                </a:lnTo>
                <a:lnTo>
                  <a:pt x="55927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4" y="64922"/>
                </a:moveTo>
                <a:lnTo>
                  <a:pt x="50022" y="66789"/>
                </a:lnTo>
                <a:lnTo>
                  <a:pt x="44116" y="67970"/>
                </a:lnTo>
                <a:lnTo>
                  <a:pt x="54640" y="67970"/>
                </a:lnTo>
                <a:lnTo>
                  <a:pt x="53844" y="64922"/>
                </a:lnTo>
                <a:close/>
              </a:path>
              <a:path w="56514" h="76200">
                <a:moveTo>
                  <a:pt x="54537" y="7975"/>
                </a:moveTo>
                <a:lnTo>
                  <a:pt x="44878" y="7975"/>
                </a:lnTo>
                <a:lnTo>
                  <a:pt x="50022" y="9283"/>
                </a:lnTo>
                <a:lnTo>
                  <a:pt x="53628" y="11036"/>
                </a:lnTo>
                <a:lnTo>
                  <a:pt x="54537" y="79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5237683" y="7088759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5577916" y="7126961"/>
            <a:ext cx="38735" cy="61594"/>
          </a:xfrm>
          <a:custGeom>
            <a:avLst/>
            <a:gdLst/>
            <a:ahLst/>
            <a:cxnLst/>
            <a:rect l="l" t="t" r="r" b="b"/>
            <a:pathLst>
              <a:path w="38735" h="61595">
                <a:moveTo>
                  <a:pt x="38696" y="0"/>
                </a:moveTo>
                <a:lnTo>
                  <a:pt x="0" y="0"/>
                </a:lnTo>
                <a:lnTo>
                  <a:pt x="0" y="6883"/>
                </a:lnTo>
                <a:lnTo>
                  <a:pt x="30010" y="6883"/>
                </a:lnTo>
                <a:lnTo>
                  <a:pt x="30010" y="7073"/>
                </a:lnTo>
                <a:lnTo>
                  <a:pt x="3403" y="61341"/>
                </a:lnTo>
                <a:lnTo>
                  <a:pt x="11988" y="61341"/>
                </a:lnTo>
                <a:lnTo>
                  <a:pt x="38696" y="5461"/>
                </a:lnTo>
                <a:lnTo>
                  <a:pt x="3869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5622496" y="7176392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39" h="24129">
                <a:moveTo>
                  <a:pt x="14909" y="0"/>
                </a:moveTo>
                <a:lnTo>
                  <a:pt x="5664" y="965"/>
                </a:lnTo>
                <a:lnTo>
                  <a:pt x="4622" y="7848"/>
                </a:lnTo>
                <a:lnTo>
                  <a:pt x="2070" y="17945"/>
                </a:lnTo>
                <a:lnTo>
                  <a:pt x="0" y="23520"/>
                </a:lnTo>
                <a:lnTo>
                  <a:pt x="5943" y="22948"/>
                </a:lnTo>
                <a:lnTo>
                  <a:pt x="8585" y="18503"/>
                </a:lnTo>
                <a:lnTo>
                  <a:pt x="12738" y="8039"/>
                </a:lnTo>
                <a:lnTo>
                  <a:pt x="149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5644489" y="7126961"/>
            <a:ext cx="38735" cy="62865"/>
          </a:xfrm>
          <a:custGeom>
            <a:avLst/>
            <a:gdLst/>
            <a:ahLst/>
            <a:cxnLst/>
            <a:rect l="l" t="t" r="r" b="b"/>
            <a:pathLst>
              <a:path w="38735" h="62865">
                <a:moveTo>
                  <a:pt x="2082" y="52273"/>
                </a:moveTo>
                <a:lnTo>
                  <a:pt x="0" y="58597"/>
                </a:lnTo>
                <a:lnTo>
                  <a:pt x="2933" y="60490"/>
                </a:lnTo>
                <a:lnTo>
                  <a:pt x="8597" y="62369"/>
                </a:lnTo>
                <a:lnTo>
                  <a:pt x="22094" y="61528"/>
                </a:lnTo>
                <a:lnTo>
                  <a:pt x="31415" y="55676"/>
                </a:lnTo>
                <a:lnTo>
                  <a:pt x="9639" y="55676"/>
                </a:lnTo>
                <a:lnTo>
                  <a:pt x="4622" y="53784"/>
                </a:lnTo>
                <a:lnTo>
                  <a:pt x="2082" y="52273"/>
                </a:lnTo>
                <a:close/>
              </a:path>
              <a:path w="38735" h="62865">
                <a:moveTo>
                  <a:pt x="34448" y="28778"/>
                </a:moveTo>
                <a:lnTo>
                  <a:pt x="24358" y="28778"/>
                </a:lnTo>
                <a:lnTo>
                  <a:pt x="29641" y="34442"/>
                </a:lnTo>
                <a:lnTo>
                  <a:pt x="29730" y="50584"/>
                </a:lnTo>
                <a:lnTo>
                  <a:pt x="23037" y="55676"/>
                </a:lnTo>
                <a:lnTo>
                  <a:pt x="31415" y="55676"/>
                </a:lnTo>
                <a:lnTo>
                  <a:pt x="33730" y="54223"/>
                </a:lnTo>
                <a:lnTo>
                  <a:pt x="38138" y="41427"/>
                </a:lnTo>
                <a:lnTo>
                  <a:pt x="38138" y="33693"/>
                </a:lnTo>
                <a:lnTo>
                  <a:pt x="34448" y="28778"/>
                </a:lnTo>
                <a:close/>
              </a:path>
              <a:path w="38735" h="62865">
                <a:moveTo>
                  <a:pt x="36906" y="0"/>
                </a:moveTo>
                <a:lnTo>
                  <a:pt x="7556" y="0"/>
                </a:lnTo>
                <a:lnTo>
                  <a:pt x="3594" y="29451"/>
                </a:lnTo>
                <a:lnTo>
                  <a:pt x="8597" y="28778"/>
                </a:lnTo>
                <a:lnTo>
                  <a:pt x="34448" y="28778"/>
                </a:lnTo>
                <a:lnTo>
                  <a:pt x="34163" y="28397"/>
                </a:lnTo>
                <a:lnTo>
                  <a:pt x="29349" y="25666"/>
                </a:lnTo>
                <a:lnTo>
                  <a:pt x="25577" y="23393"/>
                </a:lnTo>
                <a:lnTo>
                  <a:pt x="22611" y="22745"/>
                </a:lnTo>
                <a:lnTo>
                  <a:pt x="11137" y="22745"/>
                </a:lnTo>
                <a:lnTo>
                  <a:pt x="13500" y="6972"/>
                </a:lnTo>
                <a:lnTo>
                  <a:pt x="36906" y="6972"/>
                </a:lnTo>
                <a:lnTo>
                  <a:pt x="36906" y="0"/>
                </a:lnTo>
                <a:close/>
              </a:path>
              <a:path w="38735" h="62865">
                <a:moveTo>
                  <a:pt x="20866" y="22364"/>
                </a:moveTo>
                <a:lnTo>
                  <a:pt x="13881" y="22364"/>
                </a:lnTo>
                <a:lnTo>
                  <a:pt x="11137" y="22745"/>
                </a:lnTo>
                <a:lnTo>
                  <a:pt x="22611" y="22745"/>
                </a:lnTo>
                <a:lnTo>
                  <a:pt x="20866" y="2236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5715887" y="7121296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22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09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09">
                <a:moveTo>
                  <a:pt x="35852" y="21323"/>
                </a:moveTo>
                <a:lnTo>
                  <a:pt x="25857" y="21323"/>
                </a:lnTo>
                <a:lnTo>
                  <a:pt x="12446" y="37096"/>
                </a:lnTo>
                <a:lnTo>
                  <a:pt x="11125" y="38684"/>
                </a:lnTo>
                <a:lnTo>
                  <a:pt x="9525" y="40665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5754693" y="7124689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2" y="54165"/>
                </a:lnTo>
                <a:lnTo>
                  <a:pt x="20955" y="54165"/>
                </a:lnTo>
                <a:lnTo>
                  <a:pt x="19783" y="47840"/>
                </a:lnTo>
                <a:lnTo>
                  <a:pt x="18056" y="39827"/>
                </a:lnTo>
                <a:lnTo>
                  <a:pt x="16209" y="32092"/>
                </a:lnTo>
                <a:lnTo>
                  <a:pt x="8686" y="0"/>
                </a:lnTo>
                <a:close/>
              </a:path>
              <a:path w="78104" h="64134">
                <a:moveTo>
                  <a:pt x="45740" y="9715"/>
                </a:moveTo>
                <a:lnTo>
                  <a:pt x="38887" y="9715"/>
                </a:lnTo>
                <a:lnTo>
                  <a:pt x="39725" y="16141"/>
                </a:lnTo>
                <a:lnTo>
                  <a:pt x="41046" y="22364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27"/>
                </a:lnTo>
                <a:lnTo>
                  <a:pt x="45740" y="9715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2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6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6137413" y="7124758"/>
            <a:ext cx="1071318" cy="751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5318184" y="685053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5369135" y="684672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905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47"/>
                </a:lnTo>
                <a:lnTo>
                  <a:pt x="8229" y="4787"/>
                </a:lnTo>
                <a:lnTo>
                  <a:pt x="25797" y="4787"/>
                </a:lnTo>
                <a:lnTo>
                  <a:pt x="21945" y="0"/>
                </a:lnTo>
                <a:close/>
              </a:path>
              <a:path w="27304" h="27304">
                <a:moveTo>
                  <a:pt x="25797" y="4787"/>
                </a:moveTo>
                <a:lnTo>
                  <a:pt x="19303" y="4787"/>
                </a:lnTo>
                <a:lnTo>
                  <a:pt x="21431" y="9347"/>
                </a:lnTo>
                <a:lnTo>
                  <a:pt x="21433" y="18376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97" y="47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5842715" y="670753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54"/>
                </a:moveTo>
                <a:lnTo>
                  <a:pt x="60770" y="44601"/>
                </a:lnTo>
                <a:lnTo>
                  <a:pt x="52310" y="55405"/>
                </a:lnTo>
                <a:lnTo>
                  <a:pt x="39991" y="61710"/>
                </a:lnTo>
                <a:lnTo>
                  <a:pt x="23205" y="59879"/>
                </a:lnTo>
                <a:lnTo>
                  <a:pt x="10772" y="53586"/>
                </a:lnTo>
                <a:lnTo>
                  <a:pt x="2951" y="43887"/>
                </a:lnTo>
                <a:lnTo>
                  <a:pt x="0" y="31837"/>
                </a:lnTo>
                <a:lnTo>
                  <a:pt x="3032" y="17528"/>
                </a:lnTo>
                <a:lnTo>
                  <a:pt x="11233" y="6500"/>
                </a:lnTo>
                <a:lnTo>
                  <a:pt x="23212" y="0"/>
                </a:lnTo>
                <a:lnTo>
                  <a:pt x="40208" y="1671"/>
                </a:lnTo>
                <a:lnTo>
                  <a:pt x="52776" y="7755"/>
                </a:lnTo>
                <a:lnTo>
                  <a:pt x="60726" y="17222"/>
                </a:lnTo>
                <a:lnTo>
                  <a:pt x="63868" y="29039"/>
                </a:lnTo>
                <a:lnTo>
                  <a:pt x="63913" y="3075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5775290" y="68504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5820870" y="68507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5873545" y="6849350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21" y="7416"/>
                </a:lnTo>
                <a:lnTo>
                  <a:pt x="31572" y="13589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09" y="49175"/>
                </a:lnTo>
                <a:lnTo>
                  <a:pt x="32504" y="38757"/>
                </a:lnTo>
                <a:lnTo>
                  <a:pt x="38373" y="28322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5925111" y="68507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6249338" y="68504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6294918" y="68507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6347594" y="6849350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2" y="7404"/>
                </a:moveTo>
                <a:lnTo>
                  <a:pt x="28321" y="7404"/>
                </a:lnTo>
                <a:lnTo>
                  <a:pt x="31572" y="13589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09" y="49175"/>
                </a:lnTo>
                <a:lnTo>
                  <a:pt x="32504" y="38757"/>
                </a:lnTo>
                <a:lnTo>
                  <a:pt x="38373" y="28322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6399160" y="68507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6448073" y="686731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62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7" y="29552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7" y="29552"/>
                </a:moveTo>
                <a:lnTo>
                  <a:pt x="22339" y="29552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7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504863" y="68504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8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550444" y="68507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603120" y="6849350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2" y="7404"/>
                </a:moveTo>
                <a:lnTo>
                  <a:pt x="28321" y="7404"/>
                </a:lnTo>
                <a:lnTo>
                  <a:pt x="31572" y="13589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09" y="49175"/>
                </a:lnTo>
                <a:lnTo>
                  <a:pt x="32504" y="38757"/>
                </a:lnTo>
                <a:lnTo>
                  <a:pt x="38373" y="28322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654686" y="68507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928515" y="68504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8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974095" y="68507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026771" y="6849350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21" y="7416"/>
                </a:lnTo>
                <a:lnTo>
                  <a:pt x="31572" y="13589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02"/>
                </a:lnTo>
                <a:lnTo>
                  <a:pt x="12484" y="59702"/>
                </a:lnTo>
                <a:lnTo>
                  <a:pt x="12484" y="59499"/>
                </a:lnTo>
                <a:lnTo>
                  <a:pt x="23309" y="49175"/>
                </a:lnTo>
                <a:lnTo>
                  <a:pt x="32504" y="38757"/>
                </a:lnTo>
                <a:lnTo>
                  <a:pt x="38373" y="28322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692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078336" y="68507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5315695" y="6985755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28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77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5370972" y="6985747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1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1"/>
                </a:lnTo>
                <a:close/>
              </a:path>
              <a:path w="40639" h="66040">
                <a:moveTo>
                  <a:pt x="36677" y="30988"/>
                </a:moveTo>
                <a:lnTo>
                  <a:pt x="25789" y="30988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7"/>
                </a:lnTo>
                <a:lnTo>
                  <a:pt x="40609" y="36258"/>
                </a:lnTo>
                <a:lnTo>
                  <a:pt x="36677" y="30988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88"/>
                </a:lnTo>
                <a:lnTo>
                  <a:pt x="36677" y="30988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934" y="24485"/>
                </a:lnTo>
                <a:lnTo>
                  <a:pt x="11565" y="24485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85"/>
                </a:lnTo>
                <a:lnTo>
                  <a:pt x="23934" y="24485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5421269" y="698220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20" y="0"/>
                </a:moveTo>
                <a:lnTo>
                  <a:pt x="6083" y="0"/>
                </a:lnTo>
                <a:lnTo>
                  <a:pt x="0" y="5880"/>
                </a:lnTo>
                <a:lnTo>
                  <a:pt x="88" y="20815"/>
                </a:lnTo>
                <a:lnTo>
                  <a:pt x="5473" y="26797"/>
                </a:lnTo>
                <a:lnTo>
                  <a:pt x="20396" y="26797"/>
                </a:lnTo>
                <a:lnTo>
                  <a:pt x="26252" y="22021"/>
                </a:lnTo>
                <a:lnTo>
                  <a:pt x="9029" y="22021"/>
                </a:lnTo>
                <a:lnTo>
                  <a:pt x="5575" y="18376"/>
                </a:lnTo>
                <a:lnTo>
                  <a:pt x="5575" y="9334"/>
                </a:lnTo>
                <a:lnTo>
                  <a:pt x="8216" y="4762"/>
                </a:lnTo>
                <a:lnTo>
                  <a:pt x="25768" y="4762"/>
                </a:lnTo>
                <a:lnTo>
                  <a:pt x="21920" y="0"/>
                </a:lnTo>
                <a:close/>
              </a:path>
              <a:path w="27304" h="27304">
                <a:moveTo>
                  <a:pt x="25768" y="4762"/>
                </a:moveTo>
                <a:lnTo>
                  <a:pt x="19291" y="4762"/>
                </a:lnTo>
                <a:lnTo>
                  <a:pt x="21419" y="9334"/>
                </a:lnTo>
                <a:lnTo>
                  <a:pt x="21420" y="18376"/>
                </a:lnTo>
                <a:lnTo>
                  <a:pt x="18059" y="22021"/>
                </a:lnTo>
                <a:lnTo>
                  <a:pt x="26252" y="22021"/>
                </a:lnTo>
                <a:lnTo>
                  <a:pt x="27000" y="21412"/>
                </a:lnTo>
                <a:lnTo>
                  <a:pt x="27000" y="6286"/>
                </a:lnTo>
                <a:lnTo>
                  <a:pt x="25768" y="47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5769002" y="6984908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14"/>
                </a:lnTo>
                <a:lnTo>
                  <a:pt x="31474" y="520"/>
                </a:lnTo>
                <a:lnTo>
                  <a:pt x="23143" y="1536"/>
                </a:lnTo>
                <a:lnTo>
                  <a:pt x="0" y="48086"/>
                </a:lnTo>
                <a:lnTo>
                  <a:pt x="5222" y="58586"/>
                </a:lnTo>
                <a:lnTo>
                  <a:pt x="15971" y="64687"/>
                </a:lnTo>
                <a:lnTo>
                  <a:pt x="33033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7" y="40728"/>
                </a:lnTo>
                <a:lnTo>
                  <a:pt x="8424" y="39408"/>
                </a:lnTo>
                <a:lnTo>
                  <a:pt x="9033" y="38392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9"/>
                </a:lnTo>
                <a:lnTo>
                  <a:pt x="17923" y="13572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6" y="30264"/>
                </a:moveTo>
                <a:lnTo>
                  <a:pt x="30052" y="30264"/>
                </a:lnTo>
                <a:lnTo>
                  <a:pt x="35437" y="35953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5"/>
                </a:lnTo>
                <a:lnTo>
                  <a:pt x="44065" y="40126"/>
                </a:lnTo>
                <a:lnTo>
                  <a:pt x="38686" y="30264"/>
                </a:lnTo>
                <a:close/>
              </a:path>
              <a:path w="44450" h="66040">
                <a:moveTo>
                  <a:pt x="24578" y="23558"/>
                </a:moveTo>
                <a:lnTo>
                  <a:pt x="17250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0" y="30264"/>
                </a:lnTo>
                <a:lnTo>
                  <a:pt x="38686" y="30264"/>
                </a:lnTo>
                <a:lnTo>
                  <a:pt x="37466" y="28027"/>
                </a:lnTo>
                <a:lnTo>
                  <a:pt x="24578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5822643" y="6985923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40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905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5873649" y="698592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7" y="56260"/>
                </a:moveTo>
                <a:lnTo>
                  <a:pt x="0" y="63320"/>
                </a:lnTo>
                <a:lnTo>
                  <a:pt x="7984" y="65729"/>
                </a:lnTo>
                <a:lnTo>
                  <a:pt x="25491" y="65565"/>
                </a:lnTo>
                <a:lnTo>
                  <a:pt x="33224" y="59931"/>
                </a:lnTo>
                <a:lnTo>
                  <a:pt x="9943" y="59931"/>
                </a:lnTo>
                <a:lnTo>
                  <a:pt x="4571" y="57899"/>
                </a:lnTo>
                <a:lnTo>
                  <a:pt x="1827" y="56260"/>
                </a:lnTo>
                <a:close/>
              </a:path>
              <a:path w="40639" h="66040">
                <a:moveTo>
                  <a:pt x="36660" y="30987"/>
                </a:moveTo>
                <a:lnTo>
                  <a:pt x="25792" y="30987"/>
                </a:lnTo>
                <a:lnTo>
                  <a:pt x="31469" y="37071"/>
                </a:lnTo>
                <a:lnTo>
                  <a:pt x="31584" y="54432"/>
                </a:lnTo>
                <a:lnTo>
                  <a:pt x="24370" y="59931"/>
                </a:lnTo>
                <a:lnTo>
                  <a:pt x="33224" y="59931"/>
                </a:lnTo>
                <a:lnTo>
                  <a:pt x="36489" y="57552"/>
                </a:lnTo>
                <a:lnTo>
                  <a:pt x="40613" y="44589"/>
                </a:lnTo>
                <a:lnTo>
                  <a:pt x="40613" y="36271"/>
                </a:lnTo>
                <a:lnTo>
                  <a:pt x="36660" y="30987"/>
                </a:lnTo>
                <a:close/>
              </a:path>
              <a:path w="40639" h="66040">
                <a:moveTo>
                  <a:pt x="39292" y="0"/>
                </a:moveTo>
                <a:lnTo>
                  <a:pt x="7720" y="0"/>
                </a:lnTo>
                <a:lnTo>
                  <a:pt x="3453" y="31686"/>
                </a:lnTo>
                <a:lnTo>
                  <a:pt x="8838" y="30987"/>
                </a:lnTo>
                <a:lnTo>
                  <a:pt x="36660" y="30987"/>
                </a:lnTo>
                <a:lnTo>
                  <a:pt x="36346" y="30568"/>
                </a:lnTo>
                <a:lnTo>
                  <a:pt x="31164" y="27635"/>
                </a:lnTo>
                <a:lnTo>
                  <a:pt x="27113" y="25196"/>
                </a:lnTo>
                <a:lnTo>
                  <a:pt x="23880" y="24485"/>
                </a:lnTo>
                <a:lnTo>
                  <a:pt x="11568" y="24485"/>
                </a:lnTo>
                <a:lnTo>
                  <a:pt x="14108" y="7518"/>
                </a:lnTo>
                <a:lnTo>
                  <a:pt x="39292" y="7518"/>
                </a:lnTo>
                <a:lnTo>
                  <a:pt x="39292" y="0"/>
                </a:lnTo>
                <a:close/>
              </a:path>
              <a:path w="40639" h="66040">
                <a:moveTo>
                  <a:pt x="22033" y="24079"/>
                </a:moveTo>
                <a:lnTo>
                  <a:pt x="14515" y="24079"/>
                </a:lnTo>
                <a:lnTo>
                  <a:pt x="11568" y="24485"/>
                </a:lnTo>
                <a:lnTo>
                  <a:pt x="23880" y="24485"/>
                </a:lnTo>
                <a:lnTo>
                  <a:pt x="22033" y="240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243051" y="6984921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01"/>
                </a:lnTo>
                <a:lnTo>
                  <a:pt x="31474" y="508"/>
                </a:lnTo>
                <a:lnTo>
                  <a:pt x="23143" y="1524"/>
                </a:lnTo>
                <a:lnTo>
                  <a:pt x="0" y="48074"/>
                </a:lnTo>
                <a:lnTo>
                  <a:pt x="5222" y="58574"/>
                </a:lnTo>
                <a:lnTo>
                  <a:pt x="15971" y="64675"/>
                </a:lnTo>
                <a:lnTo>
                  <a:pt x="33033" y="65422"/>
                </a:lnTo>
                <a:lnTo>
                  <a:pt x="36615" y="61226"/>
                </a:lnTo>
                <a:lnTo>
                  <a:pt x="13199" y="61226"/>
                </a:lnTo>
                <a:lnTo>
                  <a:pt x="8221" y="53200"/>
                </a:lnTo>
                <a:lnTo>
                  <a:pt x="8017" y="40716"/>
                </a:lnTo>
                <a:lnTo>
                  <a:pt x="8424" y="39395"/>
                </a:lnTo>
                <a:lnTo>
                  <a:pt x="9033" y="38379"/>
                </a:lnTo>
                <a:lnTo>
                  <a:pt x="11472" y="33604"/>
                </a:lnTo>
                <a:lnTo>
                  <a:pt x="15093" y="31165"/>
                </a:lnTo>
                <a:lnTo>
                  <a:pt x="8627" y="31165"/>
                </a:lnTo>
                <a:lnTo>
                  <a:pt x="10265" y="23976"/>
                </a:lnTo>
                <a:lnTo>
                  <a:pt x="17923" y="13560"/>
                </a:lnTo>
                <a:lnTo>
                  <a:pt x="31271" y="7708"/>
                </a:lnTo>
                <a:lnTo>
                  <a:pt x="33811" y="7302"/>
                </a:lnTo>
                <a:lnTo>
                  <a:pt x="37977" y="7302"/>
                </a:lnTo>
                <a:lnTo>
                  <a:pt x="37977" y="0"/>
                </a:lnTo>
                <a:close/>
              </a:path>
              <a:path w="44450" h="66040">
                <a:moveTo>
                  <a:pt x="38686" y="30251"/>
                </a:moveTo>
                <a:lnTo>
                  <a:pt x="30052" y="30251"/>
                </a:lnTo>
                <a:lnTo>
                  <a:pt x="35437" y="35941"/>
                </a:lnTo>
                <a:lnTo>
                  <a:pt x="35437" y="54825"/>
                </a:lnTo>
                <a:lnTo>
                  <a:pt x="30255" y="61226"/>
                </a:lnTo>
                <a:lnTo>
                  <a:pt x="36615" y="61226"/>
                </a:lnTo>
                <a:lnTo>
                  <a:pt x="41382" y="55643"/>
                </a:lnTo>
                <a:lnTo>
                  <a:pt x="44065" y="40113"/>
                </a:lnTo>
                <a:lnTo>
                  <a:pt x="38686" y="30251"/>
                </a:lnTo>
                <a:close/>
              </a:path>
              <a:path w="44450" h="66040">
                <a:moveTo>
                  <a:pt x="24578" y="23545"/>
                </a:moveTo>
                <a:lnTo>
                  <a:pt x="17250" y="23545"/>
                </a:lnTo>
                <a:lnTo>
                  <a:pt x="11777" y="27000"/>
                </a:lnTo>
                <a:lnTo>
                  <a:pt x="8627" y="31165"/>
                </a:lnTo>
                <a:lnTo>
                  <a:pt x="15093" y="31165"/>
                </a:lnTo>
                <a:lnTo>
                  <a:pt x="16450" y="30251"/>
                </a:lnTo>
                <a:lnTo>
                  <a:pt x="38686" y="30251"/>
                </a:lnTo>
                <a:lnTo>
                  <a:pt x="37466" y="28014"/>
                </a:lnTo>
                <a:lnTo>
                  <a:pt x="24578" y="235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296692" y="6985923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10" h="66040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905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347697" y="698592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8" y="56260"/>
                </a:moveTo>
                <a:lnTo>
                  <a:pt x="0" y="63320"/>
                </a:lnTo>
                <a:lnTo>
                  <a:pt x="7984" y="65729"/>
                </a:lnTo>
                <a:lnTo>
                  <a:pt x="25491" y="65567"/>
                </a:lnTo>
                <a:lnTo>
                  <a:pt x="33248" y="59918"/>
                </a:lnTo>
                <a:lnTo>
                  <a:pt x="9943" y="59918"/>
                </a:lnTo>
                <a:lnTo>
                  <a:pt x="4571" y="57899"/>
                </a:lnTo>
                <a:lnTo>
                  <a:pt x="1828" y="56260"/>
                </a:lnTo>
                <a:close/>
              </a:path>
              <a:path w="40639" h="66040">
                <a:moveTo>
                  <a:pt x="36660" y="30987"/>
                </a:moveTo>
                <a:lnTo>
                  <a:pt x="25792" y="30987"/>
                </a:lnTo>
                <a:lnTo>
                  <a:pt x="31469" y="37071"/>
                </a:lnTo>
                <a:lnTo>
                  <a:pt x="31584" y="54432"/>
                </a:lnTo>
                <a:lnTo>
                  <a:pt x="24370" y="59918"/>
                </a:lnTo>
                <a:lnTo>
                  <a:pt x="33248" y="59918"/>
                </a:lnTo>
                <a:lnTo>
                  <a:pt x="36489" y="57558"/>
                </a:lnTo>
                <a:lnTo>
                  <a:pt x="40613" y="44589"/>
                </a:lnTo>
                <a:lnTo>
                  <a:pt x="40613" y="36271"/>
                </a:lnTo>
                <a:lnTo>
                  <a:pt x="36660" y="30987"/>
                </a:lnTo>
                <a:close/>
              </a:path>
              <a:path w="40639" h="66040">
                <a:moveTo>
                  <a:pt x="39293" y="0"/>
                </a:moveTo>
                <a:lnTo>
                  <a:pt x="7720" y="0"/>
                </a:lnTo>
                <a:lnTo>
                  <a:pt x="3453" y="31686"/>
                </a:lnTo>
                <a:lnTo>
                  <a:pt x="8838" y="30987"/>
                </a:lnTo>
                <a:lnTo>
                  <a:pt x="36660" y="30987"/>
                </a:lnTo>
                <a:lnTo>
                  <a:pt x="36346" y="30568"/>
                </a:lnTo>
                <a:lnTo>
                  <a:pt x="31165" y="27635"/>
                </a:lnTo>
                <a:lnTo>
                  <a:pt x="27113" y="25196"/>
                </a:lnTo>
                <a:lnTo>
                  <a:pt x="23881" y="24485"/>
                </a:lnTo>
                <a:lnTo>
                  <a:pt x="11568" y="24485"/>
                </a:lnTo>
                <a:lnTo>
                  <a:pt x="14108" y="7518"/>
                </a:lnTo>
                <a:lnTo>
                  <a:pt x="39293" y="7518"/>
                </a:lnTo>
                <a:lnTo>
                  <a:pt x="39293" y="0"/>
                </a:lnTo>
                <a:close/>
              </a:path>
              <a:path w="40639" h="66040">
                <a:moveTo>
                  <a:pt x="22033" y="24079"/>
                </a:moveTo>
                <a:lnTo>
                  <a:pt x="14515" y="24079"/>
                </a:lnTo>
                <a:lnTo>
                  <a:pt x="11568" y="24485"/>
                </a:lnTo>
                <a:lnTo>
                  <a:pt x="23881" y="24485"/>
                </a:lnTo>
                <a:lnTo>
                  <a:pt x="22033" y="240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6395952" y="7002790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36"/>
                </a:lnTo>
                <a:lnTo>
                  <a:pt x="9855" y="49136"/>
                </a:lnTo>
                <a:lnTo>
                  <a:pt x="16967" y="38074"/>
                </a:lnTo>
                <a:lnTo>
                  <a:pt x="18783" y="35128"/>
                </a:lnTo>
                <a:lnTo>
                  <a:pt x="20523" y="32499"/>
                </a:lnTo>
                <a:lnTo>
                  <a:pt x="22148" y="29540"/>
                </a:lnTo>
                <a:lnTo>
                  <a:pt x="31654" y="29540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296"/>
                </a:lnTo>
                <a:lnTo>
                  <a:pt x="10769" y="0"/>
                </a:lnTo>
                <a:close/>
              </a:path>
              <a:path w="45085" h="49529">
                <a:moveTo>
                  <a:pt x="31654" y="29540"/>
                </a:moveTo>
                <a:lnTo>
                  <a:pt x="22352" y="29540"/>
                </a:lnTo>
                <a:lnTo>
                  <a:pt x="24066" y="32499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36"/>
                </a:lnTo>
                <a:lnTo>
                  <a:pt x="44983" y="49136"/>
                </a:lnTo>
                <a:lnTo>
                  <a:pt x="31654" y="29540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20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452749" y="6985926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31"/>
                </a:moveTo>
                <a:lnTo>
                  <a:pt x="13398" y="8331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31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21"/>
                </a:lnTo>
                <a:lnTo>
                  <a:pt x="1727" y="14528"/>
                </a:lnTo>
                <a:lnTo>
                  <a:pt x="13195" y="8331"/>
                </a:lnTo>
                <a:lnTo>
                  <a:pt x="22034" y="8331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498315" y="698617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31"/>
                </a:lnTo>
                <a:lnTo>
                  <a:pt x="1753" y="19856"/>
                </a:lnTo>
                <a:lnTo>
                  <a:pt x="0" y="39590"/>
                </a:lnTo>
                <a:lnTo>
                  <a:pt x="4028" y="54478"/>
                </a:lnTo>
                <a:lnTo>
                  <a:pt x="12443" y="63615"/>
                </a:lnTo>
                <a:lnTo>
                  <a:pt x="25128" y="66587"/>
                </a:lnTo>
                <a:lnTo>
                  <a:pt x="35622" y="61324"/>
                </a:lnTo>
                <a:lnTo>
                  <a:pt x="36775" y="59273"/>
                </a:lnTo>
                <a:lnTo>
                  <a:pt x="18423" y="59273"/>
                </a:lnTo>
                <a:lnTo>
                  <a:pt x="11230" y="50665"/>
                </a:lnTo>
                <a:lnTo>
                  <a:pt x="8586" y="33056"/>
                </a:lnTo>
                <a:lnTo>
                  <a:pt x="9179" y="23785"/>
                </a:lnTo>
                <a:lnTo>
                  <a:pt x="14140" y="10197"/>
                </a:lnTo>
                <a:lnTo>
                  <a:pt x="23406" y="5625"/>
                </a:lnTo>
                <a:lnTo>
                  <a:pt x="34473" y="5625"/>
                </a:lnTo>
                <a:lnTo>
                  <a:pt x="30139" y="1976"/>
                </a:lnTo>
                <a:lnTo>
                  <a:pt x="15361" y="0"/>
                </a:lnTo>
                <a:close/>
              </a:path>
              <a:path w="44450" h="66675">
                <a:moveTo>
                  <a:pt x="34473" y="5625"/>
                </a:moveTo>
                <a:lnTo>
                  <a:pt x="23406" y="5625"/>
                </a:lnTo>
                <a:lnTo>
                  <a:pt x="30204" y="10098"/>
                </a:lnTo>
                <a:lnTo>
                  <a:pt x="33976" y="22213"/>
                </a:lnTo>
                <a:lnTo>
                  <a:pt x="34757" y="43023"/>
                </a:lnTo>
                <a:lnTo>
                  <a:pt x="29619" y="55316"/>
                </a:lnTo>
                <a:lnTo>
                  <a:pt x="18423" y="59273"/>
                </a:lnTo>
                <a:lnTo>
                  <a:pt x="36775" y="59273"/>
                </a:lnTo>
                <a:lnTo>
                  <a:pt x="42168" y="49677"/>
                </a:lnTo>
                <a:lnTo>
                  <a:pt x="44426" y="32040"/>
                </a:lnTo>
                <a:lnTo>
                  <a:pt x="43800" y="22665"/>
                </a:lnTo>
                <a:lnTo>
                  <a:pt x="39384" y="9760"/>
                </a:lnTo>
                <a:lnTo>
                  <a:pt x="34473" y="56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550999" y="6984808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6" y="7416"/>
                </a:moveTo>
                <a:lnTo>
                  <a:pt x="28333" y="7416"/>
                </a:lnTo>
                <a:lnTo>
                  <a:pt x="31584" y="13614"/>
                </a:lnTo>
                <a:lnTo>
                  <a:pt x="31321" y="23291"/>
                </a:lnTo>
                <a:lnTo>
                  <a:pt x="27730" y="32165"/>
                </a:lnTo>
                <a:lnTo>
                  <a:pt x="19719" y="42201"/>
                </a:lnTo>
                <a:lnTo>
                  <a:pt x="7010" y="54838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24" y="49176"/>
                </a:lnTo>
                <a:lnTo>
                  <a:pt x="32511" y="38752"/>
                </a:lnTo>
                <a:lnTo>
                  <a:pt x="38375" y="28318"/>
                </a:lnTo>
                <a:lnTo>
                  <a:pt x="40369" y="16682"/>
                </a:lnTo>
                <a:lnTo>
                  <a:pt x="35926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44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64"/>
                </a:lnTo>
                <a:lnTo>
                  <a:pt x="12484" y="7416"/>
                </a:lnTo>
                <a:lnTo>
                  <a:pt x="35926" y="7416"/>
                </a:lnTo>
                <a:lnTo>
                  <a:pt x="34824" y="5118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602556" y="698617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31"/>
                </a:lnTo>
                <a:lnTo>
                  <a:pt x="1753" y="19856"/>
                </a:lnTo>
                <a:lnTo>
                  <a:pt x="0" y="39590"/>
                </a:lnTo>
                <a:lnTo>
                  <a:pt x="4028" y="54478"/>
                </a:lnTo>
                <a:lnTo>
                  <a:pt x="12443" y="63615"/>
                </a:lnTo>
                <a:lnTo>
                  <a:pt x="25128" y="66587"/>
                </a:lnTo>
                <a:lnTo>
                  <a:pt x="35622" y="61324"/>
                </a:lnTo>
                <a:lnTo>
                  <a:pt x="36775" y="59273"/>
                </a:lnTo>
                <a:lnTo>
                  <a:pt x="18423" y="59273"/>
                </a:lnTo>
                <a:lnTo>
                  <a:pt x="11230" y="50665"/>
                </a:lnTo>
                <a:lnTo>
                  <a:pt x="8586" y="33056"/>
                </a:lnTo>
                <a:lnTo>
                  <a:pt x="9179" y="23785"/>
                </a:lnTo>
                <a:lnTo>
                  <a:pt x="14140" y="10197"/>
                </a:lnTo>
                <a:lnTo>
                  <a:pt x="23406" y="5625"/>
                </a:lnTo>
                <a:lnTo>
                  <a:pt x="34473" y="5625"/>
                </a:lnTo>
                <a:lnTo>
                  <a:pt x="30139" y="1976"/>
                </a:lnTo>
                <a:lnTo>
                  <a:pt x="15361" y="0"/>
                </a:lnTo>
                <a:close/>
              </a:path>
              <a:path w="44450" h="66675">
                <a:moveTo>
                  <a:pt x="34473" y="5625"/>
                </a:moveTo>
                <a:lnTo>
                  <a:pt x="23406" y="5625"/>
                </a:lnTo>
                <a:lnTo>
                  <a:pt x="30204" y="10098"/>
                </a:lnTo>
                <a:lnTo>
                  <a:pt x="33976" y="22213"/>
                </a:lnTo>
                <a:lnTo>
                  <a:pt x="34757" y="43023"/>
                </a:lnTo>
                <a:lnTo>
                  <a:pt x="29619" y="55316"/>
                </a:lnTo>
                <a:lnTo>
                  <a:pt x="18423" y="59273"/>
                </a:lnTo>
                <a:lnTo>
                  <a:pt x="36775" y="59273"/>
                </a:lnTo>
                <a:lnTo>
                  <a:pt x="42168" y="49677"/>
                </a:lnTo>
                <a:lnTo>
                  <a:pt x="44426" y="32040"/>
                </a:lnTo>
                <a:lnTo>
                  <a:pt x="43800" y="22665"/>
                </a:lnTo>
                <a:lnTo>
                  <a:pt x="39384" y="9760"/>
                </a:lnTo>
                <a:lnTo>
                  <a:pt x="34473" y="56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922228" y="6984908"/>
            <a:ext cx="44450" cy="66040"/>
          </a:xfrm>
          <a:custGeom>
            <a:avLst/>
            <a:gdLst/>
            <a:ahLst/>
            <a:cxnLst/>
            <a:rect l="l" t="t" r="r" b="b"/>
            <a:pathLst>
              <a:path w="44450" h="66040">
                <a:moveTo>
                  <a:pt x="37977" y="0"/>
                </a:moveTo>
                <a:lnTo>
                  <a:pt x="34116" y="114"/>
                </a:lnTo>
                <a:lnTo>
                  <a:pt x="31474" y="520"/>
                </a:lnTo>
                <a:lnTo>
                  <a:pt x="23143" y="1536"/>
                </a:lnTo>
                <a:lnTo>
                  <a:pt x="0" y="48086"/>
                </a:lnTo>
                <a:lnTo>
                  <a:pt x="5222" y="58586"/>
                </a:lnTo>
                <a:lnTo>
                  <a:pt x="15971" y="64687"/>
                </a:lnTo>
                <a:lnTo>
                  <a:pt x="33033" y="65435"/>
                </a:lnTo>
                <a:lnTo>
                  <a:pt x="36615" y="61239"/>
                </a:lnTo>
                <a:lnTo>
                  <a:pt x="13199" y="61239"/>
                </a:lnTo>
                <a:lnTo>
                  <a:pt x="8221" y="53213"/>
                </a:lnTo>
                <a:lnTo>
                  <a:pt x="8017" y="40728"/>
                </a:lnTo>
                <a:lnTo>
                  <a:pt x="8424" y="39408"/>
                </a:lnTo>
                <a:lnTo>
                  <a:pt x="9033" y="38392"/>
                </a:lnTo>
                <a:lnTo>
                  <a:pt x="11472" y="33616"/>
                </a:lnTo>
                <a:lnTo>
                  <a:pt x="15093" y="31178"/>
                </a:lnTo>
                <a:lnTo>
                  <a:pt x="8627" y="31178"/>
                </a:lnTo>
                <a:lnTo>
                  <a:pt x="10265" y="23989"/>
                </a:lnTo>
                <a:lnTo>
                  <a:pt x="17923" y="13572"/>
                </a:lnTo>
                <a:lnTo>
                  <a:pt x="31271" y="7721"/>
                </a:lnTo>
                <a:lnTo>
                  <a:pt x="33811" y="7315"/>
                </a:lnTo>
                <a:lnTo>
                  <a:pt x="37977" y="7315"/>
                </a:lnTo>
                <a:lnTo>
                  <a:pt x="37977" y="0"/>
                </a:lnTo>
                <a:close/>
              </a:path>
              <a:path w="44450" h="66040">
                <a:moveTo>
                  <a:pt x="38686" y="30264"/>
                </a:moveTo>
                <a:lnTo>
                  <a:pt x="30052" y="30264"/>
                </a:lnTo>
                <a:lnTo>
                  <a:pt x="35437" y="35953"/>
                </a:lnTo>
                <a:lnTo>
                  <a:pt x="35437" y="54838"/>
                </a:lnTo>
                <a:lnTo>
                  <a:pt x="30255" y="61239"/>
                </a:lnTo>
                <a:lnTo>
                  <a:pt x="36615" y="61239"/>
                </a:lnTo>
                <a:lnTo>
                  <a:pt x="41382" y="55655"/>
                </a:lnTo>
                <a:lnTo>
                  <a:pt x="44065" y="40126"/>
                </a:lnTo>
                <a:lnTo>
                  <a:pt x="38686" y="30264"/>
                </a:lnTo>
                <a:close/>
              </a:path>
              <a:path w="44450" h="66040">
                <a:moveTo>
                  <a:pt x="24578" y="23558"/>
                </a:moveTo>
                <a:lnTo>
                  <a:pt x="17250" y="23558"/>
                </a:lnTo>
                <a:lnTo>
                  <a:pt x="11777" y="27012"/>
                </a:lnTo>
                <a:lnTo>
                  <a:pt x="8627" y="31178"/>
                </a:lnTo>
                <a:lnTo>
                  <a:pt x="15093" y="31178"/>
                </a:lnTo>
                <a:lnTo>
                  <a:pt x="16450" y="30264"/>
                </a:lnTo>
                <a:lnTo>
                  <a:pt x="38686" y="30264"/>
                </a:lnTo>
                <a:lnTo>
                  <a:pt x="37466" y="28027"/>
                </a:lnTo>
                <a:lnTo>
                  <a:pt x="24578" y="235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975869" y="6985923"/>
            <a:ext cx="41910" cy="66040"/>
          </a:xfrm>
          <a:custGeom>
            <a:avLst/>
            <a:gdLst/>
            <a:ahLst/>
            <a:cxnLst/>
            <a:rect l="l" t="t" r="r" b="b"/>
            <a:pathLst>
              <a:path w="41909" h="66040">
                <a:moveTo>
                  <a:pt x="41630" y="0"/>
                </a:moveTo>
                <a:lnTo>
                  <a:pt x="0" y="0"/>
                </a:lnTo>
                <a:lnTo>
                  <a:pt x="0" y="7416"/>
                </a:lnTo>
                <a:lnTo>
                  <a:pt x="32296" y="7416"/>
                </a:lnTo>
                <a:lnTo>
                  <a:pt x="32296" y="7620"/>
                </a:lnTo>
                <a:lnTo>
                  <a:pt x="3657" y="66001"/>
                </a:lnTo>
                <a:lnTo>
                  <a:pt x="12890" y="66001"/>
                </a:lnTo>
                <a:lnTo>
                  <a:pt x="41630" y="5905"/>
                </a:lnTo>
                <a:lnTo>
                  <a:pt x="416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7026874" y="6985920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7" y="56260"/>
                </a:moveTo>
                <a:lnTo>
                  <a:pt x="0" y="63320"/>
                </a:lnTo>
                <a:lnTo>
                  <a:pt x="7984" y="65729"/>
                </a:lnTo>
                <a:lnTo>
                  <a:pt x="25491" y="65565"/>
                </a:lnTo>
                <a:lnTo>
                  <a:pt x="33224" y="59931"/>
                </a:lnTo>
                <a:lnTo>
                  <a:pt x="9943" y="59931"/>
                </a:lnTo>
                <a:lnTo>
                  <a:pt x="4571" y="57899"/>
                </a:lnTo>
                <a:lnTo>
                  <a:pt x="1827" y="56260"/>
                </a:lnTo>
                <a:close/>
              </a:path>
              <a:path w="40640" h="66040">
                <a:moveTo>
                  <a:pt x="36660" y="30987"/>
                </a:moveTo>
                <a:lnTo>
                  <a:pt x="25792" y="30987"/>
                </a:lnTo>
                <a:lnTo>
                  <a:pt x="31469" y="37071"/>
                </a:lnTo>
                <a:lnTo>
                  <a:pt x="31584" y="54432"/>
                </a:lnTo>
                <a:lnTo>
                  <a:pt x="24370" y="59931"/>
                </a:lnTo>
                <a:lnTo>
                  <a:pt x="33224" y="59931"/>
                </a:lnTo>
                <a:lnTo>
                  <a:pt x="36489" y="57552"/>
                </a:lnTo>
                <a:lnTo>
                  <a:pt x="40613" y="44589"/>
                </a:lnTo>
                <a:lnTo>
                  <a:pt x="40613" y="36271"/>
                </a:lnTo>
                <a:lnTo>
                  <a:pt x="36660" y="30987"/>
                </a:lnTo>
                <a:close/>
              </a:path>
              <a:path w="40640" h="66040">
                <a:moveTo>
                  <a:pt x="39292" y="0"/>
                </a:moveTo>
                <a:lnTo>
                  <a:pt x="7720" y="0"/>
                </a:lnTo>
                <a:lnTo>
                  <a:pt x="3453" y="31686"/>
                </a:lnTo>
                <a:lnTo>
                  <a:pt x="8838" y="30987"/>
                </a:lnTo>
                <a:lnTo>
                  <a:pt x="36660" y="30987"/>
                </a:lnTo>
                <a:lnTo>
                  <a:pt x="36346" y="30568"/>
                </a:lnTo>
                <a:lnTo>
                  <a:pt x="31164" y="27635"/>
                </a:lnTo>
                <a:lnTo>
                  <a:pt x="27113" y="25196"/>
                </a:lnTo>
                <a:lnTo>
                  <a:pt x="23880" y="24485"/>
                </a:lnTo>
                <a:lnTo>
                  <a:pt x="11568" y="24485"/>
                </a:lnTo>
                <a:lnTo>
                  <a:pt x="14108" y="7518"/>
                </a:lnTo>
                <a:lnTo>
                  <a:pt x="39292" y="7518"/>
                </a:lnTo>
                <a:lnTo>
                  <a:pt x="39292" y="0"/>
                </a:lnTo>
                <a:close/>
              </a:path>
              <a:path w="40640" h="66040">
                <a:moveTo>
                  <a:pt x="22033" y="24079"/>
                </a:moveTo>
                <a:lnTo>
                  <a:pt x="14515" y="24079"/>
                </a:lnTo>
                <a:lnTo>
                  <a:pt x="11568" y="24485"/>
                </a:lnTo>
                <a:lnTo>
                  <a:pt x="23880" y="24485"/>
                </a:lnTo>
                <a:lnTo>
                  <a:pt x="22033" y="240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362509" y="6706311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977900" y="669507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5309298" y="7114728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5359082" y="712066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5359082" y="713385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5359082" y="714703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5359082" y="716023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5359082" y="717341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5359082" y="71866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5359082" y="71997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5460288" y="711987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5460288" y="713305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5460288" y="71462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5460288" y="71594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5460288" y="717262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5460288" y="71858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5460288" y="719900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5371707" y="7135872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71"/>
                </a:moveTo>
                <a:lnTo>
                  <a:pt x="12369" y="35471"/>
                </a:lnTo>
                <a:lnTo>
                  <a:pt x="12928" y="42087"/>
                </a:lnTo>
                <a:lnTo>
                  <a:pt x="15151" y="47764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10"/>
                </a:lnTo>
                <a:lnTo>
                  <a:pt x="22733" y="46304"/>
                </a:lnTo>
                <a:lnTo>
                  <a:pt x="21610" y="43929"/>
                </a:lnTo>
                <a:lnTo>
                  <a:pt x="20281" y="41224"/>
                </a:lnTo>
                <a:lnTo>
                  <a:pt x="19392" y="37972"/>
                </a:lnTo>
                <a:lnTo>
                  <a:pt x="19127" y="35471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087"/>
                </a:lnTo>
                <a:lnTo>
                  <a:pt x="0" y="43230"/>
                </a:lnTo>
                <a:lnTo>
                  <a:pt x="0" y="43929"/>
                </a:lnTo>
                <a:lnTo>
                  <a:pt x="584" y="44195"/>
                </a:lnTo>
                <a:lnTo>
                  <a:pt x="8496" y="44145"/>
                </a:lnTo>
                <a:lnTo>
                  <a:pt x="12369" y="35471"/>
                </a:lnTo>
                <a:lnTo>
                  <a:pt x="19127" y="35471"/>
                </a:lnTo>
                <a:lnTo>
                  <a:pt x="19011" y="34378"/>
                </a:lnTo>
                <a:lnTo>
                  <a:pt x="22364" y="34048"/>
                </a:lnTo>
                <a:lnTo>
                  <a:pt x="25349" y="33058"/>
                </a:lnTo>
                <a:lnTo>
                  <a:pt x="27355" y="31749"/>
                </a:lnTo>
                <a:lnTo>
                  <a:pt x="14084" y="31749"/>
                </a:lnTo>
                <a:lnTo>
                  <a:pt x="17881" y="26212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59"/>
                </a:lnTo>
                <a:lnTo>
                  <a:pt x="18097" y="22859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51" y="23787"/>
                </a:lnTo>
                <a:lnTo>
                  <a:pt x="25730" y="26365"/>
                </a:lnTo>
                <a:lnTo>
                  <a:pt x="24142" y="28092"/>
                </a:lnTo>
                <a:lnTo>
                  <a:pt x="20980" y="29832"/>
                </a:lnTo>
                <a:lnTo>
                  <a:pt x="18910" y="31000"/>
                </a:lnTo>
                <a:lnTo>
                  <a:pt x="16611" y="31622"/>
                </a:lnTo>
                <a:lnTo>
                  <a:pt x="14084" y="31749"/>
                </a:lnTo>
                <a:lnTo>
                  <a:pt x="27355" y="31749"/>
                </a:lnTo>
                <a:lnTo>
                  <a:pt x="31089" y="29362"/>
                </a:lnTo>
                <a:lnTo>
                  <a:pt x="32664" y="26809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05"/>
                </a:lnTo>
                <a:lnTo>
                  <a:pt x="18097" y="22859"/>
                </a:lnTo>
                <a:lnTo>
                  <a:pt x="32664" y="22859"/>
                </a:lnTo>
                <a:lnTo>
                  <a:pt x="32664" y="20510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5403367" y="7152337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42"/>
                </a:moveTo>
                <a:lnTo>
                  <a:pt x="27990" y="25742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32"/>
                </a:lnTo>
                <a:lnTo>
                  <a:pt x="35928" y="27711"/>
                </a:lnTo>
                <a:lnTo>
                  <a:pt x="38247" y="25742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50"/>
                </a:lnTo>
                <a:lnTo>
                  <a:pt x="2540" y="28257"/>
                </a:lnTo>
                <a:lnTo>
                  <a:pt x="11264" y="28257"/>
                </a:lnTo>
                <a:lnTo>
                  <a:pt x="13868" y="27432"/>
                </a:lnTo>
                <a:lnTo>
                  <a:pt x="15443" y="25793"/>
                </a:lnTo>
                <a:lnTo>
                  <a:pt x="27941" y="25793"/>
                </a:lnTo>
                <a:lnTo>
                  <a:pt x="38247" y="25742"/>
                </a:lnTo>
                <a:lnTo>
                  <a:pt x="39052" y="24676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8" y="21082"/>
                </a:lnTo>
                <a:lnTo>
                  <a:pt x="9664" y="21082"/>
                </a:lnTo>
                <a:lnTo>
                  <a:pt x="9067" y="20866"/>
                </a:lnTo>
                <a:lnTo>
                  <a:pt x="8115" y="19837"/>
                </a:lnTo>
                <a:lnTo>
                  <a:pt x="8003" y="19494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4" y="1587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93"/>
                </a:moveTo>
                <a:lnTo>
                  <a:pt x="15443" y="25793"/>
                </a:lnTo>
                <a:lnTo>
                  <a:pt x="16662" y="27432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93"/>
                </a:lnTo>
                <a:close/>
              </a:path>
              <a:path w="43179" h="28575">
                <a:moveTo>
                  <a:pt x="26098" y="0"/>
                </a:moveTo>
                <a:lnTo>
                  <a:pt x="13917" y="19494"/>
                </a:lnTo>
                <a:lnTo>
                  <a:pt x="13826" y="19621"/>
                </a:lnTo>
                <a:lnTo>
                  <a:pt x="12573" y="20815"/>
                </a:lnTo>
                <a:lnTo>
                  <a:pt x="9664" y="21082"/>
                </a:lnTo>
                <a:lnTo>
                  <a:pt x="23545" y="21082"/>
                </a:lnTo>
                <a:lnTo>
                  <a:pt x="22923" y="20904"/>
                </a:lnTo>
                <a:lnTo>
                  <a:pt x="21932" y="20116"/>
                </a:lnTo>
                <a:lnTo>
                  <a:pt x="21830" y="19837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5666" y="7073"/>
                </a:lnTo>
                <a:lnTo>
                  <a:pt x="28041" y="2159"/>
                </a:lnTo>
                <a:lnTo>
                  <a:pt x="28386" y="1358"/>
                </a:lnTo>
                <a:lnTo>
                  <a:pt x="28308" y="673"/>
                </a:lnTo>
                <a:lnTo>
                  <a:pt x="27607" y="368"/>
                </a:lnTo>
                <a:lnTo>
                  <a:pt x="27051" y="152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28"/>
                </a:moveTo>
                <a:lnTo>
                  <a:pt x="38887" y="228"/>
                </a:lnTo>
                <a:lnTo>
                  <a:pt x="36817" y="419"/>
                </a:lnTo>
                <a:lnTo>
                  <a:pt x="28121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82"/>
                </a:lnTo>
                <a:lnTo>
                  <a:pt x="40058" y="21082"/>
                </a:lnTo>
                <a:lnTo>
                  <a:pt x="36207" y="21005"/>
                </a:lnTo>
                <a:lnTo>
                  <a:pt x="35646" y="20370"/>
                </a:lnTo>
                <a:lnTo>
                  <a:pt x="42849" y="1587"/>
                </a:lnTo>
                <a:lnTo>
                  <a:pt x="43113" y="723"/>
                </a:lnTo>
                <a:lnTo>
                  <a:pt x="43005" y="546"/>
                </a:lnTo>
                <a:lnTo>
                  <a:pt x="42697" y="228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4" y="21005"/>
                </a:lnTo>
                <a:lnTo>
                  <a:pt x="39979" y="20637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5511698" y="715853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7077874" y="598633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7114452" y="601018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7101286" y="6041174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7244110" y="6025097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7106939" y="616528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150434" y="605222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48"/>
                </a:moveTo>
                <a:lnTo>
                  <a:pt x="0" y="60325"/>
                </a:lnTo>
                <a:lnTo>
                  <a:pt x="22" y="60517"/>
                </a:lnTo>
                <a:lnTo>
                  <a:pt x="3637" y="73364"/>
                </a:lnTo>
                <a:lnTo>
                  <a:pt x="11355" y="83233"/>
                </a:lnTo>
                <a:lnTo>
                  <a:pt x="21908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85" y="89179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21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20" h="90804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25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4699755" y="6363086"/>
            <a:ext cx="47625" cy="84455"/>
          </a:xfrm>
          <a:custGeom>
            <a:avLst/>
            <a:gdLst/>
            <a:ahLst/>
            <a:cxnLst/>
            <a:rect l="l" t="t" r="r" b="b"/>
            <a:pathLst>
              <a:path w="47625" h="84454">
                <a:moveTo>
                  <a:pt x="47142" y="84277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4665713" y="6331572"/>
            <a:ext cx="15875" cy="5715"/>
          </a:xfrm>
          <a:custGeom>
            <a:avLst/>
            <a:gdLst/>
            <a:ahLst/>
            <a:cxnLst/>
            <a:rect l="l" t="t" r="r" b="b"/>
            <a:pathLst>
              <a:path w="15875" h="5714">
                <a:moveTo>
                  <a:pt x="0" y="2851"/>
                </a:moveTo>
                <a:lnTo>
                  <a:pt x="15608" y="2851"/>
                </a:lnTo>
              </a:path>
            </a:pathLst>
          </a:custGeom>
          <a:ln w="697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4684179" y="6301039"/>
            <a:ext cx="30480" cy="57785"/>
          </a:xfrm>
          <a:custGeom>
            <a:avLst/>
            <a:gdLst/>
            <a:ahLst/>
            <a:cxnLst/>
            <a:rect l="l" t="t" r="r" b="b"/>
            <a:pathLst>
              <a:path w="30479" h="57785">
                <a:moveTo>
                  <a:pt x="24320" y="41630"/>
                </a:moveTo>
                <a:lnTo>
                  <a:pt x="19075" y="41630"/>
                </a:lnTo>
                <a:lnTo>
                  <a:pt x="19075" y="57188"/>
                </a:lnTo>
                <a:lnTo>
                  <a:pt x="24320" y="57188"/>
                </a:lnTo>
                <a:lnTo>
                  <a:pt x="24320" y="41630"/>
                </a:lnTo>
                <a:close/>
              </a:path>
              <a:path w="30479" h="57785">
                <a:moveTo>
                  <a:pt x="24320" y="0"/>
                </a:moveTo>
                <a:lnTo>
                  <a:pt x="18313" y="0"/>
                </a:lnTo>
                <a:lnTo>
                  <a:pt x="0" y="36512"/>
                </a:lnTo>
                <a:lnTo>
                  <a:pt x="0" y="41630"/>
                </a:lnTo>
                <a:lnTo>
                  <a:pt x="30073" y="41630"/>
                </a:lnTo>
                <a:lnTo>
                  <a:pt x="30073" y="35547"/>
                </a:lnTo>
                <a:lnTo>
                  <a:pt x="5626" y="35547"/>
                </a:lnTo>
                <a:lnTo>
                  <a:pt x="5626" y="35369"/>
                </a:lnTo>
                <a:lnTo>
                  <a:pt x="15659" y="15925"/>
                </a:lnTo>
                <a:lnTo>
                  <a:pt x="16802" y="13284"/>
                </a:lnTo>
                <a:lnTo>
                  <a:pt x="17818" y="10820"/>
                </a:lnTo>
                <a:lnTo>
                  <a:pt x="19075" y="7480"/>
                </a:lnTo>
                <a:lnTo>
                  <a:pt x="24320" y="7480"/>
                </a:lnTo>
                <a:lnTo>
                  <a:pt x="24320" y="0"/>
                </a:lnTo>
                <a:close/>
              </a:path>
              <a:path w="30479" h="57785">
                <a:moveTo>
                  <a:pt x="24320" y="7480"/>
                </a:moveTo>
                <a:lnTo>
                  <a:pt x="19265" y="7480"/>
                </a:lnTo>
                <a:lnTo>
                  <a:pt x="19075" y="35547"/>
                </a:lnTo>
                <a:lnTo>
                  <a:pt x="24320" y="35547"/>
                </a:lnTo>
                <a:lnTo>
                  <a:pt x="24320" y="7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4718302" y="6301036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20">
                <a:moveTo>
                  <a:pt x="1396" y="48742"/>
                </a:moveTo>
                <a:lnTo>
                  <a:pt x="0" y="54648"/>
                </a:lnTo>
                <a:lnTo>
                  <a:pt x="1955" y="56400"/>
                </a:lnTo>
                <a:lnTo>
                  <a:pt x="5753" y="58153"/>
                </a:lnTo>
                <a:lnTo>
                  <a:pt x="19151" y="58153"/>
                </a:lnTo>
                <a:lnTo>
                  <a:pt x="23908" y="51917"/>
                </a:lnTo>
                <a:lnTo>
                  <a:pt x="6451" y="51917"/>
                </a:lnTo>
                <a:lnTo>
                  <a:pt x="3098" y="50164"/>
                </a:lnTo>
                <a:lnTo>
                  <a:pt x="1396" y="48742"/>
                </a:lnTo>
                <a:close/>
              </a:path>
              <a:path w="26035" h="58420">
                <a:moveTo>
                  <a:pt x="23064" y="26847"/>
                </a:moveTo>
                <a:lnTo>
                  <a:pt x="16294" y="26847"/>
                </a:lnTo>
                <a:lnTo>
                  <a:pt x="19837" y="32130"/>
                </a:lnTo>
                <a:lnTo>
                  <a:pt x="19900" y="47155"/>
                </a:lnTo>
                <a:lnTo>
                  <a:pt x="15417" y="51917"/>
                </a:lnTo>
                <a:lnTo>
                  <a:pt x="23908" y="51917"/>
                </a:lnTo>
                <a:lnTo>
                  <a:pt x="25526" y="49796"/>
                </a:lnTo>
                <a:lnTo>
                  <a:pt x="25526" y="31407"/>
                </a:lnTo>
                <a:lnTo>
                  <a:pt x="23064" y="26847"/>
                </a:lnTo>
                <a:close/>
              </a:path>
              <a:path w="26035" h="58420">
                <a:moveTo>
                  <a:pt x="24701" y="0"/>
                </a:moveTo>
                <a:lnTo>
                  <a:pt x="5054" y="0"/>
                </a:lnTo>
                <a:lnTo>
                  <a:pt x="2400" y="27457"/>
                </a:lnTo>
                <a:lnTo>
                  <a:pt x="5753" y="26847"/>
                </a:lnTo>
                <a:lnTo>
                  <a:pt x="23064" y="26847"/>
                </a:lnTo>
                <a:lnTo>
                  <a:pt x="22872" y="26492"/>
                </a:lnTo>
                <a:lnTo>
                  <a:pt x="19646" y="23939"/>
                </a:lnTo>
                <a:lnTo>
                  <a:pt x="17119" y="21831"/>
                </a:lnTo>
                <a:lnTo>
                  <a:pt x="15080" y="21208"/>
                </a:lnTo>
                <a:lnTo>
                  <a:pt x="7454" y="21208"/>
                </a:lnTo>
                <a:lnTo>
                  <a:pt x="9042" y="6515"/>
                </a:lnTo>
                <a:lnTo>
                  <a:pt x="24701" y="6515"/>
                </a:lnTo>
                <a:lnTo>
                  <a:pt x="24701" y="0"/>
                </a:lnTo>
                <a:close/>
              </a:path>
              <a:path w="26035" h="58420">
                <a:moveTo>
                  <a:pt x="13957" y="20866"/>
                </a:moveTo>
                <a:lnTo>
                  <a:pt x="9283" y="20866"/>
                </a:lnTo>
                <a:lnTo>
                  <a:pt x="8407" y="21043"/>
                </a:lnTo>
                <a:lnTo>
                  <a:pt x="7454" y="21208"/>
                </a:lnTo>
                <a:lnTo>
                  <a:pt x="15080" y="21208"/>
                </a:lnTo>
                <a:lnTo>
                  <a:pt x="13957" y="208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4749836" y="6297959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84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2737002" y="6550990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05"/>
                </a:moveTo>
                <a:lnTo>
                  <a:pt x="0" y="144005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2736998" y="6838991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2736998" y="6982983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2770348" y="6586001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34"/>
                </a:lnTo>
                <a:lnTo>
                  <a:pt x="0" y="1511"/>
                </a:lnTo>
                <a:lnTo>
                  <a:pt x="0" y="73990"/>
                </a:lnTo>
                <a:lnTo>
                  <a:pt x="3174" y="74409"/>
                </a:lnTo>
                <a:lnTo>
                  <a:pt x="8191" y="74853"/>
                </a:lnTo>
                <a:lnTo>
                  <a:pt x="16083" y="74844"/>
                </a:lnTo>
                <a:lnTo>
                  <a:pt x="30542" y="73043"/>
                </a:lnTo>
                <a:lnTo>
                  <a:pt x="40220" y="67957"/>
                </a:lnTo>
                <a:lnTo>
                  <a:pt x="40786" y="67411"/>
                </a:lnTo>
                <a:lnTo>
                  <a:pt x="27330" y="67411"/>
                </a:lnTo>
                <a:lnTo>
                  <a:pt x="11366" y="67309"/>
                </a:lnTo>
                <a:lnTo>
                  <a:pt x="9512" y="66992"/>
                </a:lnTo>
                <a:lnTo>
                  <a:pt x="9512" y="38887"/>
                </a:lnTo>
                <a:lnTo>
                  <a:pt x="41645" y="38887"/>
                </a:lnTo>
                <a:lnTo>
                  <a:pt x="38252" y="36487"/>
                </a:lnTo>
                <a:lnTo>
                  <a:pt x="31254" y="34747"/>
                </a:lnTo>
                <a:lnTo>
                  <a:pt x="31254" y="34518"/>
                </a:lnTo>
                <a:lnTo>
                  <a:pt x="39027" y="31686"/>
                </a:lnTo>
                <a:lnTo>
                  <a:pt x="9512" y="31686"/>
                </a:lnTo>
                <a:lnTo>
                  <a:pt x="9512" y="7962"/>
                </a:lnTo>
                <a:lnTo>
                  <a:pt x="11048" y="7632"/>
                </a:lnTo>
                <a:lnTo>
                  <a:pt x="13550" y="7315"/>
                </a:lnTo>
                <a:lnTo>
                  <a:pt x="40257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45" y="38887"/>
                </a:moveTo>
                <a:lnTo>
                  <a:pt x="27762" y="38887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11"/>
                </a:lnTo>
                <a:lnTo>
                  <a:pt x="40786" y="67411"/>
                </a:lnTo>
                <a:lnTo>
                  <a:pt x="43941" y="64363"/>
                </a:lnTo>
                <a:lnTo>
                  <a:pt x="46456" y="59550"/>
                </a:lnTo>
                <a:lnTo>
                  <a:pt x="46456" y="42290"/>
                </a:lnTo>
                <a:lnTo>
                  <a:pt x="41645" y="38887"/>
                </a:lnTo>
                <a:close/>
              </a:path>
              <a:path w="46989" h="74929">
                <a:moveTo>
                  <a:pt x="40257" y="7315"/>
                </a:moveTo>
                <a:lnTo>
                  <a:pt x="27546" y="7315"/>
                </a:lnTo>
                <a:lnTo>
                  <a:pt x="34099" y="10693"/>
                </a:lnTo>
                <a:lnTo>
                  <a:pt x="34099" y="26441"/>
                </a:lnTo>
                <a:lnTo>
                  <a:pt x="28206" y="31686"/>
                </a:lnTo>
                <a:lnTo>
                  <a:pt x="39027" y="31686"/>
                </a:lnTo>
                <a:lnTo>
                  <a:pt x="43726" y="25450"/>
                </a:lnTo>
                <a:lnTo>
                  <a:pt x="43726" y="12560"/>
                </a:lnTo>
                <a:lnTo>
                  <a:pt x="41427" y="8178"/>
                </a:lnTo>
                <a:lnTo>
                  <a:pt x="40257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2827578" y="6586542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59">
                <a:moveTo>
                  <a:pt x="17272" y="0"/>
                </a:moveTo>
                <a:lnTo>
                  <a:pt x="5143" y="0"/>
                </a:lnTo>
                <a:lnTo>
                  <a:pt x="0" y="73660"/>
                </a:lnTo>
                <a:lnTo>
                  <a:pt x="9067" y="73660"/>
                </a:lnTo>
                <a:lnTo>
                  <a:pt x="11455" y="34607"/>
                </a:lnTo>
                <a:lnTo>
                  <a:pt x="12082" y="20996"/>
                </a:lnTo>
                <a:lnTo>
                  <a:pt x="12458" y="9499"/>
                </a:lnTo>
                <a:lnTo>
                  <a:pt x="20624" y="9499"/>
                </a:lnTo>
                <a:lnTo>
                  <a:pt x="17272" y="0"/>
                </a:lnTo>
                <a:close/>
              </a:path>
              <a:path w="75564" h="73659">
                <a:moveTo>
                  <a:pt x="71203" y="9499"/>
                </a:moveTo>
                <a:lnTo>
                  <a:pt x="62623" y="9499"/>
                </a:lnTo>
                <a:lnTo>
                  <a:pt x="62977" y="15406"/>
                </a:lnTo>
                <a:lnTo>
                  <a:pt x="63397" y="28344"/>
                </a:lnTo>
                <a:lnTo>
                  <a:pt x="64046" y="41300"/>
                </a:lnTo>
                <a:lnTo>
                  <a:pt x="65900" y="73660"/>
                </a:lnTo>
                <a:lnTo>
                  <a:pt x="75196" y="73660"/>
                </a:lnTo>
                <a:lnTo>
                  <a:pt x="71203" y="9499"/>
                </a:lnTo>
                <a:close/>
              </a:path>
              <a:path w="75564" h="73659">
                <a:moveTo>
                  <a:pt x="20624" y="9499"/>
                </a:moveTo>
                <a:lnTo>
                  <a:pt x="12458" y="9499"/>
                </a:lnTo>
                <a:lnTo>
                  <a:pt x="13677" y="13486"/>
                </a:lnTo>
                <a:lnTo>
                  <a:pt x="17072" y="25367"/>
                </a:lnTo>
                <a:lnTo>
                  <a:pt x="21209" y="38138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7" y="60426"/>
                </a:lnTo>
                <a:lnTo>
                  <a:pt x="37592" y="60426"/>
                </a:lnTo>
                <a:lnTo>
                  <a:pt x="37168" y="59990"/>
                </a:lnTo>
                <a:lnTo>
                  <a:pt x="33936" y="48328"/>
                </a:lnTo>
                <a:lnTo>
                  <a:pt x="29845" y="35623"/>
                </a:lnTo>
                <a:lnTo>
                  <a:pt x="20624" y="9499"/>
                </a:lnTo>
                <a:close/>
              </a:path>
              <a:path w="75564" h="73659">
                <a:moveTo>
                  <a:pt x="70612" y="0"/>
                </a:moveTo>
                <a:lnTo>
                  <a:pt x="58483" y="0"/>
                </a:lnTo>
                <a:lnTo>
                  <a:pt x="45141" y="36257"/>
                </a:lnTo>
                <a:lnTo>
                  <a:pt x="40860" y="49010"/>
                </a:lnTo>
                <a:lnTo>
                  <a:pt x="37592" y="60426"/>
                </a:lnTo>
                <a:lnTo>
                  <a:pt x="44987" y="60426"/>
                </a:lnTo>
                <a:lnTo>
                  <a:pt x="54842" y="33312"/>
                </a:lnTo>
                <a:lnTo>
                  <a:pt x="59061" y="20996"/>
                </a:lnTo>
                <a:lnTo>
                  <a:pt x="62623" y="9499"/>
                </a:lnTo>
                <a:lnTo>
                  <a:pt x="71203" y="9499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2915434" y="6586577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59">
                <a:moveTo>
                  <a:pt x="611" y="62038"/>
                </a:moveTo>
                <a:lnTo>
                  <a:pt x="1442" y="71622"/>
                </a:lnTo>
                <a:lnTo>
                  <a:pt x="11590" y="73312"/>
                </a:lnTo>
                <a:lnTo>
                  <a:pt x="29964" y="72308"/>
                </a:lnTo>
                <a:lnTo>
                  <a:pt x="36042" y="66839"/>
                </a:lnTo>
                <a:lnTo>
                  <a:pt x="11101" y="66839"/>
                </a:lnTo>
                <a:lnTo>
                  <a:pt x="4865" y="64655"/>
                </a:lnTo>
                <a:lnTo>
                  <a:pt x="611" y="62038"/>
                </a:lnTo>
                <a:close/>
              </a:path>
              <a:path w="42544" h="73659">
                <a:moveTo>
                  <a:pt x="31742" y="0"/>
                </a:moveTo>
                <a:lnTo>
                  <a:pt x="14095" y="215"/>
                </a:lnTo>
                <a:lnTo>
                  <a:pt x="3644" y="8059"/>
                </a:lnTo>
                <a:lnTo>
                  <a:pt x="0" y="22025"/>
                </a:lnTo>
                <a:lnTo>
                  <a:pt x="6118" y="32568"/>
                </a:lnTo>
                <a:lnTo>
                  <a:pt x="19191" y="39623"/>
                </a:lnTo>
                <a:lnTo>
                  <a:pt x="29135" y="43458"/>
                </a:lnTo>
                <a:lnTo>
                  <a:pt x="33072" y="47395"/>
                </a:lnTo>
                <a:lnTo>
                  <a:pt x="33072" y="61708"/>
                </a:lnTo>
                <a:lnTo>
                  <a:pt x="27383" y="66839"/>
                </a:lnTo>
                <a:lnTo>
                  <a:pt x="36042" y="66839"/>
                </a:lnTo>
                <a:lnTo>
                  <a:pt x="39550" y="63683"/>
                </a:lnTo>
                <a:lnTo>
                  <a:pt x="42553" y="49993"/>
                </a:lnTo>
                <a:lnTo>
                  <a:pt x="36937" y="39281"/>
                </a:lnTo>
                <a:lnTo>
                  <a:pt x="24004" y="31863"/>
                </a:lnTo>
                <a:lnTo>
                  <a:pt x="13844" y="27939"/>
                </a:lnTo>
                <a:lnTo>
                  <a:pt x="9349" y="24548"/>
                </a:lnTo>
                <a:lnTo>
                  <a:pt x="9349" y="12635"/>
                </a:lnTo>
                <a:lnTo>
                  <a:pt x="13184" y="6628"/>
                </a:lnTo>
                <a:lnTo>
                  <a:pt x="38235" y="6628"/>
                </a:lnTo>
                <a:lnTo>
                  <a:pt x="39521" y="2183"/>
                </a:lnTo>
                <a:lnTo>
                  <a:pt x="31742" y="0"/>
                </a:lnTo>
                <a:close/>
              </a:path>
              <a:path w="42544" h="73659">
                <a:moveTo>
                  <a:pt x="38235" y="6628"/>
                </a:moveTo>
                <a:lnTo>
                  <a:pt x="29910" y="6628"/>
                </a:lnTo>
                <a:lnTo>
                  <a:pt x="34825" y="8813"/>
                </a:lnTo>
                <a:lnTo>
                  <a:pt x="37225" y="10121"/>
                </a:lnTo>
                <a:lnTo>
                  <a:pt x="38235" y="662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2964315" y="6586540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59">
                <a:moveTo>
                  <a:pt x="10820" y="0"/>
                </a:moveTo>
                <a:lnTo>
                  <a:pt x="0" y="0"/>
                </a:lnTo>
                <a:lnTo>
                  <a:pt x="23223" y="42290"/>
                </a:lnTo>
                <a:lnTo>
                  <a:pt x="23279" y="73659"/>
                </a:lnTo>
                <a:lnTo>
                  <a:pt x="32892" y="73659"/>
                </a:lnTo>
                <a:lnTo>
                  <a:pt x="32892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78"/>
                </a:lnTo>
                <a:lnTo>
                  <a:pt x="24053" y="25895"/>
                </a:lnTo>
                <a:lnTo>
                  <a:pt x="10820" y="0"/>
                </a:lnTo>
                <a:close/>
              </a:path>
              <a:path w="57785" h="73659">
                <a:moveTo>
                  <a:pt x="57594" y="0"/>
                </a:moveTo>
                <a:lnTo>
                  <a:pt x="46786" y="0"/>
                </a:lnTo>
                <a:lnTo>
                  <a:pt x="36182" y="20319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3049174" y="6588303"/>
            <a:ext cx="48260" cy="72390"/>
          </a:xfrm>
          <a:custGeom>
            <a:avLst/>
            <a:gdLst/>
            <a:ahLst/>
            <a:cxnLst/>
            <a:rect l="l" t="t" r="r" b="b"/>
            <a:pathLst>
              <a:path w="48260" h="72390">
                <a:moveTo>
                  <a:pt x="20242" y="0"/>
                </a:moveTo>
                <a:lnTo>
                  <a:pt x="7668" y="6178"/>
                </a:lnTo>
                <a:lnTo>
                  <a:pt x="2743" y="18556"/>
                </a:lnTo>
                <a:lnTo>
                  <a:pt x="2743" y="24678"/>
                </a:lnTo>
                <a:lnTo>
                  <a:pt x="6121" y="30812"/>
                </a:lnTo>
                <a:lnTo>
                  <a:pt x="13995" y="34520"/>
                </a:lnTo>
                <a:lnTo>
                  <a:pt x="14109" y="34850"/>
                </a:lnTo>
                <a:lnTo>
                  <a:pt x="5359" y="38559"/>
                </a:lnTo>
                <a:lnTo>
                  <a:pt x="85" y="44794"/>
                </a:lnTo>
                <a:lnTo>
                  <a:pt x="0" y="53862"/>
                </a:lnTo>
                <a:lnTo>
                  <a:pt x="2956" y="63152"/>
                </a:lnTo>
                <a:lnTo>
                  <a:pt x="13116" y="70056"/>
                </a:lnTo>
                <a:lnTo>
                  <a:pt x="31579" y="72130"/>
                </a:lnTo>
                <a:lnTo>
                  <a:pt x="41611" y="66105"/>
                </a:lnTo>
                <a:lnTo>
                  <a:pt x="14986" y="66105"/>
                </a:lnTo>
                <a:lnTo>
                  <a:pt x="9512" y="59768"/>
                </a:lnTo>
                <a:lnTo>
                  <a:pt x="9782" y="53862"/>
                </a:lnTo>
                <a:lnTo>
                  <a:pt x="9842" y="45772"/>
                </a:lnTo>
                <a:lnTo>
                  <a:pt x="14325" y="40311"/>
                </a:lnTo>
                <a:lnTo>
                  <a:pt x="22631" y="37898"/>
                </a:lnTo>
                <a:lnTo>
                  <a:pt x="42798" y="37898"/>
                </a:lnTo>
                <a:lnTo>
                  <a:pt x="42519" y="37581"/>
                </a:lnTo>
                <a:lnTo>
                  <a:pt x="33667" y="34076"/>
                </a:lnTo>
                <a:lnTo>
                  <a:pt x="33667" y="33758"/>
                </a:lnTo>
                <a:lnTo>
                  <a:pt x="39430" y="31015"/>
                </a:lnTo>
                <a:lnTo>
                  <a:pt x="25361" y="31015"/>
                </a:lnTo>
                <a:lnTo>
                  <a:pt x="17157" y="28831"/>
                </a:lnTo>
                <a:lnTo>
                  <a:pt x="11811" y="25008"/>
                </a:lnTo>
                <a:lnTo>
                  <a:pt x="11811" y="11787"/>
                </a:lnTo>
                <a:lnTo>
                  <a:pt x="16179" y="6529"/>
                </a:lnTo>
                <a:lnTo>
                  <a:pt x="39776" y="6529"/>
                </a:lnTo>
                <a:lnTo>
                  <a:pt x="37325" y="3538"/>
                </a:lnTo>
                <a:lnTo>
                  <a:pt x="20242" y="0"/>
                </a:lnTo>
                <a:close/>
              </a:path>
              <a:path w="48260" h="72390">
                <a:moveTo>
                  <a:pt x="42798" y="37898"/>
                </a:moveTo>
                <a:lnTo>
                  <a:pt x="22631" y="37898"/>
                </a:lnTo>
                <a:lnTo>
                  <a:pt x="32245" y="40629"/>
                </a:lnTo>
                <a:lnTo>
                  <a:pt x="38265" y="44794"/>
                </a:lnTo>
                <a:lnTo>
                  <a:pt x="38265" y="60746"/>
                </a:lnTo>
                <a:lnTo>
                  <a:pt x="32689" y="66105"/>
                </a:lnTo>
                <a:lnTo>
                  <a:pt x="41611" y="66105"/>
                </a:lnTo>
                <a:lnTo>
                  <a:pt x="43394" y="65034"/>
                </a:lnTo>
                <a:lnTo>
                  <a:pt x="47938" y="52554"/>
                </a:lnTo>
                <a:lnTo>
                  <a:pt x="47980" y="43804"/>
                </a:lnTo>
                <a:lnTo>
                  <a:pt x="42798" y="37898"/>
                </a:lnTo>
                <a:close/>
              </a:path>
              <a:path w="48260" h="72390">
                <a:moveTo>
                  <a:pt x="39776" y="6529"/>
                </a:moveTo>
                <a:lnTo>
                  <a:pt x="32791" y="6529"/>
                </a:lnTo>
                <a:lnTo>
                  <a:pt x="36182" y="12435"/>
                </a:lnTo>
                <a:lnTo>
                  <a:pt x="36059" y="24678"/>
                </a:lnTo>
                <a:lnTo>
                  <a:pt x="31483" y="28945"/>
                </a:lnTo>
                <a:lnTo>
                  <a:pt x="25361" y="31015"/>
                </a:lnTo>
                <a:lnTo>
                  <a:pt x="39430" y="31015"/>
                </a:lnTo>
                <a:lnTo>
                  <a:pt x="42418" y="29593"/>
                </a:lnTo>
                <a:lnTo>
                  <a:pt x="45364" y="23141"/>
                </a:lnTo>
                <a:lnTo>
                  <a:pt x="44705" y="12547"/>
                </a:lnTo>
                <a:lnTo>
                  <a:pt x="39776" y="65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3106080" y="6587962"/>
            <a:ext cx="45720" cy="72390"/>
          </a:xfrm>
          <a:custGeom>
            <a:avLst/>
            <a:gdLst/>
            <a:ahLst/>
            <a:cxnLst/>
            <a:rect l="l" t="t" r="r" b="b"/>
            <a:pathLst>
              <a:path w="45719" h="72390">
                <a:moveTo>
                  <a:pt x="38525" y="7962"/>
                </a:moveTo>
                <a:lnTo>
                  <a:pt x="30492" y="7962"/>
                </a:lnTo>
                <a:lnTo>
                  <a:pt x="33985" y="14643"/>
                </a:lnTo>
                <a:lnTo>
                  <a:pt x="33268" y="27055"/>
                </a:lnTo>
                <a:lnTo>
                  <a:pt x="28919" y="36022"/>
                </a:lnTo>
                <a:lnTo>
                  <a:pt x="20423" y="46257"/>
                </a:lnTo>
                <a:lnTo>
                  <a:pt x="7543" y="59004"/>
                </a:lnTo>
                <a:lnTo>
                  <a:pt x="0" y="66332"/>
                </a:lnTo>
                <a:lnTo>
                  <a:pt x="0" y="72237"/>
                </a:lnTo>
                <a:lnTo>
                  <a:pt x="45364" y="72237"/>
                </a:lnTo>
                <a:lnTo>
                  <a:pt x="45364" y="64261"/>
                </a:lnTo>
                <a:lnTo>
                  <a:pt x="13449" y="64261"/>
                </a:lnTo>
                <a:lnTo>
                  <a:pt x="13449" y="64033"/>
                </a:lnTo>
                <a:lnTo>
                  <a:pt x="28566" y="49280"/>
                </a:lnTo>
                <a:lnTo>
                  <a:pt x="36600" y="39162"/>
                </a:lnTo>
                <a:lnTo>
                  <a:pt x="41613" y="28438"/>
                </a:lnTo>
                <a:lnTo>
                  <a:pt x="43148" y="15996"/>
                </a:lnTo>
                <a:lnTo>
                  <a:pt x="38525" y="7962"/>
                </a:lnTo>
                <a:close/>
              </a:path>
              <a:path w="45719" h="72390">
                <a:moveTo>
                  <a:pt x="21856" y="0"/>
                </a:moveTo>
                <a:lnTo>
                  <a:pt x="13665" y="0"/>
                </a:lnTo>
                <a:lnTo>
                  <a:pt x="6667" y="3047"/>
                </a:lnTo>
                <a:lnTo>
                  <a:pt x="1752" y="7213"/>
                </a:lnTo>
                <a:lnTo>
                  <a:pt x="4813" y="13982"/>
                </a:lnTo>
                <a:lnTo>
                  <a:pt x="8089" y="11252"/>
                </a:lnTo>
                <a:lnTo>
                  <a:pt x="13449" y="7962"/>
                </a:lnTo>
                <a:lnTo>
                  <a:pt x="38525" y="7962"/>
                </a:lnTo>
                <a:lnTo>
                  <a:pt x="36716" y="4820"/>
                </a:lnTo>
                <a:lnTo>
                  <a:pt x="218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3162463" y="6588371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89" h="72390">
                <a:moveTo>
                  <a:pt x="19115" y="0"/>
                </a:moveTo>
                <a:lnTo>
                  <a:pt x="10838" y="4141"/>
                </a:lnTo>
                <a:lnTo>
                  <a:pt x="4554" y="13324"/>
                </a:lnTo>
                <a:lnTo>
                  <a:pt x="772" y="28284"/>
                </a:lnTo>
                <a:lnTo>
                  <a:pt x="0" y="49756"/>
                </a:lnTo>
                <a:lnTo>
                  <a:pt x="5302" y="62409"/>
                </a:lnTo>
                <a:lnTo>
                  <a:pt x="14841" y="69990"/>
                </a:lnTo>
                <a:lnTo>
                  <a:pt x="28835" y="72120"/>
                </a:lnTo>
                <a:lnTo>
                  <a:pt x="38653" y="65690"/>
                </a:lnTo>
                <a:lnTo>
                  <a:pt x="39411" y="64162"/>
                </a:lnTo>
                <a:lnTo>
                  <a:pt x="17526" y="64162"/>
                </a:lnTo>
                <a:lnTo>
                  <a:pt x="10749" y="54546"/>
                </a:lnTo>
                <a:lnTo>
                  <a:pt x="8277" y="36643"/>
                </a:lnTo>
                <a:lnTo>
                  <a:pt x="9984" y="21647"/>
                </a:lnTo>
                <a:lnTo>
                  <a:pt x="16350" y="11043"/>
                </a:lnTo>
                <a:lnTo>
                  <a:pt x="27677" y="8196"/>
                </a:lnTo>
                <a:lnTo>
                  <a:pt x="38405" y="8196"/>
                </a:lnTo>
                <a:lnTo>
                  <a:pt x="32698" y="2738"/>
                </a:lnTo>
                <a:lnTo>
                  <a:pt x="19115" y="0"/>
                </a:lnTo>
                <a:close/>
              </a:path>
              <a:path w="46989" h="72390">
                <a:moveTo>
                  <a:pt x="38405" y="8196"/>
                </a:moveTo>
                <a:lnTo>
                  <a:pt x="27677" y="8196"/>
                </a:lnTo>
                <a:lnTo>
                  <a:pt x="32934" y="14974"/>
                </a:lnTo>
                <a:lnTo>
                  <a:pt x="35641" y="28769"/>
                </a:lnTo>
                <a:lnTo>
                  <a:pt x="35730" y="50714"/>
                </a:lnTo>
                <a:lnTo>
                  <a:pt x="29626" y="61284"/>
                </a:lnTo>
                <a:lnTo>
                  <a:pt x="17526" y="64162"/>
                </a:lnTo>
                <a:lnTo>
                  <a:pt x="39411" y="64162"/>
                </a:lnTo>
                <a:lnTo>
                  <a:pt x="44759" y="53382"/>
                </a:lnTo>
                <a:lnTo>
                  <a:pt x="46859" y="35538"/>
                </a:lnTo>
                <a:lnTo>
                  <a:pt x="46135" y="24999"/>
                </a:lnTo>
                <a:lnTo>
                  <a:pt x="41611" y="11262"/>
                </a:lnTo>
                <a:lnTo>
                  <a:pt x="38405" y="81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3240333" y="6585328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21" y="0"/>
                </a:moveTo>
                <a:lnTo>
                  <a:pt x="8881" y="12896"/>
                </a:lnTo>
                <a:lnTo>
                  <a:pt x="0" y="40469"/>
                </a:lnTo>
                <a:lnTo>
                  <a:pt x="3150" y="55727"/>
                </a:lnTo>
                <a:lnTo>
                  <a:pt x="10871" y="66847"/>
                </a:lnTo>
                <a:lnTo>
                  <a:pt x="22248" y="73651"/>
                </a:lnTo>
                <a:lnTo>
                  <a:pt x="36369" y="75958"/>
                </a:lnTo>
                <a:lnTo>
                  <a:pt x="45335" y="75958"/>
                </a:lnTo>
                <a:lnTo>
                  <a:pt x="52333" y="74218"/>
                </a:lnTo>
                <a:lnTo>
                  <a:pt x="55826" y="72466"/>
                </a:lnTo>
                <a:lnTo>
                  <a:pt x="54656" y="67983"/>
                </a:lnTo>
                <a:lnTo>
                  <a:pt x="44129" y="67983"/>
                </a:lnTo>
                <a:lnTo>
                  <a:pt x="30758" y="67195"/>
                </a:lnTo>
                <a:lnTo>
                  <a:pt x="19519" y="61458"/>
                </a:lnTo>
                <a:lnTo>
                  <a:pt x="12559" y="50188"/>
                </a:lnTo>
                <a:lnTo>
                  <a:pt x="10298" y="33405"/>
                </a:lnTo>
                <a:lnTo>
                  <a:pt x="14994" y="19590"/>
                </a:lnTo>
                <a:lnTo>
                  <a:pt x="24804" y="10965"/>
                </a:lnTo>
                <a:lnTo>
                  <a:pt x="38769" y="7988"/>
                </a:lnTo>
                <a:lnTo>
                  <a:pt x="54541" y="7988"/>
                </a:lnTo>
                <a:lnTo>
                  <a:pt x="55927" y="3289"/>
                </a:lnTo>
                <a:lnTo>
                  <a:pt x="53425" y="1968"/>
                </a:lnTo>
                <a:lnTo>
                  <a:pt x="47621" y="0"/>
                </a:lnTo>
                <a:close/>
              </a:path>
              <a:path w="56514" h="76200">
                <a:moveTo>
                  <a:pt x="53857" y="64922"/>
                </a:moveTo>
                <a:lnTo>
                  <a:pt x="50034" y="66789"/>
                </a:lnTo>
                <a:lnTo>
                  <a:pt x="44129" y="67983"/>
                </a:lnTo>
                <a:lnTo>
                  <a:pt x="54656" y="67983"/>
                </a:lnTo>
                <a:lnTo>
                  <a:pt x="53857" y="64922"/>
                </a:lnTo>
                <a:close/>
              </a:path>
              <a:path w="56514" h="76200">
                <a:moveTo>
                  <a:pt x="54541" y="7988"/>
                </a:moveTo>
                <a:lnTo>
                  <a:pt x="44891" y="7988"/>
                </a:lnTo>
                <a:lnTo>
                  <a:pt x="50034" y="9296"/>
                </a:lnTo>
                <a:lnTo>
                  <a:pt x="53641" y="11036"/>
                </a:lnTo>
                <a:lnTo>
                  <a:pt x="54541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2737269" y="712694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3077497" y="7165137"/>
            <a:ext cx="38735" cy="61594"/>
          </a:xfrm>
          <a:custGeom>
            <a:avLst/>
            <a:gdLst/>
            <a:ahLst/>
            <a:cxnLst/>
            <a:rect l="l" t="t" r="r" b="b"/>
            <a:pathLst>
              <a:path w="38735" h="61595">
                <a:moveTo>
                  <a:pt x="38696" y="0"/>
                </a:moveTo>
                <a:lnTo>
                  <a:pt x="0" y="0"/>
                </a:lnTo>
                <a:lnTo>
                  <a:pt x="0" y="6896"/>
                </a:lnTo>
                <a:lnTo>
                  <a:pt x="30010" y="6896"/>
                </a:lnTo>
                <a:lnTo>
                  <a:pt x="30010" y="7073"/>
                </a:lnTo>
                <a:lnTo>
                  <a:pt x="3403" y="61341"/>
                </a:lnTo>
                <a:lnTo>
                  <a:pt x="11988" y="61341"/>
                </a:lnTo>
                <a:lnTo>
                  <a:pt x="38696" y="5473"/>
                </a:lnTo>
                <a:lnTo>
                  <a:pt x="3869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3122079" y="7214579"/>
            <a:ext cx="15240" cy="23495"/>
          </a:xfrm>
          <a:custGeom>
            <a:avLst/>
            <a:gdLst/>
            <a:ahLst/>
            <a:cxnLst/>
            <a:rect l="l" t="t" r="r" b="b"/>
            <a:pathLst>
              <a:path w="15239" h="23495">
                <a:moveTo>
                  <a:pt x="14909" y="0"/>
                </a:moveTo>
                <a:lnTo>
                  <a:pt x="5664" y="965"/>
                </a:lnTo>
                <a:lnTo>
                  <a:pt x="4622" y="7848"/>
                </a:lnTo>
                <a:lnTo>
                  <a:pt x="2070" y="17945"/>
                </a:lnTo>
                <a:lnTo>
                  <a:pt x="0" y="23507"/>
                </a:lnTo>
                <a:lnTo>
                  <a:pt x="5943" y="22936"/>
                </a:lnTo>
                <a:lnTo>
                  <a:pt x="8585" y="18491"/>
                </a:lnTo>
                <a:lnTo>
                  <a:pt x="12738" y="8026"/>
                </a:lnTo>
                <a:lnTo>
                  <a:pt x="149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3144071" y="7165134"/>
            <a:ext cx="38735" cy="62865"/>
          </a:xfrm>
          <a:custGeom>
            <a:avLst/>
            <a:gdLst/>
            <a:ahLst/>
            <a:cxnLst/>
            <a:rect l="l" t="t" r="r" b="b"/>
            <a:pathLst>
              <a:path w="38735" h="62865">
                <a:moveTo>
                  <a:pt x="2082" y="52285"/>
                </a:moveTo>
                <a:lnTo>
                  <a:pt x="0" y="58610"/>
                </a:lnTo>
                <a:lnTo>
                  <a:pt x="2933" y="60502"/>
                </a:lnTo>
                <a:lnTo>
                  <a:pt x="8597" y="62382"/>
                </a:lnTo>
                <a:lnTo>
                  <a:pt x="22102" y="61539"/>
                </a:lnTo>
                <a:lnTo>
                  <a:pt x="31411" y="55689"/>
                </a:lnTo>
                <a:lnTo>
                  <a:pt x="9639" y="55689"/>
                </a:lnTo>
                <a:lnTo>
                  <a:pt x="4622" y="53797"/>
                </a:lnTo>
                <a:lnTo>
                  <a:pt x="2082" y="52285"/>
                </a:lnTo>
                <a:close/>
              </a:path>
              <a:path w="38735" h="62865">
                <a:moveTo>
                  <a:pt x="34449" y="28790"/>
                </a:moveTo>
                <a:lnTo>
                  <a:pt x="24358" y="28790"/>
                </a:lnTo>
                <a:lnTo>
                  <a:pt x="29641" y="34455"/>
                </a:lnTo>
                <a:lnTo>
                  <a:pt x="29730" y="50584"/>
                </a:lnTo>
                <a:lnTo>
                  <a:pt x="23037" y="55689"/>
                </a:lnTo>
                <a:lnTo>
                  <a:pt x="31411" y="55689"/>
                </a:lnTo>
                <a:lnTo>
                  <a:pt x="33732" y="54230"/>
                </a:lnTo>
                <a:lnTo>
                  <a:pt x="38138" y="41427"/>
                </a:lnTo>
                <a:lnTo>
                  <a:pt x="38138" y="33693"/>
                </a:lnTo>
                <a:lnTo>
                  <a:pt x="34449" y="28790"/>
                </a:lnTo>
                <a:close/>
              </a:path>
              <a:path w="38735" h="62865">
                <a:moveTo>
                  <a:pt x="36906" y="0"/>
                </a:moveTo>
                <a:lnTo>
                  <a:pt x="7556" y="0"/>
                </a:lnTo>
                <a:lnTo>
                  <a:pt x="3594" y="29451"/>
                </a:lnTo>
                <a:lnTo>
                  <a:pt x="8597" y="28790"/>
                </a:lnTo>
                <a:lnTo>
                  <a:pt x="34449" y="28790"/>
                </a:lnTo>
                <a:lnTo>
                  <a:pt x="34163" y="28409"/>
                </a:lnTo>
                <a:lnTo>
                  <a:pt x="29349" y="25679"/>
                </a:lnTo>
                <a:lnTo>
                  <a:pt x="25577" y="23406"/>
                </a:lnTo>
                <a:lnTo>
                  <a:pt x="22553" y="22745"/>
                </a:lnTo>
                <a:lnTo>
                  <a:pt x="11137" y="22745"/>
                </a:lnTo>
                <a:lnTo>
                  <a:pt x="13500" y="6985"/>
                </a:lnTo>
                <a:lnTo>
                  <a:pt x="36906" y="6985"/>
                </a:lnTo>
                <a:lnTo>
                  <a:pt x="36906" y="0"/>
                </a:lnTo>
                <a:close/>
              </a:path>
              <a:path w="38735" h="62865">
                <a:moveTo>
                  <a:pt x="20866" y="22377"/>
                </a:moveTo>
                <a:lnTo>
                  <a:pt x="13881" y="22377"/>
                </a:lnTo>
                <a:lnTo>
                  <a:pt x="11137" y="22745"/>
                </a:lnTo>
                <a:lnTo>
                  <a:pt x="22553" y="22745"/>
                </a:lnTo>
                <a:lnTo>
                  <a:pt x="20866" y="223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3215468" y="7159483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6992"/>
                </a:lnTo>
                <a:lnTo>
                  <a:pt x="8204" y="66992"/>
                </a:lnTo>
                <a:lnTo>
                  <a:pt x="8204" y="49822"/>
                </a:lnTo>
                <a:lnTo>
                  <a:pt x="12445" y="45097"/>
                </a:lnTo>
                <a:lnTo>
                  <a:pt x="21943" y="45097"/>
                </a:lnTo>
                <a:lnTo>
                  <a:pt x="19826" y="42265"/>
                </a:lnTo>
                <a:lnTo>
                  <a:pt x="8204" y="42265"/>
                </a:lnTo>
                <a:lnTo>
                  <a:pt x="8204" y="0"/>
                </a:lnTo>
                <a:close/>
              </a:path>
              <a:path w="38735" h="67309">
                <a:moveTo>
                  <a:pt x="21943" y="45097"/>
                </a:moveTo>
                <a:lnTo>
                  <a:pt x="12445" y="45097"/>
                </a:lnTo>
                <a:lnTo>
                  <a:pt x="28206" y="66992"/>
                </a:lnTo>
                <a:lnTo>
                  <a:pt x="38315" y="66992"/>
                </a:lnTo>
                <a:lnTo>
                  <a:pt x="21943" y="45097"/>
                </a:lnTo>
                <a:close/>
              </a:path>
              <a:path w="38735" h="67309">
                <a:moveTo>
                  <a:pt x="35852" y="21323"/>
                </a:moveTo>
                <a:lnTo>
                  <a:pt x="25857" y="21323"/>
                </a:lnTo>
                <a:lnTo>
                  <a:pt x="12445" y="37083"/>
                </a:lnTo>
                <a:lnTo>
                  <a:pt x="9524" y="40665"/>
                </a:lnTo>
                <a:lnTo>
                  <a:pt x="8394" y="42265"/>
                </a:lnTo>
                <a:lnTo>
                  <a:pt x="19826" y="42265"/>
                </a:lnTo>
                <a:lnTo>
                  <a:pt x="18211" y="40106"/>
                </a:lnTo>
                <a:lnTo>
                  <a:pt x="35852" y="21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3254275" y="7162877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10" y="54165"/>
                </a:lnTo>
                <a:lnTo>
                  <a:pt x="20955" y="54165"/>
                </a:lnTo>
                <a:lnTo>
                  <a:pt x="19786" y="47840"/>
                </a:lnTo>
                <a:lnTo>
                  <a:pt x="18053" y="39814"/>
                </a:lnTo>
                <a:lnTo>
                  <a:pt x="16209" y="32080"/>
                </a:lnTo>
                <a:lnTo>
                  <a:pt x="8686" y="0"/>
                </a:lnTo>
                <a:close/>
              </a:path>
              <a:path w="78104" h="64134">
                <a:moveTo>
                  <a:pt x="45740" y="9715"/>
                </a:moveTo>
                <a:lnTo>
                  <a:pt x="38887" y="9715"/>
                </a:lnTo>
                <a:lnTo>
                  <a:pt x="39725" y="16129"/>
                </a:lnTo>
                <a:lnTo>
                  <a:pt x="41046" y="22352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71"/>
                </a:lnTo>
                <a:lnTo>
                  <a:pt x="52946" y="39814"/>
                </a:lnTo>
                <a:lnTo>
                  <a:pt x="45740" y="9715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284"/>
                </a:lnTo>
                <a:lnTo>
                  <a:pt x="22186" y="47840"/>
                </a:lnTo>
                <a:lnTo>
                  <a:pt x="21145" y="54165"/>
                </a:lnTo>
                <a:lnTo>
                  <a:pt x="27310" y="54165"/>
                </a:lnTo>
                <a:lnTo>
                  <a:pt x="33794" y="30480"/>
                </a:lnTo>
                <a:lnTo>
                  <a:pt x="36144" y="22263"/>
                </a:lnTo>
                <a:lnTo>
                  <a:pt x="37566" y="16040"/>
                </a:lnTo>
                <a:lnTo>
                  <a:pt x="38696" y="9715"/>
                </a:lnTo>
                <a:lnTo>
                  <a:pt x="45740" y="9715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3" y="32270"/>
                </a:lnTo>
                <a:lnTo>
                  <a:pt x="58822" y="40284"/>
                </a:lnTo>
                <a:lnTo>
                  <a:pt x="57099" y="47078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3637001" y="7162932"/>
            <a:ext cx="971164" cy="75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2817765" y="6880214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31"/>
                </a:lnTo>
                <a:lnTo>
                  <a:pt x="1753" y="19856"/>
                </a:lnTo>
                <a:lnTo>
                  <a:pt x="0" y="39590"/>
                </a:lnTo>
                <a:lnTo>
                  <a:pt x="4028" y="54478"/>
                </a:lnTo>
                <a:lnTo>
                  <a:pt x="12443" y="63615"/>
                </a:lnTo>
                <a:lnTo>
                  <a:pt x="25128" y="66587"/>
                </a:lnTo>
                <a:lnTo>
                  <a:pt x="35622" y="61324"/>
                </a:lnTo>
                <a:lnTo>
                  <a:pt x="36775" y="59273"/>
                </a:lnTo>
                <a:lnTo>
                  <a:pt x="18423" y="59273"/>
                </a:lnTo>
                <a:lnTo>
                  <a:pt x="11230" y="50665"/>
                </a:lnTo>
                <a:lnTo>
                  <a:pt x="8586" y="33056"/>
                </a:lnTo>
                <a:lnTo>
                  <a:pt x="9179" y="23785"/>
                </a:lnTo>
                <a:lnTo>
                  <a:pt x="14140" y="10197"/>
                </a:lnTo>
                <a:lnTo>
                  <a:pt x="23406" y="5625"/>
                </a:lnTo>
                <a:lnTo>
                  <a:pt x="34473" y="5625"/>
                </a:lnTo>
                <a:lnTo>
                  <a:pt x="30139" y="1976"/>
                </a:lnTo>
                <a:lnTo>
                  <a:pt x="15361" y="0"/>
                </a:lnTo>
                <a:close/>
              </a:path>
              <a:path w="44450" h="66675">
                <a:moveTo>
                  <a:pt x="34473" y="5625"/>
                </a:moveTo>
                <a:lnTo>
                  <a:pt x="23406" y="5625"/>
                </a:lnTo>
                <a:lnTo>
                  <a:pt x="30204" y="10098"/>
                </a:lnTo>
                <a:lnTo>
                  <a:pt x="33976" y="22213"/>
                </a:lnTo>
                <a:lnTo>
                  <a:pt x="34757" y="43023"/>
                </a:lnTo>
                <a:lnTo>
                  <a:pt x="29619" y="55316"/>
                </a:lnTo>
                <a:lnTo>
                  <a:pt x="18423" y="59273"/>
                </a:lnTo>
                <a:lnTo>
                  <a:pt x="36775" y="59273"/>
                </a:lnTo>
                <a:lnTo>
                  <a:pt x="42168" y="49677"/>
                </a:lnTo>
                <a:lnTo>
                  <a:pt x="44426" y="32040"/>
                </a:lnTo>
                <a:lnTo>
                  <a:pt x="43800" y="22665"/>
                </a:lnTo>
                <a:lnTo>
                  <a:pt x="39384" y="9760"/>
                </a:lnTo>
                <a:lnTo>
                  <a:pt x="34473" y="56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2868717" y="68764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15"/>
                </a:lnTo>
                <a:lnTo>
                  <a:pt x="5486" y="26809"/>
                </a:lnTo>
                <a:lnTo>
                  <a:pt x="20408" y="26809"/>
                </a:lnTo>
                <a:lnTo>
                  <a:pt x="26280" y="22021"/>
                </a:lnTo>
                <a:lnTo>
                  <a:pt x="9042" y="22021"/>
                </a:lnTo>
                <a:lnTo>
                  <a:pt x="5587" y="18376"/>
                </a:lnTo>
                <a:lnTo>
                  <a:pt x="5587" y="9347"/>
                </a:lnTo>
                <a:lnTo>
                  <a:pt x="8229" y="4775"/>
                </a:lnTo>
                <a:lnTo>
                  <a:pt x="25786" y="4775"/>
                </a:lnTo>
                <a:lnTo>
                  <a:pt x="21945" y="0"/>
                </a:lnTo>
                <a:close/>
              </a:path>
              <a:path w="27305" h="27304">
                <a:moveTo>
                  <a:pt x="25786" y="4775"/>
                </a:moveTo>
                <a:lnTo>
                  <a:pt x="19303" y="4775"/>
                </a:lnTo>
                <a:lnTo>
                  <a:pt x="21431" y="9347"/>
                </a:lnTo>
                <a:lnTo>
                  <a:pt x="21432" y="18376"/>
                </a:lnTo>
                <a:lnTo>
                  <a:pt x="18072" y="22021"/>
                </a:lnTo>
                <a:lnTo>
                  <a:pt x="26280" y="22021"/>
                </a:lnTo>
                <a:lnTo>
                  <a:pt x="27012" y="21424"/>
                </a:lnTo>
                <a:lnTo>
                  <a:pt x="27012" y="6299"/>
                </a:lnTo>
                <a:lnTo>
                  <a:pt x="25786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2815276" y="7026013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4" h="66040">
                <a:moveTo>
                  <a:pt x="39103" y="48044"/>
                </a:moveTo>
                <a:lnTo>
                  <a:pt x="30670" y="48044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44"/>
                </a:lnTo>
                <a:close/>
              </a:path>
              <a:path w="48894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44"/>
                </a:lnTo>
                <a:lnTo>
                  <a:pt x="48336" y="48044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17"/>
                </a:lnTo>
                <a:lnTo>
                  <a:pt x="25184" y="18376"/>
                </a:lnTo>
                <a:lnTo>
                  <a:pt x="27012" y="15341"/>
                </a:lnTo>
                <a:lnTo>
                  <a:pt x="28638" y="12496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4" h="66040">
                <a:moveTo>
                  <a:pt x="39103" y="8623"/>
                </a:moveTo>
                <a:lnTo>
                  <a:pt x="30975" y="8623"/>
                </a:lnTo>
                <a:lnTo>
                  <a:pt x="30772" y="12090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2870551" y="7026004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7" y="56260"/>
                </a:moveTo>
                <a:lnTo>
                  <a:pt x="0" y="63320"/>
                </a:lnTo>
                <a:lnTo>
                  <a:pt x="7984" y="65729"/>
                </a:lnTo>
                <a:lnTo>
                  <a:pt x="25491" y="65565"/>
                </a:lnTo>
                <a:lnTo>
                  <a:pt x="33224" y="59931"/>
                </a:lnTo>
                <a:lnTo>
                  <a:pt x="9943" y="59931"/>
                </a:lnTo>
                <a:lnTo>
                  <a:pt x="4571" y="57899"/>
                </a:lnTo>
                <a:lnTo>
                  <a:pt x="1827" y="56260"/>
                </a:lnTo>
                <a:close/>
              </a:path>
              <a:path w="40639" h="66040">
                <a:moveTo>
                  <a:pt x="36671" y="30987"/>
                </a:moveTo>
                <a:lnTo>
                  <a:pt x="25792" y="30987"/>
                </a:lnTo>
                <a:lnTo>
                  <a:pt x="31482" y="37071"/>
                </a:lnTo>
                <a:lnTo>
                  <a:pt x="31584" y="54432"/>
                </a:lnTo>
                <a:lnTo>
                  <a:pt x="24370" y="59931"/>
                </a:lnTo>
                <a:lnTo>
                  <a:pt x="33224" y="59931"/>
                </a:lnTo>
                <a:lnTo>
                  <a:pt x="36489" y="57552"/>
                </a:lnTo>
                <a:lnTo>
                  <a:pt x="40613" y="44589"/>
                </a:lnTo>
                <a:lnTo>
                  <a:pt x="40613" y="36271"/>
                </a:lnTo>
                <a:lnTo>
                  <a:pt x="36671" y="30987"/>
                </a:lnTo>
                <a:close/>
              </a:path>
              <a:path w="40639" h="66040">
                <a:moveTo>
                  <a:pt x="39292" y="0"/>
                </a:moveTo>
                <a:lnTo>
                  <a:pt x="7720" y="0"/>
                </a:lnTo>
                <a:lnTo>
                  <a:pt x="3453" y="31686"/>
                </a:lnTo>
                <a:lnTo>
                  <a:pt x="8838" y="30987"/>
                </a:lnTo>
                <a:lnTo>
                  <a:pt x="36671" y="30987"/>
                </a:lnTo>
                <a:lnTo>
                  <a:pt x="36359" y="30568"/>
                </a:lnTo>
                <a:lnTo>
                  <a:pt x="31164" y="27635"/>
                </a:lnTo>
                <a:lnTo>
                  <a:pt x="27113" y="25196"/>
                </a:lnTo>
                <a:lnTo>
                  <a:pt x="23880" y="24485"/>
                </a:lnTo>
                <a:lnTo>
                  <a:pt x="11568" y="24485"/>
                </a:lnTo>
                <a:lnTo>
                  <a:pt x="14108" y="7518"/>
                </a:lnTo>
                <a:lnTo>
                  <a:pt x="39292" y="7518"/>
                </a:lnTo>
                <a:lnTo>
                  <a:pt x="39292" y="0"/>
                </a:lnTo>
                <a:close/>
              </a:path>
              <a:path w="40639" h="66040">
                <a:moveTo>
                  <a:pt x="22033" y="24079"/>
                </a:moveTo>
                <a:lnTo>
                  <a:pt x="14515" y="24079"/>
                </a:lnTo>
                <a:lnTo>
                  <a:pt x="11568" y="24485"/>
                </a:lnTo>
                <a:lnTo>
                  <a:pt x="23880" y="24485"/>
                </a:lnTo>
                <a:lnTo>
                  <a:pt x="22033" y="240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2920851" y="702246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20" y="0"/>
                </a:moveTo>
                <a:lnTo>
                  <a:pt x="6083" y="0"/>
                </a:lnTo>
                <a:lnTo>
                  <a:pt x="0" y="5892"/>
                </a:lnTo>
                <a:lnTo>
                  <a:pt x="88" y="20815"/>
                </a:lnTo>
                <a:lnTo>
                  <a:pt x="5473" y="26809"/>
                </a:lnTo>
                <a:lnTo>
                  <a:pt x="20396" y="26809"/>
                </a:lnTo>
                <a:lnTo>
                  <a:pt x="26268" y="22021"/>
                </a:lnTo>
                <a:lnTo>
                  <a:pt x="9029" y="22021"/>
                </a:lnTo>
                <a:lnTo>
                  <a:pt x="5575" y="18376"/>
                </a:lnTo>
                <a:lnTo>
                  <a:pt x="5575" y="9347"/>
                </a:lnTo>
                <a:lnTo>
                  <a:pt x="8216" y="4775"/>
                </a:lnTo>
                <a:lnTo>
                  <a:pt x="25771" y="4775"/>
                </a:lnTo>
                <a:lnTo>
                  <a:pt x="21920" y="0"/>
                </a:lnTo>
                <a:close/>
              </a:path>
              <a:path w="27305" h="27304">
                <a:moveTo>
                  <a:pt x="25771" y="4775"/>
                </a:moveTo>
                <a:lnTo>
                  <a:pt x="19291" y="4775"/>
                </a:lnTo>
                <a:lnTo>
                  <a:pt x="21419" y="9347"/>
                </a:lnTo>
                <a:lnTo>
                  <a:pt x="21420" y="18376"/>
                </a:lnTo>
                <a:lnTo>
                  <a:pt x="18059" y="22021"/>
                </a:lnTo>
                <a:lnTo>
                  <a:pt x="26268" y="22021"/>
                </a:lnTo>
                <a:lnTo>
                  <a:pt x="27000" y="21424"/>
                </a:lnTo>
                <a:lnTo>
                  <a:pt x="27000" y="6299"/>
                </a:lnTo>
                <a:lnTo>
                  <a:pt x="25771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3342291" y="6737215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26" y="30760"/>
                </a:moveTo>
                <a:lnTo>
                  <a:pt x="60782" y="44606"/>
                </a:lnTo>
                <a:lnTo>
                  <a:pt x="52323" y="55411"/>
                </a:lnTo>
                <a:lnTo>
                  <a:pt x="40004" y="61716"/>
                </a:lnTo>
                <a:lnTo>
                  <a:pt x="23213" y="59885"/>
                </a:lnTo>
                <a:lnTo>
                  <a:pt x="10777" y="53594"/>
                </a:lnTo>
                <a:lnTo>
                  <a:pt x="2954" y="43898"/>
                </a:lnTo>
                <a:lnTo>
                  <a:pt x="0" y="31852"/>
                </a:lnTo>
                <a:lnTo>
                  <a:pt x="3029" y="17542"/>
                </a:lnTo>
                <a:lnTo>
                  <a:pt x="11224" y="6509"/>
                </a:lnTo>
                <a:lnTo>
                  <a:pt x="23196" y="0"/>
                </a:lnTo>
                <a:lnTo>
                  <a:pt x="40199" y="1666"/>
                </a:lnTo>
                <a:lnTo>
                  <a:pt x="52771" y="7745"/>
                </a:lnTo>
                <a:lnTo>
                  <a:pt x="60727" y="17204"/>
                </a:lnTo>
                <a:lnTo>
                  <a:pt x="63878" y="29012"/>
                </a:lnTo>
                <a:lnTo>
                  <a:pt x="63926" y="3076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3299826" y="687909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300" y="56539"/>
                </a:lnTo>
                <a:lnTo>
                  <a:pt x="9902" y="64767"/>
                </a:lnTo>
                <a:lnTo>
                  <a:pt x="27233" y="67726"/>
                </a:lnTo>
                <a:lnTo>
                  <a:pt x="39125" y="61665"/>
                </a:lnTo>
                <a:lnTo>
                  <a:pt x="13906" y="61665"/>
                </a:lnTo>
                <a:lnTo>
                  <a:pt x="8839" y="55785"/>
                </a:lnTo>
                <a:lnTo>
                  <a:pt x="9078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59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5" y="61665"/>
                </a:lnTo>
                <a:lnTo>
                  <a:pt x="39674" y="61385"/>
                </a:lnTo>
                <a:lnTo>
                  <a:pt x="44536" y="49079"/>
                </a:lnTo>
                <a:lnTo>
                  <a:pt x="44577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3352756" y="6879028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81"/>
                </a:lnTo>
                <a:lnTo>
                  <a:pt x="27730" y="32158"/>
                </a:lnTo>
                <a:lnTo>
                  <a:pt x="19719" y="42190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3404317" y="688040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3297585" y="70261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41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90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3351947" y="702514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298" y="56533"/>
                </a:lnTo>
                <a:lnTo>
                  <a:pt x="9896" y="64765"/>
                </a:lnTo>
                <a:lnTo>
                  <a:pt x="27223" y="67728"/>
                </a:lnTo>
                <a:lnTo>
                  <a:pt x="39120" y="61665"/>
                </a:lnTo>
                <a:lnTo>
                  <a:pt x="13906" y="61665"/>
                </a:lnTo>
                <a:lnTo>
                  <a:pt x="8826" y="55785"/>
                </a:lnTo>
                <a:lnTo>
                  <a:pt x="9075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46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0" y="61665"/>
                </a:lnTo>
                <a:lnTo>
                  <a:pt x="39663" y="61388"/>
                </a:lnTo>
                <a:lnTo>
                  <a:pt x="44524" y="49079"/>
                </a:lnTo>
                <a:lnTo>
                  <a:pt x="44564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3404317" y="702645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3773876" y="687909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300" y="56539"/>
                </a:lnTo>
                <a:lnTo>
                  <a:pt x="9902" y="64767"/>
                </a:lnTo>
                <a:lnTo>
                  <a:pt x="27233" y="67726"/>
                </a:lnTo>
                <a:lnTo>
                  <a:pt x="39125" y="61665"/>
                </a:lnTo>
                <a:lnTo>
                  <a:pt x="13906" y="61665"/>
                </a:lnTo>
                <a:lnTo>
                  <a:pt x="8839" y="55785"/>
                </a:lnTo>
                <a:lnTo>
                  <a:pt x="9078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59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5" y="61665"/>
                </a:lnTo>
                <a:lnTo>
                  <a:pt x="39674" y="61385"/>
                </a:lnTo>
                <a:lnTo>
                  <a:pt x="44536" y="49079"/>
                </a:lnTo>
                <a:lnTo>
                  <a:pt x="44577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3826908" y="6880141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8" y="56260"/>
                </a:moveTo>
                <a:lnTo>
                  <a:pt x="0" y="63320"/>
                </a:lnTo>
                <a:lnTo>
                  <a:pt x="7984" y="65729"/>
                </a:lnTo>
                <a:lnTo>
                  <a:pt x="25491" y="65567"/>
                </a:lnTo>
                <a:lnTo>
                  <a:pt x="33248" y="59918"/>
                </a:lnTo>
                <a:lnTo>
                  <a:pt x="9943" y="59918"/>
                </a:lnTo>
                <a:lnTo>
                  <a:pt x="4571" y="57886"/>
                </a:lnTo>
                <a:lnTo>
                  <a:pt x="1828" y="56260"/>
                </a:lnTo>
                <a:close/>
              </a:path>
              <a:path w="40639" h="66040">
                <a:moveTo>
                  <a:pt x="36663" y="30975"/>
                </a:moveTo>
                <a:lnTo>
                  <a:pt x="25792" y="30975"/>
                </a:lnTo>
                <a:lnTo>
                  <a:pt x="31482" y="37071"/>
                </a:lnTo>
                <a:lnTo>
                  <a:pt x="31584" y="54432"/>
                </a:lnTo>
                <a:lnTo>
                  <a:pt x="24370" y="59918"/>
                </a:lnTo>
                <a:lnTo>
                  <a:pt x="33248" y="59918"/>
                </a:lnTo>
                <a:lnTo>
                  <a:pt x="36489" y="57558"/>
                </a:lnTo>
                <a:lnTo>
                  <a:pt x="40613" y="44589"/>
                </a:lnTo>
                <a:lnTo>
                  <a:pt x="40613" y="36258"/>
                </a:lnTo>
                <a:lnTo>
                  <a:pt x="36663" y="30975"/>
                </a:lnTo>
                <a:close/>
              </a:path>
              <a:path w="40639" h="66040">
                <a:moveTo>
                  <a:pt x="39293" y="0"/>
                </a:moveTo>
                <a:lnTo>
                  <a:pt x="7720" y="0"/>
                </a:lnTo>
                <a:lnTo>
                  <a:pt x="3453" y="31686"/>
                </a:lnTo>
                <a:lnTo>
                  <a:pt x="5892" y="31381"/>
                </a:lnTo>
                <a:lnTo>
                  <a:pt x="8838" y="30975"/>
                </a:lnTo>
                <a:lnTo>
                  <a:pt x="36663" y="30975"/>
                </a:lnTo>
                <a:lnTo>
                  <a:pt x="36359" y="30568"/>
                </a:lnTo>
                <a:lnTo>
                  <a:pt x="31165" y="27622"/>
                </a:lnTo>
                <a:lnTo>
                  <a:pt x="27113" y="25196"/>
                </a:lnTo>
                <a:lnTo>
                  <a:pt x="23823" y="24472"/>
                </a:lnTo>
                <a:lnTo>
                  <a:pt x="11568" y="24472"/>
                </a:lnTo>
                <a:lnTo>
                  <a:pt x="14108" y="7518"/>
                </a:lnTo>
                <a:lnTo>
                  <a:pt x="39293" y="7518"/>
                </a:lnTo>
                <a:lnTo>
                  <a:pt x="39293" y="0"/>
                </a:lnTo>
                <a:close/>
              </a:path>
              <a:path w="40639" h="66040">
                <a:moveTo>
                  <a:pt x="22033" y="24079"/>
                </a:moveTo>
                <a:lnTo>
                  <a:pt x="14515" y="24079"/>
                </a:lnTo>
                <a:lnTo>
                  <a:pt x="11568" y="24472"/>
                </a:lnTo>
                <a:lnTo>
                  <a:pt x="23823" y="24472"/>
                </a:lnTo>
                <a:lnTo>
                  <a:pt x="22033" y="240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3878365" y="688040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3"/>
                </a:lnTo>
                <a:lnTo>
                  <a:pt x="1750" y="19861"/>
                </a:lnTo>
                <a:lnTo>
                  <a:pt x="0" y="39597"/>
                </a:lnTo>
                <a:lnTo>
                  <a:pt x="4032" y="54478"/>
                </a:lnTo>
                <a:lnTo>
                  <a:pt x="12449" y="63612"/>
                </a:lnTo>
                <a:lnTo>
                  <a:pt x="25135" y="66583"/>
                </a:lnTo>
                <a:lnTo>
                  <a:pt x="35625" y="61313"/>
                </a:lnTo>
                <a:lnTo>
                  <a:pt x="36779" y="59258"/>
                </a:lnTo>
                <a:lnTo>
                  <a:pt x="18420" y="59258"/>
                </a:lnTo>
                <a:lnTo>
                  <a:pt x="11228" y="50650"/>
                </a:lnTo>
                <a:lnTo>
                  <a:pt x="8584" y="33041"/>
                </a:lnTo>
                <a:lnTo>
                  <a:pt x="9176" y="23776"/>
                </a:lnTo>
                <a:lnTo>
                  <a:pt x="14136" y="10186"/>
                </a:lnTo>
                <a:lnTo>
                  <a:pt x="23401" y="5610"/>
                </a:lnTo>
                <a:lnTo>
                  <a:pt x="34459" y="5610"/>
                </a:lnTo>
                <a:lnTo>
                  <a:pt x="30136" y="1973"/>
                </a:lnTo>
                <a:lnTo>
                  <a:pt x="15353" y="0"/>
                </a:lnTo>
                <a:close/>
              </a:path>
              <a:path w="44450" h="66675">
                <a:moveTo>
                  <a:pt x="34459" y="5610"/>
                </a:moveTo>
                <a:lnTo>
                  <a:pt x="23401" y="5610"/>
                </a:lnTo>
                <a:lnTo>
                  <a:pt x="30200" y="10084"/>
                </a:lnTo>
                <a:lnTo>
                  <a:pt x="33975" y="22200"/>
                </a:lnTo>
                <a:lnTo>
                  <a:pt x="34757" y="43004"/>
                </a:lnTo>
                <a:lnTo>
                  <a:pt x="29620" y="55299"/>
                </a:lnTo>
                <a:lnTo>
                  <a:pt x="18420" y="59258"/>
                </a:lnTo>
                <a:lnTo>
                  <a:pt x="36779" y="59258"/>
                </a:lnTo>
                <a:lnTo>
                  <a:pt x="42167" y="49661"/>
                </a:lnTo>
                <a:lnTo>
                  <a:pt x="44424" y="32025"/>
                </a:lnTo>
                <a:lnTo>
                  <a:pt x="43799" y="22656"/>
                </a:lnTo>
                <a:lnTo>
                  <a:pt x="39383" y="9752"/>
                </a:lnTo>
                <a:lnTo>
                  <a:pt x="34459" y="56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3927284" y="689699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42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64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3977280" y="687909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298" y="56533"/>
                </a:lnTo>
                <a:lnTo>
                  <a:pt x="9896" y="64765"/>
                </a:lnTo>
                <a:lnTo>
                  <a:pt x="27223" y="67728"/>
                </a:lnTo>
                <a:lnTo>
                  <a:pt x="39120" y="61665"/>
                </a:lnTo>
                <a:lnTo>
                  <a:pt x="13906" y="61665"/>
                </a:lnTo>
                <a:lnTo>
                  <a:pt x="8826" y="55785"/>
                </a:lnTo>
                <a:lnTo>
                  <a:pt x="9075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46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0" y="61665"/>
                </a:lnTo>
                <a:lnTo>
                  <a:pt x="39663" y="61388"/>
                </a:lnTo>
                <a:lnTo>
                  <a:pt x="44524" y="49079"/>
                </a:lnTo>
                <a:lnTo>
                  <a:pt x="44564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4030210" y="6879028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4081776" y="688040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3"/>
                </a:lnTo>
                <a:lnTo>
                  <a:pt x="1749" y="19860"/>
                </a:lnTo>
                <a:lnTo>
                  <a:pt x="0" y="39596"/>
                </a:lnTo>
                <a:lnTo>
                  <a:pt x="4028" y="54477"/>
                </a:lnTo>
                <a:lnTo>
                  <a:pt x="12442" y="63612"/>
                </a:lnTo>
                <a:lnTo>
                  <a:pt x="25133" y="66584"/>
                </a:lnTo>
                <a:lnTo>
                  <a:pt x="35620" y="61314"/>
                </a:lnTo>
                <a:lnTo>
                  <a:pt x="36775" y="59257"/>
                </a:lnTo>
                <a:lnTo>
                  <a:pt x="18413" y="59257"/>
                </a:lnTo>
                <a:lnTo>
                  <a:pt x="11216" y="50648"/>
                </a:lnTo>
                <a:lnTo>
                  <a:pt x="8572" y="33042"/>
                </a:lnTo>
                <a:lnTo>
                  <a:pt x="9165" y="23777"/>
                </a:lnTo>
                <a:lnTo>
                  <a:pt x="14130" y="10187"/>
                </a:lnTo>
                <a:lnTo>
                  <a:pt x="23388" y="5610"/>
                </a:lnTo>
                <a:lnTo>
                  <a:pt x="34454" y="5610"/>
                </a:lnTo>
                <a:lnTo>
                  <a:pt x="30129" y="1973"/>
                </a:lnTo>
                <a:lnTo>
                  <a:pt x="15350" y="0"/>
                </a:lnTo>
                <a:close/>
              </a:path>
              <a:path w="44450" h="66675">
                <a:moveTo>
                  <a:pt x="34454" y="5610"/>
                </a:moveTo>
                <a:lnTo>
                  <a:pt x="23388" y="5610"/>
                </a:lnTo>
                <a:lnTo>
                  <a:pt x="30188" y="10084"/>
                </a:lnTo>
                <a:lnTo>
                  <a:pt x="33962" y="22200"/>
                </a:lnTo>
                <a:lnTo>
                  <a:pt x="34745" y="43003"/>
                </a:lnTo>
                <a:lnTo>
                  <a:pt x="29609" y="55299"/>
                </a:lnTo>
                <a:lnTo>
                  <a:pt x="18413" y="59257"/>
                </a:lnTo>
                <a:lnTo>
                  <a:pt x="36775" y="59257"/>
                </a:lnTo>
                <a:lnTo>
                  <a:pt x="42165" y="49662"/>
                </a:lnTo>
                <a:lnTo>
                  <a:pt x="44424" y="32026"/>
                </a:lnTo>
                <a:lnTo>
                  <a:pt x="43798" y="22654"/>
                </a:lnTo>
                <a:lnTo>
                  <a:pt x="39378" y="9752"/>
                </a:lnTo>
                <a:lnTo>
                  <a:pt x="34454" y="56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3771634" y="70261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41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90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3825997" y="702514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298" y="56533"/>
                </a:lnTo>
                <a:lnTo>
                  <a:pt x="9896" y="64765"/>
                </a:lnTo>
                <a:lnTo>
                  <a:pt x="27223" y="67728"/>
                </a:lnTo>
                <a:lnTo>
                  <a:pt x="39120" y="61665"/>
                </a:lnTo>
                <a:lnTo>
                  <a:pt x="13906" y="61665"/>
                </a:lnTo>
                <a:lnTo>
                  <a:pt x="8826" y="55785"/>
                </a:lnTo>
                <a:lnTo>
                  <a:pt x="9075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46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0" y="61665"/>
                </a:lnTo>
                <a:lnTo>
                  <a:pt x="39663" y="61388"/>
                </a:lnTo>
                <a:lnTo>
                  <a:pt x="44524" y="49079"/>
                </a:lnTo>
                <a:lnTo>
                  <a:pt x="44564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3878365" y="702645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3"/>
                </a:lnTo>
                <a:lnTo>
                  <a:pt x="1750" y="19861"/>
                </a:lnTo>
                <a:lnTo>
                  <a:pt x="0" y="39597"/>
                </a:lnTo>
                <a:lnTo>
                  <a:pt x="4032" y="54478"/>
                </a:lnTo>
                <a:lnTo>
                  <a:pt x="12449" y="63612"/>
                </a:lnTo>
                <a:lnTo>
                  <a:pt x="25135" y="66583"/>
                </a:lnTo>
                <a:lnTo>
                  <a:pt x="35625" y="61313"/>
                </a:lnTo>
                <a:lnTo>
                  <a:pt x="36779" y="59258"/>
                </a:lnTo>
                <a:lnTo>
                  <a:pt x="18420" y="59258"/>
                </a:lnTo>
                <a:lnTo>
                  <a:pt x="11228" y="50650"/>
                </a:lnTo>
                <a:lnTo>
                  <a:pt x="8584" y="33041"/>
                </a:lnTo>
                <a:lnTo>
                  <a:pt x="9176" y="23776"/>
                </a:lnTo>
                <a:lnTo>
                  <a:pt x="14136" y="10186"/>
                </a:lnTo>
                <a:lnTo>
                  <a:pt x="23401" y="5610"/>
                </a:lnTo>
                <a:lnTo>
                  <a:pt x="34459" y="5610"/>
                </a:lnTo>
                <a:lnTo>
                  <a:pt x="30136" y="1973"/>
                </a:lnTo>
                <a:lnTo>
                  <a:pt x="15353" y="0"/>
                </a:lnTo>
                <a:close/>
              </a:path>
              <a:path w="44450" h="66675">
                <a:moveTo>
                  <a:pt x="34459" y="5610"/>
                </a:moveTo>
                <a:lnTo>
                  <a:pt x="23401" y="5610"/>
                </a:lnTo>
                <a:lnTo>
                  <a:pt x="30200" y="10084"/>
                </a:lnTo>
                <a:lnTo>
                  <a:pt x="33975" y="22200"/>
                </a:lnTo>
                <a:lnTo>
                  <a:pt x="34757" y="43004"/>
                </a:lnTo>
                <a:lnTo>
                  <a:pt x="29620" y="55299"/>
                </a:lnTo>
                <a:lnTo>
                  <a:pt x="18420" y="59258"/>
                </a:lnTo>
                <a:lnTo>
                  <a:pt x="36779" y="59258"/>
                </a:lnTo>
                <a:lnTo>
                  <a:pt x="42167" y="49661"/>
                </a:lnTo>
                <a:lnTo>
                  <a:pt x="44424" y="32025"/>
                </a:lnTo>
                <a:lnTo>
                  <a:pt x="43799" y="22656"/>
                </a:lnTo>
                <a:lnTo>
                  <a:pt x="39383" y="9752"/>
                </a:lnTo>
                <a:lnTo>
                  <a:pt x="34459" y="56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3927284" y="7043048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75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52" y="29552"/>
                </a:lnTo>
                <a:lnTo>
                  <a:pt x="24066" y="32499"/>
                </a:lnTo>
                <a:lnTo>
                  <a:pt x="25692" y="35242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64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3977280" y="702514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298" y="56533"/>
                </a:lnTo>
                <a:lnTo>
                  <a:pt x="9896" y="64765"/>
                </a:lnTo>
                <a:lnTo>
                  <a:pt x="27223" y="67728"/>
                </a:lnTo>
                <a:lnTo>
                  <a:pt x="39120" y="61665"/>
                </a:lnTo>
                <a:lnTo>
                  <a:pt x="13906" y="61665"/>
                </a:lnTo>
                <a:lnTo>
                  <a:pt x="8826" y="55785"/>
                </a:lnTo>
                <a:lnTo>
                  <a:pt x="9075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46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0" y="61665"/>
                </a:lnTo>
                <a:lnTo>
                  <a:pt x="39663" y="61388"/>
                </a:lnTo>
                <a:lnTo>
                  <a:pt x="44524" y="49079"/>
                </a:lnTo>
                <a:lnTo>
                  <a:pt x="44564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4030210" y="7025078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2" y="7404"/>
                </a:moveTo>
                <a:lnTo>
                  <a:pt x="28321" y="7404"/>
                </a:lnTo>
                <a:lnTo>
                  <a:pt x="31572" y="13601"/>
                </a:lnTo>
                <a:lnTo>
                  <a:pt x="31313" y="23277"/>
                </a:lnTo>
                <a:lnTo>
                  <a:pt x="27730" y="32155"/>
                </a:lnTo>
                <a:lnTo>
                  <a:pt x="19720" y="42188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2" y="7404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04"/>
                </a:lnTo>
                <a:lnTo>
                  <a:pt x="35922" y="7404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4081776" y="702645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3"/>
                </a:lnTo>
                <a:lnTo>
                  <a:pt x="1749" y="19860"/>
                </a:lnTo>
                <a:lnTo>
                  <a:pt x="0" y="39596"/>
                </a:lnTo>
                <a:lnTo>
                  <a:pt x="4028" y="54477"/>
                </a:lnTo>
                <a:lnTo>
                  <a:pt x="12442" y="63612"/>
                </a:lnTo>
                <a:lnTo>
                  <a:pt x="25133" y="66584"/>
                </a:lnTo>
                <a:lnTo>
                  <a:pt x="35620" y="61314"/>
                </a:lnTo>
                <a:lnTo>
                  <a:pt x="36775" y="59257"/>
                </a:lnTo>
                <a:lnTo>
                  <a:pt x="18413" y="59257"/>
                </a:lnTo>
                <a:lnTo>
                  <a:pt x="11216" y="50648"/>
                </a:lnTo>
                <a:lnTo>
                  <a:pt x="8572" y="33042"/>
                </a:lnTo>
                <a:lnTo>
                  <a:pt x="9165" y="23777"/>
                </a:lnTo>
                <a:lnTo>
                  <a:pt x="14130" y="10187"/>
                </a:lnTo>
                <a:lnTo>
                  <a:pt x="23388" y="5610"/>
                </a:lnTo>
                <a:lnTo>
                  <a:pt x="34454" y="5610"/>
                </a:lnTo>
                <a:lnTo>
                  <a:pt x="30129" y="1973"/>
                </a:lnTo>
                <a:lnTo>
                  <a:pt x="15350" y="0"/>
                </a:lnTo>
                <a:close/>
              </a:path>
              <a:path w="44450" h="66675">
                <a:moveTo>
                  <a:pt x="34454" y="5610"/>
                </a:moveTo>
                <a:lnTo>
                  <a:pt x="23388" y="5610"/>
                </a:lnTo>
                <a:lnTo>
                  <a:pt x="30188" y="10084"/>
                </a:lnTo>
                <a:lnTo>
                  <a:pt x="33962" y="22200"/>
                </a:lnTo>
                <a:lnTo>
                  <a:pt x="34745" y="43003"/>
                </a:lnTo>
                <a:lnTo>
                  <a:pt x="29609" y="55299"/>
                </a:lnTo>
                <a:lnTo>
                  <a:pt x="18413" y="59257"/>
                </a:lnTo>
                <a:lnTo>
                  <a:pt x="36775" y="59257"/>
                </a:lnTo>
                <a:lnTo>
                  <a:pt x="42165" y="49662"/>
                </a:lnTo>
                <a:lnTo>
                  <a:pt x="44424" y="32026"/>
                </a:lnTo>
                <a:lnTo>
                  <a:pt x="43798" y="22654"/>
                </a:lnTo>
                <a:lnTo>
                  <a:pt x="39378" y="9752"/>
                </a:lnTo>
                <a:lnTo>
                  <a:pt x="34454" y="56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4453052" y="687909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300" y="56539"/>
                </a:lnTo>
                <a:lnTo>
                  <a:pt x="9902" y="64767"/>
                </a:lnTo>
                <a:lnTo>
                  <a:pt x="27233" y="67726"/>
                </a:lnTo>
                <a:lnTo>
                  <a:pt x="39125" y="61665"/>
                </a:lnTo>
                <a:lnTo>
                  <a:pt x="13906" y="61665"/>
                </a:lnTo>
                <a:lnTo>
                  <a:pt x="8839" y="55785"/>
                </a:lnTo>
                <a:lnTo>
                  <a:pt x="9078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59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5" y="61665"/>
                </a:lnTo>
                <a:lnTo>
                  <a:pt x="39674" y="61385"/>
                </a:lnTo>
                <a:lnTo>
                  <a:pt x="44536" y="49079"/>
                </a:lnTo>
                <a:lnTo>
                  <a:pt x="44577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4505983" y="6879028"/>
            <a:ext cx="42545" cy="67310"/>
          </a:xfrm>
          <a:custGeom>
            <a:avLst/>
            <a:gdLst/>
            <a:ahLst/>
            <a:cxnLst/>
            <a:rect l="l" t="t" r="r" b="b"/>
            <a:pathLst>
              <a:path w="42545" h="67309">
                <a:moveTo>
                  <a:pt x="35929" y="7416"/>
                </a:moveTo>
                <a:lnTo>
                  <a:pt x="28333" y="7416"/>
                </a:lnTo>
                <a:lnTo>
                  <a:pt x="31584" y="13601"/>
                </a:lnTo>
                <a:lnTo>
                  <a:pt x="31321" y="23281"/>
                </a:lnTo>
                <a:lnTo>
                  <a:pt x="27730" y="32158"/>
                </a:lnTo>
                <a:lnTo>
                  <a:pt x="19719" y="42190"/>
                </a:lnTo>
                <a:lnTo>
                  <a:pt x="7010" y="54825"/>
                </a:lnTo>
                <a:lnTo>
                  <a:pt x="0" y="61633"/>
                </a:lnTo>
                <a:lnTo>
                  <a:pt x="0" y="67119"/>
                </a:lnTo>
                <a:lnTo>
                  <a:pt x="42138" y="67119"/>
                </a:lnTo>
                <a:lnTo>
                  <a:pt x="42138" y="59715"/>
                </a:lnTo>
                <a:lnTo>
                  <a:pt x="12484" y="59715"/>
                </a:lnTo>
                <a:lnTo>
                  <a:pt x="12484" y="59499"/>
                </a:lnTo>
                <a:lnTo>
                  <a:pt x="23317" y="49175"/>
                </a:lnTo>
                <a:lnTo>
                  <a:pt x="32508" y="38754"/>
                </a:lnTo>
                <a:lnTo>
                  <a:pt x="38374" y="28319"/>
                </a:lnTo>
                <a:lnTo>
                  <a:pt x="40370" y="16681"/>
                </a:lnTo>
                <a:lnTo>
                  <a:pt x="35929" y="7416"/>
                </a:lnTo>
                <a:close/>
              </a:path>
              <a:path w="42545" h="67309">
                <a:moveTo>
                  <a:pt x="20307" y="0"/>
                </a:moveTo>
                <a:lnTo>
                  <a:pt x="12700" y="0"/>
                </a:lnTo>
                <a:lnTo>
                  <a:pt x="6197" y="2832"/>
                </a:lnTo>
                <a:lnTo>
                  <a:pt x="1625" y="6705"/>
                </a:lnTo>
                <a:lnTo>
                  <a:pt x="4470" y="12992"/>
                </a:lnTo>
                <a:lnTo>
                  <a:pt x="7518" y="10452"/>
                </a:lnTo>
                <a:lnTo>
                  <a:pt x="12484" y="7416"/>
                </a:lnTo>
                <a:lnTo>
                  <a:pt x="35929" y="7416"/>
                </a:lnTo>
                <a:lnTo>
                  <a:pt x="34827" y="5120"/>
                </a:lnTo>
                <a:lnTo>
                  <a:pt x="203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4557541" y="688040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4450811" y="7026199"/>
            <a:ext cx="48895" cy="66040"/>
          </a:xfrm>
          <a:custGeom>
            <a:avLst/>
            <a:gdLst/>
            <a:ahLst/>
            <a:cxnLst/>
            <a:rect l="l" t="t" r="r" b="b"/>
            <a:pathLst>
              <a:path w="48895" h="66040">
                <a:moveTo>
                  <a:pt x="39103" y="48031"/>
                </a:moveTo>
                <a:lnTo>
                  <a:pt x="30670" y="48031"/>
                </a:lnTo>
                <a:lnTo>
                  <a:pt x="30670" y="66001"/>
                </a:lnTo>
                <a:lnTo>
                  <a:pt x="39103" y="66001"/>
                </a:lnTo>
                <a:lnTo>
                  <a:pt x="39103" y="48031"/>
                </a:lnTo>
                <a:close/>
              </a:path>
              <a:path w="48895" h="66040">
                <a:moveTo>
                  <a:pt x="39103" y="0"/>
                </a:moveTo>
                <a:lnTo>
                  <a:pt x="29451" y="0"/>
                </a:lnTo>
                <a:lnTo>
                  <a:pt x="0" y="42138"/>
                </a:lnTo>
                <a:lnTo>
                  <a:pt x="0" y="48031"/>
                </a:lnTo>
                <a:lnTo>
                  <a:pt x="48336" y="48031"/>
                </a:lnTo>
                <a:lnTo>
                  <a:pt x="48336" y="41021"/>
                </a:lnTo>
                <a:lnTo>
                  <a:pt x="9042" y="41021"/>
                </a:lnTo>
                <a:lnTo>
                  <a:pt x="9042" y="40805"/>
                </a:lnTo>
                <a:lnTo>
                  <a:pt x="25184" y="18376"/>
                </a:lnTo>
                <a:lnTo>
                  <a:pt x="27012" y="15341"/>
                </a:lnTo>
                <a:lnTo>
                  <a:pt x="28638" y="12484"/>
                </a:lnTo>
                <a:lnTo>
                  <a:pt x="30670" y="8623"/>
                </a:lnTo>
                <a:lnTo>
                  <a:pt x="39103" y="8623"/>
                </a:lnTo>
                <a:lnTo>
                  <a:pt x="39103" y="0"/>
                </a:lnTo>
                <a:close/>
              </a:path>
              <a:path w="48895" h="66040">
                <a:moveTo>
                  <a:pt x="39103" y="8623"/>
                </a:moveTo>
                <a:lnTo>
                  <a:pt x="30975" y="8623"/>
                </a:lnTo>
                <a:lnTo>
                  <a:pt x="30772" y="12090"/>
                </a:lnTo>
                <a:lnTo>
                  <a:pt x="30670" y="41021"/>
                </a:lnTo>
                <a:lnTo>
                  <a:pt x="39103" y="41021"/>
                </a:lnTo>
                <a:lnTo>
                  <a:pt x="39103" y="86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4505173" y="7025145"/>
            <a:ext cx="45085" cy="67945"/>
          </a:xfrm>
          <a:custGeom>
            <a:avLst/>
            <a:gdLst/>
            <a:ahLst/>
            <a:cxnLst/>
            <a:rect l="l" t="t" r="r" b="b"/>
            <a:pathLst>
              <a:path w="45085" h="67945">
                <a:moveTo>
                  <a:pt x="20985" y="0"/>
                </a:moveTo>
                <a:lnTo>
                  <a:pt x="7780" y="5338"/>
                </a:lnTo>
                <a:lnTo>
                  <a:pt x="2527" y="17507"/>
                </a:lnTo>
                <a:lnTo>
                  <a:pt x="2527" y="23184"/>
                </a:lnTo>
                <a:lnTo>
                  <a:pt x="5676" y="28861"/>
                </a:lnTo>
                <a:lnTo>
                  <a:pt x="12992" y="32328"/>
                </a:lnTo>
                <a:lnTo>
                  <a:pt x="13093" y="32633"/>
                </a:lnTo>
                <a:lnTo>
                  <a:pt x="4965" y="36087"/>
                </a:lnTo>
                <a:lnTo>
                  <a:pt x="85" y="41866"/>
                </a:lnTo>
                <a:lnTo>
                  <a:pt x="0" y="50298"/>
                </a:lnTo>
                <a:lnTo>
                  <a:pt x="1298" y="56533"/>
                </a:lnTo>
                <a:lnTo>
                  <a:pt x="9896" y="64765"/>
                </a:lnTo>
                <a:lnTo>
                  <a:pt x="27223" y="67728"/>
                </a:lnTo>
                <a:lnTo>
                  <a:pt x="39120" y="61665"/>
                </a:lnTo>
                <a:lnTo>
                  <a:pt x="13906" y="61665"/>
                </a:lnTo>
                <a:lnTo>
                  <a:pt x="8826" y="55785"/>
                </a:lnTo>
                <a:lnTo>
                  <a:pt x="9075" y="50298"/>
                </a:lnTo>
                <a:lnTo>
                  <a:pt x="9131" y="42780"/>
                </a:lnTo>
                <a:lnTo>
                  <a:pt x="13296" y="37713"/>
                </a:lnTo>
                <a:lnTo>
                  <a:pt x="21018" y="35465"/>
                </a:lnTo>
                <a:lnTo>
                  <a:pt x="39763" y="35465"/>
                </a:lnTo>
                <a:lnTo>
                  <a:pt x="39496" y="35160"/>
                </a:lnTo>
                <a:lnTo>
                  <a:pt x="31267" y="31921"/>
                </a:lnTo>
                <a:lnTo>
                  <a:pt x="31267" y="31617"/>
                </a:lnTo>
                <a:lnTo>
                  <a:pt x="36597" y="29077"/>
                </a:lnTo>
                <a:lnTo>
                  <a:pt x="23558" y="29077"/>
                </a:lnTo>
                <a:lnTo>
                  <a:pt x="15938" y="27045"/>
                </a:lnTo>
                <a:lnTo>
                  <a:pt x="10960" y="23489"/>
                </a:lnTo>
                <a:lnTo>
                  <a:pt x="10960" y="11208"/>
                </a:lnTo>
                <a:lnTo>
                  <a:pt x="15024" y="6331"/>
                </a:lnTo>
                <a:lnTo>
                  <a:pt x="37520" y="6331"/>
                </a:lnTo>
                <a:lnTo>
                  <a:pt x="36573" y="4541"/>
                </a:lnTo>
                <a:lnTo>
                  <a:pt x="20985" y="0"/>
                </a:lnTo>
                <a:close/>
              </a:path>
              <a:path w="45085" h="67945">
                <a:moveTo>
                  <a:pt x="39763" y="35465"/>
                </a:moveTo>
                <a:lnTo>
                  <a:pt x="21018" y="35465"/>
                </a:lnTo>
                <a:lnTo>
                  <a:pt x="29946" y="38017"/>
                </a:lnTo>
                <a:lnTo>
                  <a:pt x="35534" y="41866"/>
                </a:lnTo>
                <a:lnTo>
                  <a:pt x="35534" y="56699"/>
                </a:lnTo>
                <a:lnTo>
                  <a:pt x="30352" y="61665"/>
                </a:lnTo>
                <a:lnTo>
                  <a:pt x="39120" y="61665"/>
                </a:lnTo>
                <a:lnTo>
                  <a:pt x="39663" y="61388"/>
                </a:lnTo>
                <a:lnTo>
                  <a:pt x="44524" y="49079"/>
                </a:lnTo>
                <a:lnTo>
                  <a:pt x="44564" y="40964"/>
                </a:lnTo>
                <a:lnTo>
                  <a:pt x="39763" y="35465"/>
                </a:lnTo>
                <a:close/>
              </a:path>
              <a:path w="45085" h="67945">
                <a:moveTo>
                  <a:pt x="37520" y="6331"/>
                </a:moveTo>
                <a:lnTo>
                  <a:pt x="30454" y="6331"/>
                </a:lnTo>
                <a:lnTo>
                  <a:pt x="33604" y="11817"/>
                </a:lnTo>
                <a:lnTo>
                  <a:pt x="33495" y="23184"/>
                </a:lnTo>
                <a:lnTo>
                  <a:pt x="29235" y="27159"/>
                </a:lnTo>
                <a:lnTo>
                  <a:pt x="23558" y="29077"/>
                </a:lnTo>
                <a:lnTo>
                  <a:pt x="36597" y="29077"/>
                </a:lnTo>
                <a:lnTo>
                  <a:pt x="39395" y="27743"/>
                </a:lnTo>
                <a:lnTo>
                  <a:pt x="42138" y="21774"/>
                </a:lnTo>
                <a:lnTo>
                  <a:pt x="42092" y="14965"/>
                </a:lnTo>
                <a:lnTo>
                  <a:pt x="37520" y="63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4557541" y="7026450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3862095" y="6736004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4477486" y="6724764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2808899" y="7152914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1" y="73"/>
                </a:lnTo>
                <a:lnTo>
                  <a:pt x="8243" y="19868"/>
                </a:lnTo>
                <a:lnTo>
                  <a:pt x="0" y="47217"/>
                </a:lnTo>
                <a:lnTo>
                  <a:pt x="2669" y="61285"/>
                </a:lnTo>
                <a:lnTo>
                  <a:pt x="9290" y="73463"/>
                </a:lnTo>
                <a:lnTo>
                  <a:pt x="19150" y="83040"/>
                </a:lnTo>
                <a:lnTo>
                  <a:pt x="31539" y="89307"/>
                </a:lnTo>
                <a:lnTo>
                  <a:pt x="45748" y="91554"/>
                </a:lnTo>
                <a:lnTo>
                  <a:pt x="158064" y="91531"/>
                </a:lnTo>
                <a:lnTo>
                  <a:pt x="193873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15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2959861" y="715805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2959861" y="717124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2959861" y="718444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2959861" y="719762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2959861" y="721081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2959861" y="722400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2959861" y="7237190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87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2871289" y="7174047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19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19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19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2902949" y="7190525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39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1"/>
                </a:lnTo>
                <a:lnTo>
                  <a:pt x="27941" y="25781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1" y="25781"/>
                </a:moveTo>
                <a:lnTo>
                  <a:pt x="15443" y="25781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1"/>
                </a:lnTo>
                <a:close/>
              </a:path>
              <a:path w="43180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2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1" y="1346"/>
                </a:lnTo>
                <a:lnTo>
                  <a:pt x="28308" y="660"/>
                </a:lnTo>
                <a:lnTo>
                  <a:pt x="27050" y="139"/>
                </a:lnTo>
                <a:lnTo>
                  <a:pt x="26098" y="0"/>
                </a:lnTo>
                <a:close/>
              </a:path>
              <a:path w="43180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3011284" y="7196721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4573003" y="601808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4711265" y="6419096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692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4713274" y="646305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4565785" y="6411756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39">
                <a:moveTo>
                  <a:pt x="0" y="0"/>
                </a:moveTo>
                <a:lnTo>
                  <a:pt x="368" y="40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4565785" y="6411756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5">
                <a:moveTo>
                  <a:pt x="147116" y="640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4566158" y="6452052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4565785" y="6281048"/>
            <a:ext cx="187325" cy="130810"/>
          </a:xfrm>
          <a:custGeom>
            <a:avLst/>
            <a:gdLst/>
            <a:ahLst/>
            <a:cxnLst/>
            <a:rect l="l" t="t" r="r" b="b"/>
            <a:pathLst>
              <a:path w="187325" h="130810">
                <a:moveTo>
                  <a:pt x="0" y="130708"/>
                </a:moveTo>
                <a:lnTo>
                  <a:pt x="1870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4712499" y="6474200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4527638" y="6280010"/>
            <a:ext cx="259079" cy="250825"/>
          </a:xfrm>
          <a:custGeom>
            <a:avLst/>
            <a:gdLst/>
            <a:ahLst/>
            <a:cxnLst/>
            <a:rect l="l" t="t" r="r" b="b"/>
            <a:pathLst>
              <a:path w="259079" h="250825">
                <a:moveTo>
                  <a:pt x="0" y="250418"/>
                </a:moveTo>
                <a:lnTo>
                  <a:pt x="258470" y="250418"/>
                </a:lnTo>
                <a:lnTo>
                  <a:pt x="258470" y="0"/>
                </a:lnTo>
                <a:lnTo>
                  <a:pt x="0" y="0"/>
                </a:lnTo>
                <a:lnTo>
                  <a:pt x="0" y="250418"/>
                </a:lnTo>
                <a:close/>
              </a:path>
            </a:pathLst>
          </a:custGeom>
          <a:ln w="634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4585048" y="6332345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4">
                <a:moveTo>
                  <a:pt x="7923" y="0"/>
                </a:moveTo>
                <a:lnTo>
                  <a:pt x="3002" y="6833"/>
                </a:lnTo>
                <a:lnTo>
                  <a:pt x="161" y="20799"/>
                </a:lnTo>
                <a:lnTo>
                  <a:pt x="0" y="43390"/>
                </a:lnTo>
                <a:lnTo>
                  <a:pt x="6210" y="53608"/>
                </a:lnTo>
                <a:lnTo>
                  <a:pt x="17691" y="55974"/>
                </a:lnTo>
                <a:lnTo>
                  <a:pt x="20292" y="51792"/>
                </a:lnTo>
                <a:lnTo>
                  <a:pt x="7120" y="51792"/>
                </a:lnTo>
                <a:lnTo>
                  <a:pt x="3842" y="43390"/>
                </a:lnTo>
                <a:lnTo>
                  <a:pt x="3830" y="12905"/>
                </a:lnTo>
                <a:lnTo>
                  <a:pt x="7374" y="4637"/>
                </a:lnTo>
                <a:lnTo>
                  <a:pt x="19997" y="4637"/>
                </a:lnTo>
                <a:lnTo>
                  <a:pt x="19161" y="3017"/>
                </a:lnTo>
                <a:lnTo>
                  <a:pt x="7923" y="0"/>
                </a:lnTo>
                <a:close/>
              </a:path>
              <a:path w="26670" h="56514">
                <a:moveTo>
                  <a:pt x="19997" y="4637"/>
                </a:moveTo>
                <a:lnTo>
                  <a:pt x="17978" y="4637"/>
                </a:lnTo>
                <a:lnTo>
                  <a:pt x="20569" y="13895"/>
                </a:lnTo>
                <a:lnTo>
                  <a:pt x="20569" y="42559"/>
                </a:lnTo>
                <a:lnTo>
                  <a:pt x="17851" y="51792"/>
                </a:lnTo>
                <a:lnTo>
                  <a:pt x="20292" y="51792"/>
                </a:lnTo>
                <a:lnTo>
                  <a:pt x="23951" y="45909"/>
                </a:lnTo>
                <a:lnTo>
                  <a:pt x="26131" y="27611"/>
                </a:lnTo>
                <a:lnTo>
                  <a:pt x="24884" y="14110"/>
                </a:lnTo>
                <a:lnTo>
                  <a:pt x="19997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4615234" y="6328891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25"/>
                </a:lnTo>
                <a:lnTo>
                  <a:pt x="3479" y="8089"/>
                </a:lnTo>
                <a:lnTo>
                  <a:pt x="5118" y="4140"/>
                </a:lnTo>
                <a:lnTo>
                  <a:pt x="16040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0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39" y="15925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60"/>
                </a:lnTo>
                <a:lnTo>
                  <a:pt x="16040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4609575" y="604193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4596409" y="6072924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4739233" y="6056847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4602063" y="619703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4613492" y="6372592"/>
            <a:ext cx="135255" cy="76835"/>
          </a:xfrm>
          <a:custGeom>
            <a:avLst/>
            <a:gdLst/>
            <a:ahLst/>
            <a:cxnLst/>
            <a:rect l="l" t="t" r="r" b="b"/>
            <a:pathLst>
              <a:path w="135254" h="76835">
                <a:moveTo>
                  <a:pt x="135191" y="76619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4645558" y="608397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48"/>
                </a:moveTo>
                <a:lnTo>
                  <a:pt x="0" y="60325"/>
                </a:lnTo>
                <a:lnTo>
                  <a:pt x="22" y="60517"/>
                </a:lnTo>
                <a:lnTo>
                  <a:pt x="3637" y="73364"/>
                </a:lnTo>
                <a:lnTo>
                  <a:pt x="11355" y="83233"/>
                </a:lnTo>
                <a:lnTo>
                  <a:pt x="21908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85" y="89179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04" y="19075"/>
                </a:lnTo>
                <a:lnTo>
                  <a:pt x="25666" y="15621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20" h="90804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37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294642" y="7734305"/>
            <a:ext cx="1823484" cy="12264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303301" y="888348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8"/>
                </a:moveTo>
                <a:lnTo>
                  <a:pt x="0" y="144018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303298" y="917150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336717" y="8918510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34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53"/>
                </a:lnTo>
                <a:lnTo>
                  <a:pt x="16079" y="74844"/>
                </a:lnTo>
                <a:lnTo>
                  <a:pt x="30540" y="73045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09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18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75"/>
                </a:lnTo>
                <a:lnTo>
                  <a:pt x="11048" y="7632"/>
                </a:lnTo>
                <a:lnTo>
                  <a:pt x="13550" y="7315"/>
                </a:lnTo>
                <a:lnTo>
                  <a:pt x="40257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50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57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50"/>
                </a:lnTo>
                <a:lnTo>
                  <a:pt x="43726" y="12572"/>
                </a:lnTo>
                <a:lnTo>
                  <a:pt x="41427" y="8178"/>
                </a:lnTo>
                <a:lnTo>
                  <a:pt x="40257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393947" y="8919050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5" h="73659">
                <a:moveTo>
                  <a:pt x="17271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08"/>
                </a:lnTo>
                <a:lnTo>
                  <a:pt x="12082" y="21000"/>
                </a:lnTo>
                <a:lnTo>
                  <a:pt x="12458" y="9499"/>
                </a:lnTo>
                <a:lnTo>
                  <a:pt x="20624" y="9499"/>
                </a:lnTo>
                <a:lnTo>
                  <a:pt x="17271" y="0"/>
                </a:lnTo>
                <a:close/>
              </a:path>
              <a:path w="75565" h="73659">
                <a:moveTo>
                  <a:pt x="71203" y="9499"/>
                </a:moveTo>
                <a:lnTo>
                  <a:pt x="62623" y="9499"/>
                </a:lnTo>
                <a:lnTo>
                  <a:pt x="62977" y="15420"/>
                </a:lnTo>
                <a:lnTo>
                  <a:pt x="63398" y="28356"/>
                </a:lnTo>
                <a:lnTo>
                  <a:pt x="64046" y="41313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499"/>
                </a:lnTo>
                <a:close/>
              </a:path>
              <a:path w="75565" h="73659">
                <a:moveTo>
                  <a:pt x="20624" y="9499"/>
                </a:moveTo>
                <a:lnTo>
                  <a:pt x="12458" y="9499"/>
                </a:lnTo>
                <a:lnTo>
                  <a:pt x="13679" y="13500"/>
                </a:lnTo>
                <a:lnTo>
                  <a:pt x="17073" y="25379"/>
                </a:lnTo>
                <a:lnTo>
                  <a:pt x="21208" y="38150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3" y="60439"/>
                </a:lnTo>
                <a:lnTo>
                  <a:pt x="37591" y="60439"/>
                </a:lnTo>
                <a:lnTo>
                  <a:pt x="37165" y="59991"/>
                </a:lnTo>
                <a:lnTo>
                  <a:pt x="33934" y="48324"/>
                </a:lnTo>
                <a:lnTo>
                  <a:pt x="29844" y="35623"/>
                </a:lnTo>
                <a:lnTo>
                  <a:pt x="20624" y="9499"/>
                </a:lnTo>
                <a:close/>
              </a:path>
              <a:path w="75565" h="73659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1" y="60439"/>
                </a:lnTo>
                <a:lnTo>
                  <a:pt x="44983" y="60439"/>
                </a:lnTo>
                <a:lnTo>
                  <a:pt x="54842" y="33315"/>
                </a:lnTo>
                <a:lnTo>
                  <a:pt x="59061" y="21000"/>
                </a:lnTo>
                <a:lnTo>
                  <a:pt x="62623" y="9499"/>
                </a:lnTo>
                <a:lnTo>
                  <a:pt x="71203" y="9499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481803" y="8919094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1" y="62043"/>
                </a:moveTo>
                <a:lnTo>
                  <a:pt x="1443" y="71616"/>
                </a:lnTo>
                <a:lnTo>
                  <a:pt x="11591" y="73312"/>
                </a:lnTo>
                <a:lnTo>
                  <a:pt x="29964" y="72311"/>
                </a:lnTo>
                <a:lnTo>
                  <a:pt x="36037" y="66844"/>
                </a:lnTo>
                <a:lnTo>
                  <a:pt x="11101" y="66844"/>
                </a:lnTo>
                <a:lnTo>
                  <a:pt x="4865" y="64659"/>
                </a:lnTo>
                <a:lnTo>
                  <a:pt x="611" y="62043"/>
                </a:lnTo>
                <a:close/>
              </a:path>
              <a:path w="42545" h="73659">
                <a:moveTo>
                  <a:pt x="31742" y="0"/>
                </a:moveTo>
                <a:lnTo>
                  <a:pt x="14095" y="219"/>
                </a:lnTo>
                <a:lnTo>
                  <a:pt x="3644" y="8063"/>
                </a:lnTo>
                <a:lnTo>
                  <a:pt x="0" y="22029"/>
                </a:lnTo>
                <a:lnTo>
                  <a:pt x="6118" y="32572"/>
                </a:lnTo>
                <a:lnTo>
                  <a:pt x="19191" y="39628"/>
                </a:lnTo>
                <a:lnTo>
                  <a:pt x="29135" y="43463"/>
                </a:lnTo>
                <a:lnTo>
                  <a:pt x="33072" y="47387"/>
                </a:lnTo>
                <a:lnTo>
                  <a:pt x="33072" y="61713"/>
                </a:lnTo>
                <a:lnTo>
                  <a:pt x="27383" y="66844"/>
                </a:lnTo>
                <a:lnTo>
                  <a:pt x="36037" y="66844"/>
                </a:lnTo>
                <a:lnTo>
                  <a:pt x="39550" y="63682"/>
                </a:lnTo>
                <a:lnTo>
                  <a:pt x="42554" y="49998"/>
                </a:lnTo>
                <a:lnTo>
                  <a:pt x="36941" y="39288"/>
                </a:lnTo>
                <a:lnTo>
                  <a:pt x="24004" y="31868"/>
                </a:lnTo>
                <a:lnTo>
                  <a:pt x="13844" y="27931"/>
                </a:lnTo>
                <a:lnTo>
                  <a:pt x="9349" y="24540"/>
                </a:lnTo>
                <a:lnTo>
                  <a:pt x="9349" y="12627"/>
                </a:lnTo>
                <a:lnTo>
                  <a:pt x="13184" y="6633"/>
                </a:lnTo>
                <a:lnTo>
                  <a:pt x="38235" y="6633"/>
                </a:lnTo>
                <a:lnTo>
                  <a:pt x="39521" y="2187"/>
                </a:lnTo>
                <a:lnTo>
                  <a:pt x="31742" y="0"/>
                </a:lnTo>
                <a:close/>
              </a:path>
              <a:path w="42545" h="73659">
                <a:moveTo>
                  <a:pt x="38235" y="6633"/>
                </a:moveTo>
                <a:lnTo>
                  <a:pt x="29910" y="6633"/>
                </a:lnTo>
                <a:lnTo>
                  <a:pt x="34825" y="8817"/>
                </a:lnTo>
                <a:lnTo>
                  <a:pt x="37225" y="10126"/>
                </a:lnTo>
                <a:lnTo>
                  <a:pt x="38235" y="6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30684" y="8919048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4" h="73659">
                <a:moveTo>
                  <a:pt x="10820" y="0"/>
                </a:moveTo>
                <a:lnTo>
                  <a:pt x="0" y="0"/>
                </a:lnTo>
                <a:lnTo>
                  <a:pt x="23216" y="42290"/>
                </a:lnTo>
                <a:lnTo>
                  <a:pt x="23279" y="73672"/>
                </a:lnTo>
                <a:lnTo>
                  <a:pt x="32892" y="73672"/>
                </a:lnTo>
                <a:lnTo>
                  <a:pt x="32892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895"/>
                </a:lnTo>
                <a:lnTo>
                  <a:pt x="21196" y="20332"/>
                </a:lnTo>
                <a:lnTo>
                  <a:pt x="10820" y="0"/>
                </a:lnTo>
                <a:close/>
              </a:path>
              <a:path w="57784" h="73659">
                <a:moveTo>
                  <a:pt x="57594" y="0"/>
                </a:moveTo>
                <a:lnTo>
                  <a:pt x="46786" y="0"/>
                </a:lnTo>
                <a:lnTo>
                  <a:pt x="36182" y="20332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622867" y="8921681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29" h="71120">
                <a:moveTo>
                  <a:pt x="23723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23" y="71043"/>
                </a:lnTo>
                <a:lnTo>
                  <a:pt x="23723" y="8953"/>
                </a:lnTo>
                <a:close/>
              </a:path>
              <a:path w="24129" h="71120">
                <a:moveTo>
                  <a:pt x="23723" y="0"/>
                </a:moveTo>
                <a:lnTo>
                  <a:pt x="15519" y="0"/>
                </a:lnTo>
                <a:lnTo>
                  <a:pt x="0" y="8293"/>
                </a:lnTo>
                <a:lnTo>
                  <a:pt x="1866" y="15621"/>
                </a:lnTo>
                <a:lnTo>
                  <a:pt x="14211" y="8953"/>
                </a:lnTo>
                <a:lnTo>
                  <a:pt x="23723" y="8953"/>
                </a:lnTo>
                <a:lnTo>
                  <a:pt x="237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678901" y="8921681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29" h="71120">
                <a:moveTo>
                  <a:pt x="23710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10" y="71043"/>
                </a:lnTo>
                <a:lnTo>
                  <a:pt x="23710" y="8953"/>
                </a:lnTo>
                <a:close/>
              </a:path>
              <a:path w="24129" h="71120">
                <a:moveTo>
                  <a:pt x="23710" y="0"/>
                </a:moveTo>
                <a:lnTo>
                  <a:pt x="15519" y="0"/>
                </a:lnTo>
                <a:lnTo>
                  <a:pt x="0" y="8293"/>
                </a:lnTo>
                <a:lnTo>
                  <a:pt x="1854" y="15621"/>
                </a:lnTo>
                <a:lnTo>
                  <a:pt x="14198" y="8953"/>
                </a:lnTo>
                <a:lnTo>
                  <a:pt x="23710" y="8953"/>
                </a:lnTo>
                <a:lnTo>
                  <a:pt x="2371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34922" y="8921681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29" h="71120">
                <a:moveTo>
                  <a:pt x="23723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23" y="71043"/>
                </a:lnTo>
                <a:lnTo>
                  <a:pt x="23723" y="8953"/>
                </a:lnTo>
                <a:close/>
              </a:path>
              <a:path w="24129" h="71120">
                <a:moveTo>
                  <a:pt x="23723" y="0"/>
                </a:moveTo>
                <a:lnTo>
                  <a:pt x="15519" y="0"/>
                </a:lnTo>
                <a:lnTo>
                  <a:pt x="0" y="8293"/>
                </a:lnTo>
                <a:lnTo>
                  <a:pt x="1866" y="15621"/>
                </a:lnTo>
                <a:lnTo>
                  <a:pt x="14211" y="8953"/>
                </a:lnTo>
                <a:lnTo>
                  <a:pt x="23723" y="8953"/>
                </a:lnTo>
                <a:lnTo>
                  <a:pt x="237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84856" y="8920880"/>
            <a:ext cx="46990" cy="72390"/>
          </a:xfrm>
          <a:custGeom>
            <a:avLst/>
            <a:gdLst/>
            <a:ahLst/>
            <a:cxnLst/>
            <a:rect l="l" t="t" r="r" b="b"/>
            <a:pathLst>
              <a:path w="46990" h="72390">
                <a:moveTo>
                  <a:pt x="19110" y="0"/>
                </a:moveTo>
                <a:lnTo>
                  <a:pt x="10833" y="4141"/>
                </a:lnTo>
                <a:lnTo>
                  <a:pt x="4551" y="13324"/>
                </a:lnTo>
                <a:lnTo>
                  <a:pt x="770" y="28284"/>
                </a:lnTo>
                <a:lnTo>
                  <a:pt x="0" y="49756"/>
                </a:lnTo>
                <a:lnTo>
                  <a:pt x="5304" y="62411"/>
                </a:lnTo>
                <a:lnTo>
                  <a:pt x="14842" y="69992"/>
                </a:lnTo>
                <a:lnTo>
                  <a:pt x="28831" y="72123"/>
                </a:lnTo>
                <a:lnTo>
                  <a:pt x="38653" y="65700"/>
                </a:lnTo>
                <a:lnTo>
                  <a:pt x="39412" y="64171"/>
                </a:lnTo>
                <a:lnTo>
                  <a:pt x="17524" y="64171"/>
                </a:lnTo>
                <a:lnTo>
                  <a:pt x="10753" y="54550"/>
                </a:lnTo>
                <a:lnTo>
                  <a:pt x="8285" y="36643"/>
                </a:lnTo>
                <a:lnTo>
                  <a:pt x="9988" y="21661"/>
                </a:lnTo>
                <a:lnTo>
                  <a:pt x="16349" y="11054"/>
                </a:lnTo>
                <a:lnTo>
                  <a:pt x="27681" y="8206"/>
                </a:lnTo>
                <a:lnTo>
                  <a:pt x="38414" y="8206"/>
                </a:lnTo>
                <a:lnTo>
                  <a:pt x="32691" y="2738"/>
                </a:lnTo>
                <a:lnTo>
                  <a:pt x="19110" y="0"/>
                </a:lnTo>
                <a:close/>
              </a:path>
              <a:path w="46990" h="72390">
                <a:moveTo>
                  <a:pt x="38414" y="8206"/>
                </a:moveTo>
                <a:lnTo>
                  <a:pt x="27681" y="8206"/>
                </a:lnTo>
                <a:lnTo>
                  <a:pt x="32936" y="14983"/>
                </a:lnTo>
                <a:lnTo>
                  <a:pt x="35639" y="28777"/>
                </a:lnTo>
                <a:lnTo>
                  <a:pt x="35726" y="50723"/>
                </a:lnTo>
                <a:lnTo>
                  <a:pt x="29622" y="61293"/>
                </a:lnTo>
                <a:lnTo>
                  <a:pt x="17524" y="64171"/>
                </a:lnTo>
                <a:lnTo>
                  <a:pt x="39412" y="64171"/>
                </a:lnTo>
                <a:lnTo>
                  <a:pt x="44764" y="53396"/>
                </a:lnTo>
                <a:lnTo>
                  <a:pt x="46868" y="35551"/>
                </a:lnTo>
                <a:lnTo>
                  <a:pt x="46140" y="24990"/>
                </a:lnTo>
                <a:lnTo>
                  <a:pt x="41609" y="11260"/>
                </a:lnTo>
                <a:lnTo>
                  <a:pt x="38414" y="82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862742" y="8917848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5" h="76200">
                <a:moveTo>
                  <a:pt x="47609" y="0"/>
                </a:moveTo>
                <a:lnTo>
                  <a:pt x="8880" y="12890"/>
                </a:lnTo>
                <a:lnTo>
                  <a:pt x="0" y="40457"/>
                </a:lnTo>
                <a:lnTo>
                  <a:pt x="3148" y="55717"/>
                </a:lnTo>
                <a:lnTo>
                  <a:pt x="10864" y="66841"/>
                </a:lnTo>
                <a:lnTo>
                  <a:pt x="22238" y="73649"/>
                </a:lnTo>
                <a:lnTo>
                  <a:pt x="36356" y="75958"/>
                </a:lnTo>
                <a:lnTo>
                  <a:pt x="45323" y="75958"/>
                </a:lnTo>
                <a:lnTo>
                  <a:pt x="52320" y="74206"/>
                </a:lnTo>
                <a:lnTo>
                  <a:pt x="55813" y="72466"/>
                </a:lnTo>
                <a:lnTo>
                  <a:pt x="54640" y="67970"/>
                </a:lnTo>
                <a:lnTo>
                  <a:pt x="44116" y="67970"/>
                </a:lnTo>
                <a:lnTo>
                  <a:pt x="30745" y="67182"/>
                </a:lnTo>
                <a:lnTo>
                  <a:pt x="19507" y="61446"/>
                </a:lnTo>
                <a:lnTo>
                  <a:pt x="12547" y="50175"/>
                </a:lnTo>
                <a:lnTo>
                  <a:pt x="10285" y="33392"/>
                </a:lnTo>
                <a:lnTo>
                  <a:pt x="14981" y="19577"/>
                </a:lnTo>
                <a:lnTo>
                  <a:pt x="24791" y="10952"/>
                </a:lnTo>
                <a:lnTo>
                  <a:pt x="38757" y="7975"/>
                </a:lnTo>
                <a:lnTo>
                  <a:pt x="54537" y="7975"/>
                </a:lnTo>
                <a:lnTo>
                  <a:pt x="55927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5" h="76200">
                <a:moveTo>
                  <a:pt x="53844" y="64922"/>
                </a:moveTo>
                <a:lnTo>
                  <a:pt x="50022" y="66789"/>
                </a:lnTo>
                <a:lnTo>
                  <a:pt x="44116" y="67970"/>
                </a:lnTo>
                <a:lnTo>
                  <a:pt x="54640" y="67970"/>
                </a:lnTo>
                <a:lnTo>
                  <a:pt x="53844" y="64922"/>
                </a:lnTo>
                <a:close/>
              </a:path>
              <a:path w="56515" h="76200">
                <a:moveTo>
                  <a:pt x="54537" y="7975"/>
                </a:moveTo>
                <a:lnTo>
                  <a:pt x="44878" y="7975"/>
                </a:lnTo>
                <a:lnTo>
                  <a:pt x="50022" y="9283"/>
                </a:lnTo>
                <a:lnTo>
                  <a:pt x="53628" y="11036"/>
                </a:lnTo>
                <a:lnTo>
                  <a:pt x="54537" y="79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303568" y="931548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648306" y="9353683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4" h="61595">
                <a:moveTo>
                  <a:pt x="20472" y="7734"/>
                </a:moveTo>
                <a:lnTo>
                  <a:pt x="12458" y="7734"/>
                </a:lnTo>
                <a:lnTo>
                  <a:pt x="12458" y="61341"/>
                </a:lnTo>
                <a:lnTo>
                  <a:pt x="20472" y="61341"/>
                </a:lnTo>
                <a:lnTo>
                  <a:pt x="20472" y="7734"/>
                </a:lnTo>
                <a:close/>
              </a:path>
              <a:path w="20954" h="61595">
                <a:moveTo>
                  <a:pt x="20472" y="0"/>
                </a:moveTo>
                <a:lnTo>
                  <a:pt x="13398" y="0"/>
                </a:lnTo>
                <a:lnTo>
                  <a:pt x="0" y="7162"/>
                </a:lnTo>
                <a:lnTo>
                  <a:pt x="1600" y="13487"/>
                </a:lnTo>
                <a:lnTo>
                  <a:pt x="12268" y="7734"/>
                </a:lnTo>
                <a:lnTo>
                  <a:pt x="20472" y="7734"/>
                </a:lnTo>
                <a:lnTo>
                  <a:pt x="20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696751" y="9353683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4" h="61595">
                <a:moveTo>
                  <a:pt x="20472" y="7734"/>
                </a:moveTo>
                <a:lnTo>
                  <a:pt x="12458" y="7734"/>
                </a:lnTo>
                <a:lnTo>
                  <a:pt x="12458" y="61341"/>
                </a:lnTo>
                <a:lnTo>
                  <a:pt x="20472" y="61341"/>
                </a:lnTo>
                <a:lnTo>
                  <a:pt x="20472" y="7734"/>
                </a:lnTo>
                <a:close/>
              </a:path>
              <a:path w="20954" h="61595">
                <a:moveTo>
                  <a:pt x="20472" y="0"/>
                </a:moveTo>
                <a:lnTo>
                  <a:pt x="13398" y="0"/>
                </a:lnTo>
                <a:lnTo>
                  <a:pt x="0" y="7162"/>
                </a:lnTo>
                <a:lnTo>
                  <a:pt x="1600" y="13487"/>
                </a:lnTo>
                <a:lnTo>
                  <a:pt x="12268" y="7734"/>
                </a:lnTo>
                <a:lnTo>
                  <a:pt x="20472" y="7734"/>
                </a:lnTo>
                <a:lnTo>
                  <a:pt x="20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762292" y="9348025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4" h="67309">
                <a:moveTo>
                  <a:pt x="8204" y="0"/>
                </a:moveTo>
                <a:lnTo>
                  <a:pt x="0" y="0"/>
                </a:lnTo>
                <a:lnTo>
                  <a:pt x="0" y="66992"/>
                </a:lnTo>
                <a:lnTo>
                  <a:pt x="8204" y="66992"/>
                </a:lnTo>
                <a:lnTo>
                  <a:pt x="8204" y="49834"/>
                </a:lnTo>
                <a:lnTo>
                  <a:pt x="12446" y="45110"/>
                </a:lnTo>
                <a:lnTo>
                  <a:pt x="21953" y="45110"/>
                </a:lnTo>
                <a:lnTo>
                  <a:pt x="19835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4" h="67309">
                <a:moveTo>
                  <a:pt x="21953" y="45110"/>
                </a:moveTo>
                <a:lnTo>
                  <a:pt x="12446" y="45110"/>
                </a:lnTo>
                <a:lnTo>
                  <a:pt x="28206" y="66992"/>
                </a:lnTo>
                <a:lnTo>
                  <a:pt x="38315" y="66992"/>
                </a:lnTo>
                <a:lnTo>
                  <a:pt x="21953" y="45110"/>
                </a:lnTo>
                <a:close/>
              </a:path>
              <a:path w="38734" h="67309">
                <a:moveTo>
                  <a:pt x="35852" y="21335"/>
                </a:moveTo>
                <a:lnTo>
                  <a:pt x="25857" y="21335"/>
                </a:lnTo>
                <a:lnTo>
                  <a:pt x="12446" y="37083"/>
                </a:lnTo>
                <a:lnTo>
                  <a:pt x="9525" y="40678"/>
                </a:lnTo>
                <a:lnTo>
                  <a:pt x="8394" y="42278"/>
                </a:lnTo>
                <a:lnTo>
                  <a:pt x="19835" y="42278"/>
                </a:lnTo>
                <a:lnTo>
                  <a:pt x="18211" y="40106"/>
                </a:lnTo>
                <a:lnTo>
                  <a:pt x="35852" y="2133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801098" y="9351419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5" h="64134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07" y="54178"/>
                </a:lnTo>
                <a:lnTo>
                  <a:pt x="20955" y="54178"/>
                </a:lnTo>
                <a:lnTo>
                  <a:pt x="19786" y="47853"/>
                </a:lnTo>
                <a:lnTo>
                  <a:pt x="18056" y="39827"/>
                </a:lnTo>
                <a:lnTo>
                  <a:pt x="16212" y="32092"/>
                </a:lnTo>
                <a:lnTo>
                  <a:pt x="8686" y="0"/>
                </a:lnTo>
                <a:close/>
              </a:path>
              <a:path w="78105" h="64134">
                <a:moveTo>
                  <a:pt x="45743" y="9728"/>
                </a:moveTo>
                <a:lnTo>
                  <a:pt x="38887" y="9728"/>
                </a:lnTo>
                <a:lnTo>
                  <a:pt x="39725" y="16141"/>
                </a:lnTo>
                <a:lnTo>
                  <a:pt x="41046" y="22364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27"/>
                </a:lnTo>
                <a:lnTo>
                  <a:pt x="45743" y="9728"/>
                </a:lnTo>
                <a:close/>
              </a:path>
              <a:path w="78105" h="64134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53"/>
                </a:lnTo>
                <a:lnTo>
                  <a:pt x="21145" y="54178"/>
                </a:lnTo>
                <a:lnTo>
                  <a:pt x="27307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5" h="64134">
                <a:moveTo>
                  <a:pt x="77673" y="0"/>
                </a:moveTo>
                <a:lnTo>
                  <a:pt x="69278" y="0"/>
                </a:lnTo>
                <a:lnTo>
                  <a:pt x="60826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203302" y="9351488"/>
            <a:ext cx="1019700" cy="751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384135" y="921273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435086" y="920892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905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47"/>
                </a:lnTo>
                <a:lnTo>
                  <a:pt x="8229" y="4787"/>
                </a:lnTo>
                <a:lnTo>
                  <a:pt x="25797" y="4787"/>
                </a:lnTo>
                <a:lnTo>
                  <a:pt x="21945" y="0"/>
                </a:lnTo>
                <a:close/>
              </a:path>
              <a:path w="27304" h="27304">
                <a:moveTo>
                  <a:pt x="25797" y="4787"/>
                </a:moveTo>
                <a:lnTo>
                  <a:pt x="19303" y="4787"/>
                </a:lnTo>
                <a:lnTo>
                  <a:pt x="21431" y="9347"/>
                </a:lnTo>
                <a:lnTo>
                  <a:pt x="21433" y="18376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97" y="47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908604" y="906972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841240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893368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398" y="8318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03"/>
                </a:lnTo>
                <a:lnTo>
                  <a:pt x="13195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945482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991062" y="92129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1315289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367416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398" y="8318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03"/>
                </a:lnTo>
                <a:lnTo>
                  <a:pt x="13195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419530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465111" y="92129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514024" y="922951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4" h="49529">
                <a:moveTo>
                  <a:pt x="10769" y="0"/>
                </a:moveTo>
                <a:lnTo>
                  <a:pt x="812" y="0"/>
                </a:lnTo>
                <a:lnTo>
                  <a:pt x="17462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7" y="29552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4" h="49529">
                <a:moveTo>
                  <a:pt x="31667" y="29552"/>
                </a:moveTo>
                <a:lnTo>
                  <a:pt x="22339" y="29552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7" y="29552"/>
                </a:lnTo>
                <a:close/>
              </a:path>
              <a:path w="45084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570814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622941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398" y="8318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03"/>
                </a:lnTo>
                <a:lnTo>
                  <a:pt x="13195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675056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8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720636" y="92129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994466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8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2046593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398" y="8318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03"/>
                </a:lnTo>
                <a:lnTo>
                  <a:pt x="13195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2098707" y="92126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8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2144287" y="92129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428394" y="9068511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4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2043798" y="905727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30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375199" y="934145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5" h="92075">
                <a:moveTo>
                  <a:pt x="156619" y="0"/>
                </a:moveTo>
                <a:lnTo>
                  <a:pt x="43142" y="73"/>
                </a:lnTo>
                <a:lnTo>
                  <a:pt x="8247" y="19868"/>
                </a:lnTo>
                <a:lnTo>
                  <a:pt x="0" y="47217"/>
                </a:lnTo>
                <a:lnTo>
                  <a:pt x="2671" y="61285"/>
                </a:lnTo>
                <a:lnTo>
                  <a:pt x="9294" y="73463"/>
                </a:lnTo>
                <a:lnTo>
                  <a:pt x="19155" y="83040"/>
                </a:lnTo>
                <a:lnTo>
                  <a:pt x="31544" y="89307"/>
                </a:lnTo>
                <a:lnTo>
                  <a:pt x="45748" y="91554"/>
                </a:lnTo>
                <a:lnTo>
                  <a:pt x="158065" y="91531"/>
                </a:lnTo>
                <a:lnTo>
                  <a:pt x="193877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20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424967" y="934739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424967" y="936057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424967" y="937377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424967" y="938695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424967" y="940014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424967" y="941333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424967" y="942652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526173" y="934660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526173" y="935978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526173" y="937298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526173" y="9386163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526173" y="939935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526173" y="941254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526173" y="9425737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437658" y="9362588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96"/>
                </a:moveTo>
                <a:lnTo>
                  <a:pt x="12369" y="35496"/>
                </a:lnTo>
                <a:lnTo>
                  <a:pt x="12938" y="42113"/>
                </a:lnTo>
                <a:lnTo>
                  <a:pt x="15151" y="47790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36"/>
                </a:lnTo>
                <a:lnTo>
                  <a:pt x="22733" y="46304"/>
                </a:lnTo>
                <a:lnTo>
                  <a:pt x="21622" y="43954"/>
                </a:lnTo>
                <a:lnTo>
                  <a:pt x="20281" y="41249"/>
                </a:lnTo>
                <a:lnTo>
                  <a:pt x="19392" y="37998"/>
                </a:lnTo>
                <a:lnTo>
                  <a:pt x="19127" y="35496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13"/>
                </a:lnTo>
                <a:lnTo>
                  <a:pt x="165" y="42811"/>
                </a:lnTo>
                <a:lnTo>
                  <a:pt x="0" y="43256"/>
                </a:lnTo>
                <a:lnTo>
                  <a:pt x="0" y="43954"/>
                </a:lnTo>
                <a:lnTo>
                  <a:pt x="584" y="44195"/>
                </a:lnTo>
                <a:lnTo>
                  <a:pt x="8496" y="44145"/>
                </a:lnTo>
                <a:lnTo>
                  <a:pt x="12369" y="35496"/>
                </a:lnTo>
                <a:lnTo>
                  <a:pt x="19127" y="35496"/>
                </a:lnTo>
                <a:lnTo>
                  <a:pt x="19011" y="34404"/>
                </a:lnTo>
                <a:lnTo>
                  <a:pt x="22364" y="34074"/>
                </a:lnTo>
                <a:lnTo>
                  <a:pt x="25349" y="33083"/>
                </a:lnTo>
                <a:lnTo>
                  <a:pt x="27406" y="31749"/>
                </a:lnTo>
                <a:lnTo>
                  <a:pt x="14084" y="31749"/>
                </a:lnTo>
                <a:lnTo>
                  <a:pt x="17881" y="26238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85"/>
                </a:lnTo>
                <a:lnTo>
                  <a:pt x="18097" y="22885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31" y="23787"/>
                </a:lnTo>
                <a:lnTo>
                  <a:pt x="25730" y="26390"/>
                </a:lnTo>
                <a:lnTo>
                  <a:pt x="24142" y="28117"/>
                </a:lnTo>
                <a:lnTo>
                  <a:pt x="18910" y="31000"/>
                </a:lnTo>
                <a:lnTo>
                  <a:pt x="16611" y="31648"/>
                </a:lnTo>
                <a:lnTo>
                  <a:pt x="14084" y="31749"/>
                </a:lnTo>
                <a:lnTo>
                  <a:pt x="27406" y="31749"/>
                </a:lnTo>
                <a:lnTo>
                  <a:pt x="31089" y="29362"/>
                </a:lnTo>
                <a:lnTo>
                  <a:pt x="32664" y="26835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31"/>
                </a:lnTo>
                <a:lnTo>
                  <a:pt x="18097" y="22885"/>
                </a:lnTo>
                <a:lnTo>
                  <a:pt x="32664" y="22885"/>
                </a:lnTo>
                <a:lnTo>
                  <a:pt x="32664" y="20535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469318" y="9379079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17"/>
                </a:moveTo>
                <a:lnTo>
                  <a:pt x="27990" y="25717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06"/>
                </a:lnTo>
                <a:lnTo>
                  <a:pt x="35928" y="27686"/>
                </a:lnTo>
                <a:lnTo>
                  <a:pt x="38247" y="25717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25"/>
                </a:lnTo>
                <a:lnTo>
                  <a:pt x="2540" y="28257"/>
                </a:lnTo>
                <a:lnTo>
                  <a:pt x="11264" y="28257"/>
                </a:lnTo>
                <a:lnTo>
                  <a:pt x="13868" y="27406"/>
                </a:lnTo>
                <a:lnTo>
                  <a:pt x="15443" y="25768"/>
                </a:lnTo>
                <a:lnTo>
                  <a:pt x="27942" y="25768"/>
                </a:lnTo>
                <a:lnTo>
                  <a:pt x="38247" y="25717"/>
                </a:lnTo>
                <a:lnTo>
                  <a:pt x="39052" y="24650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5" y="21056"/>
                </a:lnTo>
                <a:lnTo>
                  <a:pt x="9664" y="21056"/>
                </a:lnTo>
                <a:lnTo>
                  <a:pt x="9067" y="20866"/>
                </a:lnTo>
                <a:lnTo>
                  <a:pt x="8115" y="19837"/>
                </a:lnTo>
                <a:lnTo>
                  <a:pt x="7999" y="19469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6" y="1562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2" y="25768"/>
                </a:moveTo>
                <a:lnTo>
                  <a:pt x="15443" y="25768"/>
                </a:lnTo>
                <a:lnTo>
                  <a:pt x="16662" y="27406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2" y="25768"/>
                </a:lnTo>
                <a:close/>
              </a:path>
              <a:path w="43179" h="28575">
                <a:moveTo>
                  <a:pt x="23050" y="76"/>
                </a:moveTo>
                <a:lnTo>
                  <a:pt x="13922" y="19469"/>
                </a:lnTo>
                <a:lnTo>
                  <a:pt x="13824" y="19621"/>
                </a:lnTo>
                <a:lnTo>
                  <a:pt x="12573" y="20789"/>
                </a:lnTo>
                <a:lnTo>
                  <a:pt x="10401" y="21005"/>
                </a:lnTo>
                <a:lnTo>
                  <a:pt x="9664" y="21056"/>
                </a:lnTo>
                <a:lnTo>
                  <a:pt x="23545" y="21056"/>
                </a:lnTo>
                <a:lnTo>
                  <a:pt x="22923" y="20904"/>
                </a:lnTo>
                <a:lnTo>
                  <a:pt x="21932" y="20091"/>
                </a:lnTo>
                <a:lnTo>
                  <a:pt x="21732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7" y="1333"/>
                </a:lnTo>
                <a:lnTo>
                  <a:pt x="28308" y="647"/>
                </a:lnTo>
                <a:lnTo>
                  <a:pt x="27051" y="127"/>
                </a:lnTo>
                <a:lnTo>
                  <a:pt x="23050" y="76"/>
                </a:lnTo>
                <a:close/>
              </a:path>
              <a:path w="43179" h="28575">
                <a:moveTo>
                  <a:pt x="42697" y="203"/>
                </a:moveTo>
                <a:lnTo>
                  <a:pt x="28112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56"/>
                </a:lnTo>
                <a:lnTo>
                  <a:pt x="40055" y="21056"/>
                </a:lnTo>
                <a:lnTo>
                  <a:pt x="36207" y="21005"/>
                </a:lnTo>
                <a:lnTo>
                  <a:pt x="35534" y="20243"/>
                </a:lnTo>
                <a:lnTo>
                  <a:pt x="35712" y="18707"/>
                </a:lnTo>
                <a:lnTo>
                  <a:pt x="35928" y="17233"/>
                </a:lnTo>
                <a:lnTo>
                  <a:pt x="37109" y="14109"/>
                </a:lnTo>
                <a:lnTo>
                  <a:pt x="42849" y="1562"/>
                </a:lnTo>
                <a:lnTo>
                  <a:pt x="43113" y="698"/>
                </a:lnTo>
                <a:lnTo>
                  <a:pt x="43030" y="546"/>
                </a:lnTo>
                <a:lnTo>
                  <a:pt x="42697" y="203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7" y="21005"/>
                </a:lnTo>
                <a:lnTo>
                  <a:pt x="39979" y="20612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577583" y="938526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2276772" y="8739537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30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2278781" y="878349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2131293" y="8732197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2131292" y="873219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19" h="64134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2131665" y="8772504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19" h="66040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2131293" y="861070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88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2278006" y="8794654"/>
            <a:ext cx="1270" cy="45085"/>
          </a:xfrm>
          <a:custGeom>
            <a:avLst/>
            <a:gdLst/>
            <a:ahLst/>
            <a:cxnLst/>
            <a:rect l="l" t="t" r="r" b="b"/>
            <a:pathLst>
              <a:path w="1269" h="45084">
                <a:moveTo>
                  <a:pt x="774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2095157" y="8610384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9" y="250571"/>
                </a:lnTo>
                <a:lnTo>
                  <a:pt x="257429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2197364" y="868127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09">
                <a:moveTo>
                  <a:pt x="140093" y="67221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2174087" y="8626609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69" h="56515">
                <a:moveTo>
                  <a:pt x="7911" y="0"/>
                </a:moveTo>
                <a:lnTo>
                  <a:pt x="2995" y="6840"/>
                </a:lnTo>
                <a:lnTo>
                  <a:pt x="158" y="20810"/>
                </a:lnTo>
                <a:lnTo>
                  <a:pt x="0" y="43407"/>
                </a:lnTo>
                <a:lnTo>
                  <a:pt x="6212" y="53617"/>
                </a:lnTo>
                <a:lnTo>
                  <a:pt x="17692" y="55975"/>
                </a:lnTo>
                <a:lnTo>
                  <a:pt x="20286" y="51799"/>
                </a:lnTo>
                <a:lnTo>
                  <a:pt x="7115" y="51799"/>
                </a:lnTo>
                <a:lnTo>
                  <a:pt x="3847" y="43407"/>
                </a:lnTo>
                <a:lnTo>
                  <a:pt x="3826" y="12912"/>
                </a:lnTo>
                <a:lnTo>
                  <a:pt x="7369" y="4644"/>
                </a:lnTo>
                <a:lnTo>
                  <a:pt x="19996" y="4644"/>
                </a:lnTo>
                <a:lnTo>
                  <a:pt x="19153" y="3011"/>
                </a:lnTo>
                <a:lnTo>
                  <a:pt x="7911" y="0"/>
                </a:lnTo>
                <a:close/>
              </a:path>
              <a:path w="26669" h="56515">
                <a:moveTo>
                  <a:pt x="19996" y="4644"/>
                </a:moveTo>
                <a:lnTo>
                  <a:pt x="17974" y="4644"/>
                </a:lnTo>
                <a:lnTo>
                  <a:pt x="20565" y="13890"/>
                </a:lnTo>
                <a:lnTo>
                  <a:pt x="20565" y="42554"/>
                </a:lnTo>
                <a:lnTo>
                  <a:pt x="17847" y="51799"/>
                </a:lnTo>
                <a:lnTo>
                  <a:pt x="20286" y="51799"/>
                </a:lnTo>
                <a:lnTo>
                  <a:pt x="23949" y="45903"/>
                </a:lnTo>
                <a:lnTo>
                  <a:pt x="26127" y="27606"/>
                </a:lnTo>
                <a:lnTo>
                  <a:pt x="24878" y="14098"/>
                </a:lnTo>
                <a:lnTo>
                  <a:pt x="19996" y="46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2204267" y="8623150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4" h="23495">
                <a:moveTo>
                  <a:pt x="13652" y="0"/>
                </a:moveTo>
                <a:lnTo>
                  <a:pt x="3797" y="0"/>
                </a:lnTo>
                <a:lnTo>
                  <a:pt x="0" y="5118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33" y="19100"/>
                </a:lnTo>
                <a:lnTo>
                  <a:pt x="5626" y="19100"/>
                </a:lnTo>
                <a:lnTo>
                  <a:pt x="3479" y="15925"/>
                </a:lnTo>
                <a:lnTo>
                  <a:pt x="3479" y="8102"/>
                </a:lnTo>
                <a:lnTo>
                  <a:pt x="5118" y="4152"/>
                </a:lnTo>
                <a:lnTo>
                  <a:pt x="16047" y="4152"/>
                </a:lnTo>
                <a:lnTo>
                  <a:pt x="13652" y="0"/>
                </a:lnTo>
                <a:close/>
              </a:path>
              <a:path w="17144" h="23495">
                <a:moveTo>
                  <a:pt x="16047" y="4152"/>
                </a:moveTo>
                <a:lnTo>
                  <a:pt x="12001" y="4152"/>
                </a:lnTo>
                <a:lnTo>
                  <a:pt x="13338" y="8102"/>
                </a:lnTo>
                <a:lnTo>
                  <a:pt x="13348" y="15925"/>
                </a:lnTo>
                <a:lnTo>
                  <a:pt x="11252" y="19100"/>
                </a:lnTo>
                <a:lnTo>
                  <a:pt x="16333" y="19100"/>
                </a:lnTo>
                <a:lnTo>
                  <a:pt x="16802" y="18567"/>
                </a:lnTo>
                <a:lnTo>
                  <a:pt x="16802" y="5461"/>
                </a:lnTo>
                <a:lnTo>
                  <a:pt x="16047" y="41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2143772" y="834853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2180341" y="837238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5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2167174" y="8403374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69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69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2309999" y="8387297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69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69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2172829" y="852748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2216324" y="841442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19" h="90804">
                <a:moveTo>
                  <a:pt x="17132" y="58648"/>
                </a:moveTo>
                <a:lnTo>
                  <a:pt x="0" y="60324"/>
                </a:lnTo>
                <a:lnTo>
                  <a:pt x="22" y="60517"/>
                </a:lnTo>
                <a:lnTo>
                  <a:pt x="3637" y="73364"/>
                </a:lnTo>
                <a:lnTo>
                  <a:pt x="11355" y="83233"/>
                </a:lnTo>
                <a:lnTo>
                  <a:pt x="21908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85" y="89166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19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3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3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7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4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20"/>
                </a:lnTo>
                <a:lnTo>
                  <a:pt x="29679" y="14566"/>
                </a:lnTo>
                <a:lnTo>
                  <a:pt x="66396" y="14566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46"/>
                </a:lnTo>
                <a:lnTo>
                  <a:pt x="34975" y="0"/>
                </a:lnTo>
                <a:close/>
              </a:path>
              <a:path w="71119" h="90804">
                <a:moveTo>
                  <a:pt x="66396" y="14566"/>
                </a:moveTo>
                <a:lnTo>
                  <a:pt x="39763" y="14566"/>
                </a:lnTo>
                <a:lnTo>
                  <a:pt x="43472" y="15557"/>
                </a:lnTo>
                <a:lnTo>
                  <a:pt x="48437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5"/>
                </a:lnTo>
                <a:lnTo>
                  <a:pt x="68135" y="18402"/>
                </a:lnTo>
                <a:lnTo>
                  <a:pt x="66396" y="14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2693906" y="7597508"/>
            <a:ext cx="1893460" cy="13827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714180" y="889618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8"/>
                </a:moveTo>
                <a:lnTo>
                  <a:pt x="0" y="144018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2714181" y="918420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2747603" y="8931210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34"/>
                </a:lnTo>
                <a:lnTo>
                  <a:pt x="0" y="1523"/>
                </a:lnTo>
                <a:lnTo>
                  <a:pt x="0" y="73990"/>
                </a:lnTo>
                <a:lnTo>
                  <a:pt x="3174" y="74421"/>
                </a:lnTo>
                <a:lnTo>
                  <a:pt x="8191" y="74853"/>
                </a:lnTo>
                <a:lnTo>
                  <a:pt x="16079" y="74844"/>
                </a:lnTo>
                <a:lnTo>
                  <a:pt x="30540" y="73045"/>
                </a:lnTo>
                <a:lnTo>
                  <a:pt x="40220" y="67970"/>
                </a:lnTo>
                <a:lnTo>
                  <a:pt x="40784" y="67424"/>
                </a:lnTo>
                <a:lnTo>
                  <a:pt x="27330" y="67424"/>
                </a:lnTo>
                <a:lnTo>
                  <a:pt x="11366" y="67309"/>
                </a:lnTo>
                <a:lnTo>
                  <a:pt x="9512" y="66992"/>
                </a:lnTo>
                <a:lnTo>
                  <a:pt x="9512" y="38900"/>
                </a:lnTo>
                <a:lnTo>
                  <a:pt x="41652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18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75"/>
                </a:lnTo>
                <a:lnTo>
                  <a:pt x="11048" y="7632"/>
                </a:lnTo>
                <a:lnTo>
                  <a:pt x="13550" y="7315"/>
                </a:lnTo>
                <a:lnTo>
                  <a:pt x="40257" y="7315"/>
                </a:lnTo>
                <a:lnTo>
                  <a:pt x="37591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52" y="38900"/>
                </a:moveTo>
                <a:lnTo>
                  <a:pt x="27762" y="38900"/>
                </a:lnTo>
                <a:lnTo>
                  <a:pt x="36398" y="43052"/>
                </a:lnTo>
                <a:lnTo>
                  <a:pt x="36398" y="63817"/>
                </a:lnTo>
                <a:lnTo>
                  <a:pt x="27330" y="67424"/>
                </a:lnTo>
                <a:lnTo>
                  <a:pt x="40784" y="67424"/>
                </a:lnTo>
                <a:lnTo>
                  <a:pt x="43941" y="64363"/>
                </a:lnTo>
                <a:lnTo>
                  <a:pt x="46456" y="59550"/>
                </a:lnTo>
                <a:lnTo>
                  <a:pt x="46456" y="42290"/>
                </a:lnTo>
                <a:lnTo>
                  <a:pt x="41652" y="38900"/>
                </a:lnTo>
                <a:close/>
              </a:path>
              <a:path w="46989" h="74929">
                <a:moveTo>
                  <a:pt x="40257" y="7315"/>
                </a:moveTo>
                <a:lnTo>
                  <a:pt x="27546" y="7315"/>
                </a:lnTo>
                <a:lnTo>
                  <a:pt x="34099" y="10706"/>
                </a:lnTo>
                <a:lnTo>
                  <a:pt x="34099" y="26441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50"/>
                </a:lnTo>
                <a:lnTo>
                  <a:pt x="43726" y="12572"/>
                </a:lnTo>
                <a:lnTo>
                  <a:pt x="41427" y="8178"/>
                </a:lnTo>
                <a:lnTo>
                  <a:pt x="40257" y="73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804833" y="8931750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59">
                <a:moveTo>
                  <a:pt x="17272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08"/>
                </a:lnTo>
                <a:lnTo>
                  <a:pt x="12082" y="21000"/>
                </a:lnTo>
                <a:lnTo>
                  <a:pt x="12458" y="9499"/>
                </a:lnTo>
                <a:lnTo>
                  <a:pt x="20624" y="9499"/>
                </a:lnTo>
                <a:lnTo>
                  <a:pt x="17272" y="0"/>
                </a:lnTo>
                <a:close/>
              </a:path>
              <a:path w="75564" h="73659">
                <a:moveTo>
                  <a:pt x="71203" y="9499"/>
                </a:moveTo>
                <a:lnTo>
                  <a:pt x="62623" y="9499"/>
                </a:lnTo>
                <a:lnTo>
                  <a:pt x="62977" y="15420"/>
                </a:lnTo>
                <a:lnTo>
                  <a:pt x="63398" y="28356"/>
                </a:lnTo>
                <a:lnTo>
                  <a:pt x="64046" y="41313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499"/>
                </a:lnTo>
                <a:close/>
              </a:path>
              <a:path w="75564" h="73659">
                <a:moveTo>
                  <a:pt x="20624" y="9499"/>
                </a:moveTo>
                <a:lnTo>
                  <a:pt x="12458" y="9499"/>
                </a:lnTo>
                <a:lnTo>
                  <a:pt x="13679" y="13500"/>
                </a:lnTo>
                <a:lnTo>
                  <a:pt x="17073" y="25379"/>
                </a:lnTo>
                <a:lnTo>
                  <a:pt x="21209" y="38150"/>
                </a:lnTo>
                <a:lnTo>
                  <a:pt x="33121" y="73228"/>
                </a:lnTo>
                <a:lnTo>
                  <a:pt x="40335" y="73228"/>
                </a:lnTo>
                <a:lnTo>
                  <a:pt x="44983" y="60439"/>
                </a:lnTo>
                <a:lnTo>
                  <a:pt x="37592" y="60439"/>
                </a:lnTo>
                <a:lnTo>
                  <a:pt x="37165" y="59991"/>
                </a:lnTo>
                <a:lnTo>
                  <a:pt x="33934" y="48324"/>
                </a:lnTo>
                <a:lnTo>
                  <a:pt x="29845" y="35623"/>
                </a:lnTo>
                <a:lnTo>
                  <a:pt x="20624" y="9499"/>
                </a:lnTo>
                <a:close/>
              </a:path>
              <a:path w="75564" h="73659">
                <a:moveTo>
                  <a:pt x="70612" y="0"/>
                </a:moveTo>
                <a:lnTo>
                  <a:pt x="58483" y="0"/>
                </a:lnTo>
                <a:lnTo>
                  <a:pt x="45136" y="36269"/>
                </a:lnTo>
                <a:lnTo>
                  <a:pt x="40859" y="49017"/>
                </a:lnTo>
                <a:lnTo>
                  <a:pt x="37592" y="60439"/>
                </a:lnTo>
                <a:lnTo>
                  <a:pt x="44983" y="60439"/>
                </a:lnTo>
                <a:lnTo>
                  <a:pt x="54842" y="33315"/>
                </a:lnTo>
                <a:lnTo>
                  <a:pt x="59061" y="21000"/>
                </a:lnTo>
                <a:lnTo>
                  <a:pt x="62623" y="9499"/>
                </a:lnTo>
                <a:lnTo>
                  <a:pt x="71203" y="9499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892688" y="8931794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4" h="73659">
                <a:moveTo>
                  <a:pt x="611" y="62043"/>
                </a:moveTo>
                <a:lnTo>
                  <a:pt x="1443" y="71616"/>
                </a:lnTo>
                <a:lnTo>
                  <a:pt x="11591" y="73312"/>
                </a:lnTo>
                <a:lnTo>
                  <a:pt x="29964" y="72311"/>
                </a:lnTo>
                <a:lnTo>
                  <a:pt x="36037" y="66844"/>
                </a:lnTo>
                <a:lnTo>
                  <a:pt x="11101" y="66844"/>
                </a:lnTo>
                <a:lnTo>
                  <a:pt x="4865" y="64659"/>
                </a:lnTo>
                <a:lnTo>
                  <a:pt x="611" y="62043"/>
                </a:lnTo>
                <a:close/>
              </a:path>
              <a:path w="42544" h="73659">
                <a:moveTo>
                  <a:pt x="31742" y="0"/>
                </a:moveTo>
                <a:lnTo>
                  <a:pt x="14095" y="219"/>
                </a:lnTo>
                <a:lnTo>
                  <a:pt x="3644" y="8063"/>
                </a:lnTo>
                <a:lnTo>
                  <a:pt x="0" y="22029"/>
                </a:lnTo>
                <a:lnTo>
                  <a:pt x="6118" y="32572"/>
                </a:lnTo>
                <a:lnTo>
                  <a:pt x="19191" y="39628"/>
                </a:lnTo>
                <a:lnTo>
                  <a:pt x="29135" y="43463"/>
                </a:lnTo>
                <a:lnTo>
                  <a:pt x="33072" y="47387"/>
                </a:lnTo>
                <a:lnTo>
                  <a:pt x="33072" y="61713"/>
                </a:lnTo>
                <a:lnTo>
                  <a:pt x="27383" y="66844"/>
                </a:lnTo>
                <a:lnTo>
                  <a:pt x="36037" y="66844"/>
                </a:lnTo>
                <a:lnTo>
                  <a:pt x="39550" y="63682"/>
                </a:lnTo>
                <a:lnTo>
                  <a:pt x="42554" y="49998"/>
                </a:lnTo>
                <a:lnTo>
                  <a:pt x="36941" y="39288"/>
                </a:lnTo>
                <a:lnTo>
                  <a:pt x="24004" y="31868"/>
                </a:lnTo>
                <a:lnTo>
                  <a:pt x="13844" y="27931"/>
                </a:lnTo>
                <a:lnTo>
                  <a:pt x="9349" y="24540"/>
                </a:lnTo>
                <a:lnTo>
                  <a:pt x="9349" y="12627"/>
                </a:lnTo>
                <a:lnTo>
                  <a:pt x="13184" y="6633"/>
                </a:lnTo>
                <a:lnTo>
                  <a:pt x="38235" y="6633"/>
                </a:lnTo>
                <a:lnTo>
                  <a:pt x="39521" y="2187"/>
                </a:lnTo>
                <a:lnTo>
                  <a:pt x="31742" y="0"/>
                </a:lnTo>
                <a:close/>
              </a:path>
              <a:path w="42544" h="73659">
                <a:moveTo>
                  <a:pt x="38235" y="6633"/>
                </a:moveTo>
                <a:lnTo>
                  <a:pt x="29910" y="6633"/>
                </a:lnTo>
                <a:lnTo>
                  <a:pt x="34825" y="8817"/>
                </a:lnTo>
                <a:lnTo>
                  <a:pt x="37225" y="10126"/>
                </a:lnTo>
                <a:lnTo>
                  <a:pt x="38235" y="6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941570" y="8931748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59">
                <a:moveTo>
                  <a:pt x="10820" y="0"/>
                </a:moveTo>
                <a:lnTo>
                  <a:pt x="0" y="0"/>
                </a:lnTo>
                <a:lnTo>
                  <a:pt x="23216" y="42290"/>
                </a:lnTo>
                <a:lnTo>
                  <a:pt x="23279" y="73672"/>
                </a:lnTo>
                <a:lnTo>
                  <a:pt x="32892" y="73672"/>
                </a:lnTo>
                <a:lnTo>
                  <a:pt x="32892" y="42290"/>
                </a:lnTo>
                <a:lnTo>
                  <a:pt x="36846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895"/>
                </a:lnTo>
                <a:lnTo>
                  <a:pt x="21196" y="20332"/>
                </a:lnTo>
                <a:lnTo>
                  <a:pt x="10820" y="0"/>
                </a:lnTo>
                <a:close/>
              </a:path>
              <a:path w="57785" h="73659">
                <a:moveTo>
                  <a:pt x="57594" y="0"/>
                </a:moveTo>
                <a:lnTo>
                  <a:pt x="46786" y="0"/>
                </a:lnTo>
                <a:lnTo>
                  <a:pt x="36182" y="20332"/>
                </a:lnTo>
                <a:lnTo>
                  <a:pt x="33337" y="25895"/>
                </a:lnTo>
                <a:lnTo>
                  <a:pt x="30822" y="30708"/>
                </a:lnTo>
                <a:lnTo>
                  <a:pt x="28752" y="35521"/>
                </a:lnTo>
                <a:lnTo>
                  <a:pt x="36846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3033753" y="8934381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30" h="71120">
                <a:moveTo>
                  <a:pt x="23723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23" y="71043"/>
                </a:lnTo>
                <a:lnTo>
                  <a:pt x="23723" y="8953"/>
                </a:lnTo>
                <a:close/>
              </a:path>
              <a:path w="24130" h="71120">
                <a:moveTo>
                  <a:pt x="23723" y="0"/>
                </a:moveTo>
                <a:lnTo>
                  <a:pt x="15519" y="0"/>
                </a:lnTo>
                <a:lnTo>
                  <a:pt x="0" y="8293"/>
                </a:lnTo>
                <a:lnTo>
                  <a:pt x="1866" y="15621"/>
                </a:lnTo>
                <a:lnTo>
                  <a:pt x="14211" y="8953"/>
                </a:lnTo>
                <a:lnTo>
                  <a:pt x="23723" y="8953"/>
                </a:lnTo>
                <a:lnTo>
                  <a:pt x="237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3084944" y="8933168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4" h="72390">
                <a:moveTo>
                  <a:pt x="684" y="61213"/>
                </a:moveTo>
                <a:lnTo>
                  <a:pt x="0" y="69717"/>
                </a:lnTo>
                <a:lnTo>
                  <a:pt x="9283" y="71995"/>
                </a:lnTo>
                <a:lnTo>
                  <a:pt x="27493" y="71806"/>
                </a:lnTo>
                <a:lnTo>
                  <a:pt x="36222" y="65684"/>
                </a:lnTo>
                <a:lnTo>
                  <a:pt x="9752" y="65684"/>
                </a:lnTo>
                <a:lnTo>
                  <a:pt x="3415" y="62953"/>
                </a:lnTo>
                <a:lnTo>
                  <a:pt x="684" y="61213"/>
                </a:lnTo>
                <a:close/>
              </a:path>
              <a:path w="42544" h="72390">
                <a:moveTo>
                  <a:pt x="35764" y="7759"/>
                </a:moveTo>
                <a:lnTo>
                  <a:pt x="26363" y="7759"/>
                </a:lnTo>
                <a:lnTo>
                  <a:pt x="29983" y="12788"/>
                </a:lnTo>
                <a:lnTo>
                  <a:pt x="29983" y="26885"/>
                </a:lnTo>
                <a:lnTo>
                  <a:pt x="21118" y="30492"/>
                </a:lnTo>
                <a:lnTo>
                  <a:pt x="8774" y="30492"/>
                </a:lnTo>
                <a:lnTo>
                  <a:pt x="8774" y="37693"/>
                </a:lnTo>
                <a:lnTo>
                  <a:pt x="23417" y="37693"/>
                </a:lnTo>
                <a:lnTo>
                  <a:pt x="32383" y="41960"/>
                </a:lnTo>
                <a:lnTo>
                  <a:pt x="32599" y="57810"/>
                </a:lnTo>
                <a:lnTo>
                  <a:pt x="28776" y="65684"/>
                </a:lnTo>
                <a:lnTo>
                  <a:pt x="36222" y="65684"/>
                </a:lnTo>
                <a:lnTo>
                  <a:pt x="38667" y="63968"/>
                </a:lnTo>
                <a:lnTo>
                  <a:pt x="42442" y="52133"/>
                </a:lnTo>
                <a:lnTo>
                  <a:pt x="42442" y="42189"/>
                </a:lnTo>
                <a:lnTo>
                  <a:pt x="35330" y="35636"/>
                </a:lnTo>
                <a:lnTo>
                  <a:pt x="26592" y="33883"/>
                </a:lnTo>
                <a:lnTo>
                  <a:pt x="26592" y="33654"/>
                </a:lnTo>
                <a:lnTo>
                  <a:pt x="35330" y="30492"/>
                </a:lnTo>
                <a:lnTo>
                  <a:pt x="39698" y="24269"/>
                </a:lnTo>
                <a:lnTo>
                  <a:pt x="39668" y="15909"/>
                </a:lnTo>
                <a:lnTo>
                  <a:pt x="35764" y="7759"/>
                </a:lnTo>
                <a:close/>
              </a:path>
              <a:path w="42544" h="72390">
                <a:moveTo>
                  <a:pt x="19378" y="0"/>
                </a:moveTo>
                <a:lnTo>
                  <a:pt x="11720" y="0"/>
                </a:lnTo>
                <a:lnTo>
                  <a:pt x="4507" y="2730"/>
                </a:lnTo>
                <a:lnTo>
                  <a:pt x="798" y="5460"/>
                </a:lnTo>
                <a:lnTo>
                  <a:pt x="3313" y="12458"/>
                </a:lnTo>
                <a:lnTo>
                  <a:pt x="6374" y="10274"/>
                </a:lnTo>
                <a:lnTo>
                  <a:pt x="11835" y="7759"/>
                </a:lnTo>
                <a:lnTo>
                  <a:pt x="35764" y="7759"/>
                </a:lnTo>
                <a:lnTo>
                  <a:pt x="34374" y="4859"/>
                </a:lnTo>
                <a:lnTo>
                  <a:pt x="19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3145807" y="8934381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30" h="71120">
                <a:moveTo>
                  <a:pt x="23723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23" y="71043"/>
                </a:lnTo>
                <a:lnTo>
                  <a:pt x="23723" y="8953"/>
                </a:lnTo>
                <a:close/>
              </a:path>
              <a:path w="24130" h="71120">
                <a:moveTo>
                  <a:pt x="23723" y="0"/>
                </a:moveTo>
                <a:lnTo>
                  <a:pt x="15519" y="0"/>
                </a:lnTo>
                <a:lnTo>
                  <a:pt x="0" y="8293"/>
                </a:lnTo>
                <a:lnTo>
                  <a:pt x="1866" y="15621"/>
                </a:lnTo>
                <a:lnTo>
                  <a:pt x="14211" y="8953"/>
                </a:lnTo>
                <a:lnTo>
                  <a:pt x="23723" y="8953"/>
                </a:lnTo>
                <a:lnTo>
                  <a:pt x="237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3196999" y="8933168"/>
            <a:ext cx="42545" cy="72390"/>
          </a:xfrm>
          <a:custGeom>
            <a:avLst/>
            <a:gdLst/>
            <a:ahLst/>
            <a:cxnLst/>
            <a:rect l="l" t="t" r="r" b="b"/>
            <a:pathLst>
              <a:path w="42544" h="72390">
                <a:moveTo>
                  <a:pt x="684" y="61213"/>
                </a:moveTo>
                <a:lnTo>
                  <a:pt x="0" y="69717"/>
                </a:lnTo>
                <a:lnTo>
                  <a:pt x="9283" y="71995"/>
                </a:lnTo>
                <a:lnTo>
                  <a:pt x="27493" y="71806"/>
                </a:lnTo>
                <a:lnTo>
                  <a:pt x="36222" y="65684"/>
                </a:lnTo>
                <a:lnTo>
                  <a:pt x="9752" y="65684"/>
                </a:lnTo>
                <a:lnTo>
                  <a:pt x="3415" y="62953"/>
                </a:lnTo>
                <a:lnTo>
                  <a:pt x="684" y="61213"/>
                </a:lnTo>
                <a:close/>
              </a:path>
              <a:path w="42544" h="72390">
                <a:moveTo>
                  <a:pt x="35764" y="7759"/>
                </a:moveTo>
                <a:lnTo>
                  <a:pt x="26363" y="7759"/>
                </a:lnTo>
                <a:lnTo>
                  <a:pt x="29983" y="12788"/>
                </a:lnTo>
                <a:lnTo>
                  <a:pt x="29983" y="26885"/>
                </a:lnTo>
                <a:lnTo>
                  <a:pt x="21118" y="30492"/>
                </a:lnTo>
                <a:lnTo>
                  <a:pt x="8774" y="30492"/>
                </a:lnTo>
                <a:lnTo>
                  <a:pt x="8774" y="37693"/>
                </a:lnTo>
                <a:lnTo>
                  <a:pt x="23417" y="37693"/>
                </a:lnTo>
                <a:lnTo>
                  <a:pt x="32383" y="41960"/>
                </a:lnTo>
                <a:lnTo>
                  <a:pt x="32599" y="57810"/>
                </a:lnTo>
                <a:lnTo>
                  <a:pt x="28776" y="65684"/>
                </a:lnTo>
                <a:lnTo>
                  <a:pt x="36222" y="65684"/>
                </a:lnTo>
                <a:lnTo>
                  <a:pt x="38667" y="63968"/>
                </a:lnTo>
                <a:lnTo>
                  <a:pt x="42442" y="52133"/>
                </a:lnTo>
                <a:lnTo>
                  <a:pt x="42442" y="42189"/>
                </a:lnTo>
                <a:lnTo>
                  <a:pt x="35330" y="35636"/>
                </a:lnTo>
                <a:lnTo>
                  <a:pt x="26592" y="33883"/>
                </a:lnTo>
                <a:lnTo>
                  <a:pt x="26592" y="33654"/>
                </a:lnTo>
                <a:lnTo>
                  <a:pt x="35330" y="30492"/>
                </a:lnTo>
                <a:lnTo>
                  <a:pt x="39698" y="24269"/>
                </a:lnTo>
                <a:lnTo>
                  <a:pt x="39668" y="15909"/>
                </a:lnTo>
                <a:lnTo>
                  <a:pt x="35764" y="7759"/>
                </a:lnTo>
                <a:close/>
              </a:path>
              <a:path w="42544" h="72390">
                <a:moveTo>
                  <a:pt x="19378" y="0"/>
                </a:moveTo>
                <a:lnTo>
                  <a:pt x="11720" y="0"/>
                </a:lnTo>
                <a:lnTo>
                  <a:pt x="4507" y="2730"/>
                </a:lnTo>
                <a:lnTo>
                  <a:pt x="798" y="5460"/>
                </a:lnTo>
                <a:lnTo>
                  <a:pt x="3313" y="12458"/>
                </a:lnTo>
                <a:lnTo>
                  <a:pt x="6374" y="10274"/>
                </a:lnTo>
                <a:lnTo>
                  <a:pt x="11835" y="7759"/>
                </a:lnTo>
                <a:lnTo>
                  <a:pt x="35764" y="7759"/>
                </a:lnTo>
                <a:lnTo>
                  <a:pt x="34374" y="4859"/>
                </a:lnTo>
                <a:lnTo>
                  <a:pt x="19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3273627" y="8930548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0"/>
                </a:lnTo>
                <a:lnTo>
                  <a:pt x="0" y="40457"/>
                </a:lnTo>
                <a:lnTo>
                  <a:pt x="3148" y="55717"/>
                </a:lnTo>
                <a:lnTo>
                  <a:pt x="10864" y="66841"/>
                </a:lnTo>
                <a:lnTo>
                  <a:pt x="22238" y="73649"/>
                </a:lnTo>
                <a:lnTo>
                  <a:pt x="36356" y="75958"/>
                </a:lnTo>
                <a:lnTo>
                  <a:pt x="45323" y="75958"/>
                </a:lnTo>
                <a:lnTo>
                  <a:pt x="52320" y="74206"/>
                </a:lnTo>
                <a:lnTo>
                  <a:pt x="55813" y="72466"/>
                </a:lnTo>
                <a:lnTo>
                  <a:pt x="54640" y="67970"/>
                </a:lnTo>
                <a:lnTo>
                  <a:pt x="44116" y="67970"/>
                </a:lnTo>
                <a:lnTo>
                  <a:pt x="30745" y="67182"/>
                </a:lnTo>
                <a:lnTo>
                  <a:pt x="19507" y="61446"/>
                </a:lnTo>
                <a:lnTo>
                  <a:pt x="12547" y="50175"/>
                </a:lnTo>
                <a:lnTo>
                  <a:pt x="10285" y="33392"/>
                </a:lnTo>
                <a:lnTo>
                  <a:pt x="14981" y="19577"/>
                </a:lnTo>
                <a:lnTo>
                  <a:pt x="24791" y="10952"/>
                </a:lnTo>
                <a:lnTo>
                  <a:pt x="38757" y="7975"/>
                </a:lnTo>
                <a:lnTo>
                  <a:pt x="54537" y="7975"/>
                </a:lnTo>
                <a:lnTo>
                  <a:pt x="55927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4" y="64922"/>
                </a:moveTo>
                <a:lnTo>
                  <a:pt x="50022" y="66789"/>
                </a:lnTo>
                <a:lnTo>
                  <a:pt x="44116" y="67970"/>
                </a:lnTo>
                <a:lnTo>
                  <a:pt x="54640" y="67970"/>
                </a:lnTo>
                <a:lnTo>
                  <a:pt x="53844" y="64922"/>
                </a:lnTo>
                <a:close/>
              </a:path>
              <a:path w="56514" h="76200">
                <a:moveTo>
                  <a:pt x="54537" y="7975"/>
                </a:moveTo>
                <a:lnTo>
                  <a:pt x="44878" y="7975"/>
                </a:lnTo>
                <a:lnTo>
                  <a:pt x="50022" y="9283"/>
                </a:lnTo>
                <a:lnTo>
                  <a:pt x="53628" y="11036"/>
                </a:lnTo>
                <a:lnTo>
                  <a:pt x="54537" y="79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2714459" y="9328187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3059192" y="9366383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5" h="61595">
                <a:moveTo>
                  <a:pt x="20472" y="7734"/>
                </a:moveTo>
                <a:lnTo>
                  <a:pt x="12458" y="7734"/>
                </a:lnTo>
                <a:lnTo>
                  <a:pt x="12458" y="61341"/>
                </a:lnTo>
                <a:lnTo>
                  <a:pt x="20472" y="61341"/>
                </a:lnTo>
                <a:lnTo>
                  <a:pt x="20472" y="7734"/>
                </a:lnTo>
                <a:close/>
              </a:path>
              <a:path w="20955" h="61595">
                <a:moveTo>
                  <a:pt x="20472" y="0"/>
                </a:moveTo>
                <a:lnTo>
                  <a:pt x="13398" y="0"/>
                </a:lnTo>
                <a:lnTo>
                  <a:pt x="0" y="7162"/>
                </a:lnTo>
                <a:lnTo>
                  <a:pt x="1600" y="13487"/>
                </a:lnTo>
                <a:lnTo>
                  <a:pt x="12268" y="7734"/>
                </a:lnTo>
                <a:lnTo>
                  <a:pt x="20472" y="7734"/>
                </a:lnTo>
                <a:lnTo>
                  <a:pt x="20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3107636" y="9366383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5" h="61595">
                <a:moveTo>
                  <a:pt x="20472" y="7734"/>
                </a:moveTo>
                <a:lnTo>
                  <a:pt x="12458" y="7734"/>
                </a:lnTo>
                <a:lnTo>
                  <a:pt x="12458" y="61341"/>
                </a:lnTo>
                <a:lnTo>
                  <a:pt x="20472" y="61341"/>
                </a:lnTo>
                <a:lnTo>
                  <a:pt x="20472" y="7734"/>
                </a:lnTo>
                <a:close/>
              </a:path>
              <a:path w="20955" h="61595">
                <a:moveTo>
                  <a:pt x="20472" y="0"/>
                </a:moveTo>
                <a:lnTo>
                  <a:pt x="13398" y="0"/>
                </a:lnTo>
                <a:lnTo>
                  <a:pt x="0" y="7162"/>
                </a:lnTo>
                <a:lnTo>
                  <a:pt x="1600" y="13487"/>
                </a:lnTo>
                <a:lnTo>
                  <a:pt x="12268" y="7734"/>
                </a:lnTo>
                <a:lnTo>
                  <a:pt x="20472" y="7734"/>
                </a:lnTo>
                <a:lnTo>
                  <a:pt x="20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3173177" y="9360725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6992"/>
                </a:lnTo>
                <a:lnTo>
                  <a:pt x="8204" y="66992"/>
                </a:lnTo>
                <a:lnTo>
                  <a:pt x="8204" y="49834"/>
                </a:lnTo>
                <a:lnTo>
                  <a:pt x="12445" y="45110"/>
                </a:lnTo>
                <a:lnTo>
                  <a:pt x="21953" y="45110"/>
                </a:lnTo>
                <a:lnTo>
                  <a:pt x="19835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09">
                <a:moveTo>
                  <a:pt x="21953" y="45110"/>
                </a:moveTo>
                <a:lnTo>
                  <a:pt x="12445" y="45110"/>
                </a:lnTo>
                <a:lnTo>
                  <a:pt x="28206" y="66992"/>
                </a:lnTo>
                <a:lnTo>
                  <a:pt x="38315" y="66992"/>
                </a:lnTo>
                <a:lnTo>
                  <a:pt x="21953" y="45110"/>
                </a:lnTo>
                <a:close/>
              </a:path>
              <a:path w="38735" h="67309">
                <a:moveTo>
                  <a:pt x="35852" y="21335"/>
                </a:moveTo>
                <a:lnTo>
                  <a:pt x="25857" y="21335"/>
                </a:lnTo>
                <a:lnTo>
                  <a:pt x="12445" y="37083"/>
                </a:lnTo>
                <a:lnTo>
                  <a:pt x="9524" y="40678"/>
                </a:lnTo>
                <a:lnTo>
                  <a:pt x="8394" y="42278"/>
                </a:lnTo>
                <a:lnTo>
                  <a:pt x="19835" y="42278"/>
                </a:lnTo>
                <a:lnTo>
                  <a:pt x="18211" y="40106"/>
                </a:lnTo>
                <a:lnTo>
                  <a:pt x="35852" y="2133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3211983" y="9364119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01"/>
                </a:lnTo>
                <a:lnTo>
                  <a:pt x="24726" y="63601"/>
                </a:lnTo>
                <a:lnTo>
                  <a:pt x="27307" y="54178"/>
                </a:lnTo>
                <a:lnTo>
                  <a:pt x="20954" y="54178"/>
                </a:lnTo>
                <a:lnTo>
                  <a:pt x="19786" y="47853"/>
                </a:lnTo>
                <a:lnTo>
                  <a:pt x="18056" y="39827"/>
                </a:lnTo>
                <a:lnTo>
                  <a:pt x="16212" y="32092"/>
                </a:lnTo>
                <a:lnTo>
                  <a:pt x="8686" y="0"/>
                </a:lnTo>
                <a:close/>
              </a:path>
              <a:path w="78104" h="64134">
                <a:moveTo>
                  <a:pt x="45743" y="9728"/>
                </a:moveTo>
                <a:lnTo>
                  <a:pt x="38887" y="9728"/>
                </a:lnTo>
                <a:lnTo>
                  <a:pt x="39725" y="16141"/>
                </a:lnTo>
                <a:lnTo>
                  <a:pt x="41046" y="22364"/>
                </a:lnTo>
                <a:lnTo>
                  <a:pt x="51066" y="63601"/>
                </a:lnTo>
                <a:lnTo>
                  <a:pt x="59651" y="63601"/>
                </a:lnTo>
                <a:lnTo>
                  <a:pt x="62350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27"/>
                </a:lnTo>
                <a:lnTo>
                  <a:pt x="45743" y="9728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53"/>
                </a:lnTo>
                <a:lnTo>
                  <a:pt x="21145" y="54178"/>
                </a:lnTo>
                <a:lnTo>
                  <a:pt x="27307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6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0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3614185" y="9364188"/>
            <a:ext cx="1019703" cy="751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2795020" y="9225436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32"/>
                </a:lnTo>
                <a:lnTo>
                  <a:pt x="1751" y="19858"/>
                </a:lnTo>
                <a:lnTo>
                  <a:pt x="0" y="39593"/>
                </a:lnTo>
                <a:lnTo>
                  <a:pt x="4030" y="54480"/>
                </a:lnTo>
                <a:lnTo>
                  <a:pt x="12445" y="63615"/>
                </a:lnTo>
                <a:lnTo>
                  <a:pt x="25127" y="66586"/>
                </a:lnTo>
                <a:lnTo>
                  <a:pt x="35621" y="61320"/>
                </a:lnTo>
                <a:lnTo>
                  <a:pt x="36779" y="59259"/>
                </a:lnTo>
                <a:lnTo>
                  <a:pt x="18421" y="59259"/>
                </a:lnTo>
                <a:lnTo>
                  <a:pt x="11229" y="50652"/>
                </a:lnTo>
                <a:lnTo>
                  <a:pt x="8585" y="33042"/>
                </a:lnTo>
                <a:lnTo>
                  <a:pt x="9177" y="23778"/>
                </a:lnTo>
                <a:lnTo>
                  <a:pt x="14137" y="10187"/>
                </a:lnTo>
                <a:lnTo>
                  <a:pt x="23402" y="5611"/>
                </a:lnTo>
                <a:lnTo>
                  <a:pt x="34459" y="5611"/>
                </a:lnTo>
                <a:lnTo>
                  <a:pt x="30136" y="1973"/>
                </a:lnTo>
                <a:lnTo>
                  <a:pt x="15357" y="0"/>
                </a:lnTo>
                <a:close/>
              </a:path>
              <a:path w="44450" h="66675">
                <a:moveTo>
                  <a:pt x="34459" y="5611"/>
                </a:moveTo>
                <a:lnTo>
                  <a:pt x="23402" y="5611"/>
                </a:lnTo>
                <a:lnTo>
                  <a:pt x="30201" y="10085"/>
                </a:lnTo>
                <a:lnTo>
                  <a:pt x="33975" y="22202"/>
                </a:lnTo>
                <a:lnTo>
                  <a:pt x="34758" y="43005"/>
                </a:lnTo>
                <a:lnTo>
                  <a:pt x="29620" y="55300"/>
                </a:lnTo>
                <a:lnTo>
                  <a:pt x="18421" y="59259"/>
                </a:lnTo>
                <a:lnTo>
                  <a:pt x="36779" y="59259"/>
                </a:lnTo>
                <a:lnTo>
                  <a:pt x="42167" y="49671"/>
                </a:lnTo>
                <a:lnTo>
                  <a:pt x="44424" y="32039"/>
                </a:lnTo>
                <a:lnTo>
                  <a:pt x="43798" y="22657"/>
                </a:lnTo>
                <a:lnTo>
                  <a:pt x="39382" y="9752"/>
                </a:lnTo>
                <a:lnTo>
                  <a:pt x="34459" y="5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2845970" y="922162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945" y="0"/>
                </a:moveTo>
                <a:lnTo>
                  <a:pt x="6095" y="0"/>
                </a:lnTo>
                <a:lnTo>
                  <a:pt x="0" y="5905"/>
                </a:lnTo>
                <a:lnTo>
                  <a:pt x="101" y="20827"/>
                </a:lnTo>
                <a:lnTo>
                  <a:pt x="5486" y="26809"/>
                </a:lnTo>
                <a:lnTo>
                  <a:pt x="20408" y="26809"/>
                </a:lnTo>
                <a:lnTo>
                  <a:pt x="26265" y="22034"/>
                </a:lnTo>
                <a:lnTo>
                  <a:pt x="9042" y="22034"/>
                </a:lnTo>
                <a:lnTo>
                  <a:pt x="5587" y="18376"/>
                </a:lnTo>
                <a:lnTo>
                  <a:pt x="5587" y="9347"/>
                </a:lnTo>
                <a:lnTo>
                  <a:pt x="8229" y="4787"/>
                </a:lnTo>
                <a:lnTo>
                  <a:pt x="25797" y="4787"/>
                </a:lnTo>
                <a:lnTo>
                  <a:pt x="21945" y="0"/>
                </a:lnTo>
                <a:close/>
              </a:path>
              <a:path w="27305" h="27304">
                <a:moveTo>
                  <a:pt x="25797" y="4787"/>
                </a:moveTo>
                <a:lnTo>
                  <a:pt x="19303" y="4787"/>
                </a:lnTo>
                <a:lnTo>
                  <a:pt x="21431" y="9347"/>
                </a:lnTo>
                <a:lnTo>
                  <a:pt x="21433" y="18376"/>
                </a:lnTo>
                <a:lnTo>
                  <a:pt x="18072" y="22034"/>
                </a:lnTo>
                <a:lnTo>
                  <a:pt x="26265" y="22034"/>
                </a:lnTo>
                <a:lnTo>
                  <a:pt x="27012" y="21424"/>
                </a:lnTo>
                <a:lnTo>
                  <a:pt x="27012" y="6299"/>
                </a:lnTo>
                <a:lnTo>
                  <a:pt x="25797" y="47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3319486" y="908242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3252125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3304254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398" y="8318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03"/>
                </a:lnTo>
                <a:lnTo>
                  <a:pt x="13195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3356367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3401948" y="92256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3726174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3778301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398" y="8318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03"/>
                </a:lnTo>
                <a:lnTo>
                  <a:pt x="13195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3830416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3875996" y="92256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3924909" y="9242219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62" y="24066"/>
                </a:lnTo>
                <a:lnTo>
                  <a:pt x="0" y="49149"/>
                </a:lnTo>
                <a:lnTo>
                  <a:pt x="9855" y="49149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7" y="29552"/>
                </a:lnTo>
                <a:lnTo>
                  <a:pt x="27724" y="23749"/>
                </a:lnTo>
                <a:lnTo>
                  <a:pt x="31369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7" y="29552"/>
                </a:moveTo>
                <a:lnTo>
                  <a:pt x="22339" y="29552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9"/>
                </a:lnTo>
                <a:lnTo>
                  <a:pt x="44983" y="49149"/>
                </a:lnTo>
                <a:lnTo>
                  <a:pt x="31667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69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3981699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4027655" y="9224242"/>
            <a:ext cx="41275" cy="67945"/>
          </a:xfrm>
          <a:custGeom>
            <a:avLst/>
            <a:gdLst/>
            <a:ahLst/>
            <a:cxnLst/>
            <a:rect l="l" t="t" r="r" b="b"/>
            <a:pathLst>
              <a:path w="41275" h="67945">
                <a:moveTo>
                  <a:pt x="2312" y="56857"/>
                </a:moveTo>
                <a:lnTo>
                  <a:pt x="0" y="63860"/>
                </a:lnTo>
                <a:lnTo>
                  <a:pt x="8048" y="66719"/>
                </a:lnTo>
                <a:lnTo>
                  <a:pt x="25039" y="67338"/>
                </a:lnTo>
                <a:lnTo>
                  <a:pt x="35586" y="61023"/>
                </a:lnTo>
                <a:lnTo>
                  <a:pt x="10744" y="61023"/>
                </a:lnTo>
                <a:lnTo>
                  <a:pt x="4852" y="58496"/>
                </a:lnTo>
                <a:lnTo>
                  <a:pt x="2312" y="56857"/>
                </a:lnTo>
                <a:close/>
              </a:path>
              <a:path w="41275" h="67945">
                <a:moveTo>
                  <a:pt x="38170" y="7213"/>
                </a:moveTo>
                <a:lnTo>
                  <a:pt x="26175" y="7213"/>
                </a:lnTo>
                <a:lnTo>
                  <a:pt x="29528" y="11887"/>
                </a:lnTo>
                <a:lnTo>
                  <a:pt x="29528" y="24980"/>
                </a:lnTo>
                <a:lnTo>
                  <a:pt x="21298" y="28333"/>
                </a:lnTo>
                <a:lnTo>
                  <a:pt x="9817" y="28333"/>
                </a:lnTo>
                <a:lnTo>
                  <a:pt x="9817" y="35026"/>
                </a:lnTo>
                <a:lnTo>
                  <a:pt x="23432" y="35026"/>
                </a:lnTo>
                <a:lnTo>
                  <a:pt x="31763" y="39001"/>
                </a:lnTo>
                <a:lnTo>
                  <a:pt x="31953" y="53720"/>
                </a:lnTo>
                <a:lnTo>
                  <a:pt x="28410" y="61023"/>
                </a:lnTo>
                <a:lnTo>
                  <a:pt x="35586" y="61023"/>
                </a:lnTo>
                <a:lnTo>
                  <a:pt x="37043" y="60151"/>
                </a:lnTo>
                <a:lnTo>
                  <a:pt x="41097" y="48437"/>
                </a:lnTo>
                <a:lnTo>
                  <a:pt x="41097" y="39192"/>
                </a:lnTo>
                <a:lnTo>
                  <a:pt x="34506" y="33096"/>
                </a:lnTo>
                <a:lnTo>
                  <a:pt x="26378" y="31483"/>
                </a:lnTo>
                <a:lnTo>
                  <a:pt x="26378" y="31280"/>
                </a:lnTo>
                <a:lnTo>
                  <a:pt x="34506" y="28333"/>
                </a:lnTo>
                <a:lnTo>
                  <a:pt x="38557" y="22542"/>
                </a:lnTo>
                <a:lnTo>
                  <a:pt x="38557" y="7721"/>
                </a:lnTo>
                <a:lnTo>
                  <a:pt x="38170" y="7213"/>
                </a:lnTo>
                <a:close/>
              </a:path>
              <a:path w="41275" h="67945">
                <a:moveTo>
                  <a:pt x="32677" y="0"/>
                </a:moveTo>
                <a:lnTo>
                  <a:pt x="12573" y="0"/>
                </a:lnTo>
                <a:lnTo>
                  <a:pt x="5868" y="2539"/>
                </a:lnTo>
                <a:lnTo>
                  <a:pt x="2413" y="5079"/>
                </a:lnTo>
                <a:lnTo>
                  <a:pt x="4750" y="11582"/>
                </a:lnTo>
                <a:lnTo>
                  <a:pt x="7595" y="9537"/>
                </a:lnTo>
                <a:lnTo>
                  <a:pt x="12662" y="7213"/>
                </a:lnTo>
                <a:lnTo>
                  <a:pt x="38170" y="7213"/>
                </a:lnTo>
                <a:lnTo>
                  <a:pt x="326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4079395" y="922562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3" y="0"/>
                </a:moveTo>
                <a:lnTo>
                  <a:pt x="7105" y="6830"/>
                </a:lnTo>
                <a:lnTo>
                  <a:pt x="1750" y="19856"/>
                </a:lnTo>
                <a:lnTo>
                  <a:pt x="0" y="39598"/>
                </a:lnTo>
                <a:lnTo>
                  <a:pt x="4032" y="54479"/>
                </a:lnTo>
                <a:lnTo>
                  <a:pt x="12449" y="63613"/>
                </a:lnTo>
                <a:lnTo>
                  <a:pt x="25135" y="66585"/>
                </a:lnTo>
                <a:lnTo>
                  <a:pt x="35625" y="61315"/>
                </a:lnTo>
                <a:lnTo>
                  <a:pt x="36779" y="59259"/>
                </a:lnTo>
                <a:lnTo>
                  <a:pt x="18420" y="59259"/>
                </a:lnTo>
                <a:lnTo>
                  <a:pt x="11228" y="50651"/>
                </a:lnTo>
                <a:lnTo>
                  <a:pt x="8584" y="33042"/>
                </a:lnTo>
                <a:lnTo>
                  <a:pt x="9179" y="23752"/>
                </a:lnTo>
                <a:lnTo>
                  <a:pt x="14143" y="10171"/>
                </a:lnTo>
                <a:lnTo>
                  <a:pt x="23411" y="5599"/>
                </a:lnTo>
                <a:lnTo>
                  <a:pt x="34450" y="5599"/>
                </a:lnTo>
                <a:lnTo>
                  <a:pt x="30136" y="1972"/>
                </a:lnTo>
                <a:lnTo>
                  <a:pt x="15353" y="0"/>
                </a:lnTo>
                <a:close/>
              </a:path>
              <a:path w="44450" h="66675">
                <a:moveTo>
                  <a:pt x="34450" y="5599"/>
                </a:moveTo>
                <a:lnTo>
                  <a:pt x="23411" y="5599"/>
                </a:lnTo>
                <a:lnTo>
                  <a:pt x="30205" y="10080"/>
                </a:lnTo>
                <a:lnTo>
                  <a:pt x="33975" y="22201"/>
                </a:lnTo>
                <a:lnTo>
                  <a:pt x="34755" y="43009"/>
                </a:lnTo>
                <a:lnTo>
                  <a:pt x="29617" y="55302"/>
                </a:lnTo>
                <a:lnTo>
                  <a:pt x="18420" y="59259"/>
                </a:lnTo>
                <a:lnTo>
                  <a:pt x="36779" y="59259"/>
                </a:lnTo>
                <a:lnTo>
                  <a:pt x="42167" y="49663"/>
                </a:lnTo>
                <a:lnTo>
                  <a:pt x="44424" y="32026"/>
                </a:lnTo>
                <a:lnTo>
                  <a:pt x="43799" y="22653"/>
                </a:lnTo>
                <a:lnTo>
                  <a:pt x="39383" y="9748"/>
                </a:lnTo>
                <a:lnTo>
                  <a:pt x="34450" y="5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4131522" y="9225621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8" y="23753"/>
                </a:lnTo>
                <a:lnTo>
                  <a:pt x="14136" y="10171"/>
                </a:lnTo>
                <a:lnTo>
                  <a:pt x="23398" y="5600"/>
                </a:lnTo>
                <a:lnTo>
                  <a:pt x="34445" y="5600"/>
                </a:lnTo>
                <a:lnTo>
                  <a:pt x="30129" y="1972"/>
                </a:lnTo>
                <a:lnTo>
                  <a:pt x="15350" y="0"/>
                </a:lnTo>
                <a:close/>
              </a:path>
              <a:path w="44450" h="66675">
                <a:moveTo>
                  <a:pt x="34445" y="5600"/>
                </a:moveTo>
                <a:lnTo>
                  <a:pt x="23398" y="5600"/>
                </a:lnTo>
                <a:lnTo>
                  <a:pt x="30192" y="10080"/>
                </a:lnTo>
                <a:lnTo>
                  <a:pt x="33963" y="22201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2"/>
                </a:lnTo>
                <a:lnTo>
                  <a:pt x="39379" y="9748"/>
                </a:lnTo>
                <a:lnTo>
                  <a:pt x="34445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4405351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4457479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398" y="8318"/>
                </a:lnTo>
                <a:lnTo>
                  <a:pt x="13398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14" y="0"/>
                </a:lnTo>
                <a:lnTo>
                  <a:pt x="0" y="7708"/>
                </a:lnTo>
                <a:lnTo>
                  <a:pt x="1727" y="14503"/>
                </a:lnTo>
                <a:lnTo>
                  <a:pt x="13195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4509593" y="9225367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03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4555172" y="9225619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9" y="23754"/>
                </a:lnTo>
                <a:lnTo>
                  <a:pt x="14137" y="10172"/>
                </a:lnTo>
                <a:lnTo>
                  <a:pt x="23399" y="5601"/>
                </a:lnTo>
                <a:lnTo>
                  <a:pt x="34445" y="5601"/>
                </a:lnTo>
                <a:lnTo>
                  <a:pt x="30129" y="1972"/>
                </a:lnTo>
                <a:lnTo>
                  <a:pt x="15354" y="0"/>
                </a:lnTo>
                <a:close/>
              </a:path>
              <a:path w="44450" h="66675">
                <a:moveTo>
                  <a:pt x="34445" y="5601"/>
                </a:moveTo>
                <a:lnTo>
                  <a:pt x="23399" y="5601"/>
                </a:lnTo>
                <a:lnTo>
                  <a:pt x="30193" y="10082"/>
                </a:lnTo>
                <a:lnTo>
                  <a:pt x="33964" y="22202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4"/>
                </a:lnTo>
                <a:lnTo>
                  <a:pt x="39378" y="9748"/>
                </a:lnTo>
                <a:lnTo>
                  <a:pt x="34445" y="56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3839286" y="9081211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4454677" y="906997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5"/>
                </a:lnTo>
                <a:lnTo>
                  <a:pt x="99974" y="92075"/>
                </a:lnTo>
                <a:lnTo>
                  <a:pt x="99974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2786082" y="9354156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19" y="0"/>
                </a:moveTo>
                <a:lnTo>
                  <a:pt x="43142" y="73"/>
                </a:lnTo>
                <a:lnTo>
                  <a:pt x="8247" y="19868"/>
                </a:lnTo>
                <a:lnTo>
                  <a:pt x="0" y="47217"/>
                </a:lnTo>
                <a:lnTo>
                  <a:pt x="2671" y="61285"/>
                </a:lnTo>
                <a:lnTo>
                  <a:pt x="9294" y="73463"/>
                </a:lnTo>
                <a:lnTo>
                  <a:pt x="19155" y="83040"/>
                </a:lnTo>
                <a:lnTo>
                  <a:pt x="31544" y="89307"/>
                </a:lnTo>
                <a:lnTo>
                  <a:pt x="45748" y="91554"/>
                </a:lnTo>
                <a:lnTo>
                  <a:pt x="158065" y="91531"/>
                </a:lnTo>
                <a:lnTo>
                  <a:pt x="193877" y="72378"/>
                </a:lnTo>
                <a:lnTo>
                  <a:pt x="202390" y="45770"/>
                </a:lnTo>
                <a:lnTo>
                  <a:pt x="202368" y="44335"/>
                </a:lnTo>
                <a:lnTo>
                  <a:pt x="183220" y="8518"/>
                </a:lnTo>
                <a:lnTo>
                  <a:pt x="15661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2835859" y="936009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2835859" y="9373279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2835859" y="938647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2835859" y="939965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2835859" y="941284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2835859" y="9426035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306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2835859" y="9439224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2937065" y="935930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2937065" y="9372486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2937065" y="938568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2937065" y="939886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2937065" y="9412052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80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2937065" y="9425241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2937065" y="9438437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2848543" y="9375288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19" h="52704">
                <a:moveTo>
                  <a:pt x="19127" y="35496"/>
                </a:moveTo>
                <a:lnTo>
                  <a:pt x="12369" y="35496"/>
                </a:lnTo>
                <a:lnTo>
                  <a:pt x="12938" y="42113"/>
                </a:lnTo>
                <a:lnTo>
                  <a:pt x="15151" y="47790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36"/>
                </a:lnTo>
                <a:lnTo>
                  <a:pt x="22733" y="46304"/>
                </a:lnTo>
                <a:lnTo>
                  <a:pt x="21622" y="43954"/>
                </a:lnTo>
                <a:lnTo>
                  <a:pt x="20281" y="41249"/>
                </a:lnTo>
                <a:lnTo>
                  <a:pt x="19392" y="37998"/>
                </a:lnTo>
                <a:lnTo>
                  <a:pt x="19127" y="35496"/>
                </a:lnTo>
                <a:close/>
              </a:path>
              <a:path w="33019" h="52704">
                <a:moveTo>
                  <a:pt x="28638" y="0"/>
                </a:moveTo>
                <a:lnTo>
                  <a:pt x="19850" y="0"/>
                </a:lnTo>
                <a:lnTo>
                  <a:pt x="469" y="42113"/>
                </a:lnTo>
                <a:lnTo>
                  <a:pt x="165" y="42811"/>
                </a:lnTo>
                <a:lnTo>
                  <a:pt x="0" y="43256"/>
                </a:lnTo>
                <a:lnTo>
                  <a:pt x="0" y="43954"/>
                </a:lnTo>
                <a:lnTo>
                  <a:pt x="584" y="44195"/>
                </a:lnTo>
                <a:lnTo>
                  <a:pt x="8496" y="44145"/>
                </a:lnTo>
                <a:lnTo>
                  <a:pt x="12369" y="35496"/>
                </a:lnTo>
                <a:lnTo>
                  <a:pt x="19127" y="35496"/>
                </a:lnTo>
                <a:lnTo>
                  <a:pt x="19011" y="34404"/>
                </a:lnTo>
                <a:lnTo>
                  <a:pt x="22364" y="34074"/>
                </a:lnTo>
                <a:lnTo>
                  <a:pt x="25349" y="33083"/>
                </a:lnTo>
                <a:lnTo>
                  <a:pt x="27406" y="31749"/>
                </a:lnTo>
                <a:lnTo>
                  <a:pt x="14084" y="31749"/>
                </a:lnTo>
                <a:lnTo>
                  <a:pt x="17881" y="26238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85"/>
                </a:lnTo>
                <a:lnTo>
                  <a:pt x="18097" y="22885"/>
                </a:lnTo>
                <a:lnTo>
                  <a:pt x="28638" y="0"/>
                </a:lnTo>
                <a:close/>
              </a:path>
              <a:path w="33019" h="52704">
                <a:moveTo>
                  <a:pt x="32664" y="23456"/>
                </a:moveTo>
                <a:lnTo>
                  <a:pt x="25311" y="23456"/>
                </a:lnTo>
                <a:lnTo>
                  <a:pt x="25631" y="23787"/>
                </a:lnTo>
                <a:lnTo>
                  <a:pt x="25730" y="26390"/>
                </a:lnTo>
                <a:lnTo>
                  <a:pt x="24142" y="28117"/>
                </a:lnTo>
                <a:lnTo>
                  <a:pt x="18910" y="31000"/>
                </a:lnTo>
                <a:lnTo>
                  <a:pt x="16611" y="31648"/>
                </a:lnTo>
                <a:lnTo>
                  <a:pt x="14084" y="31749"/>
                </a:lnTo>
                <a:lnTo>
                  <a:pt x="27406" y="31749"/>
                </a:lnTo>
                <a:lnTo>
                  <a:pt x="31089" y="29362"/>
                </a:lnTo>
                <a:lnTo>
                  <a:pt x="32664" y="26835"/>
                </a:lnTo>
                <a:lnTo>
                  <a:pt x="32664" y="23456"/>
                </a:lnTo>
                <a:close/>
              </a:path>
              <a:path w="33019" h="52704">
                <a:moveTo>
                  <a:pt x="30518" y="18897"/>
                </a:moveTo>
                <a:lnTo>
                  <a:pt x="22682" y="18897"/>
                </a:lnTo>
                <a:lnTo>
                  <a:pt x="19964" y="20231"/>
                </a:lnTo>
                <a:lnTo>
                  <a:pt x="18097" y="22885"/>
                </a:lnTo>
                <a:lnTo>
                  <a:pt x="32664" y="22885"/>
                </a:lnTo>
                <a:lnTo>
                  <a:pt x="32664" y="20535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2880202" y="9391779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80" h="28575">
                <a:moveTo>
                  <a:pt x="38247" y="25717"/>
                </a:moveTo>
                <a:lnTo>
                  <a:pt x="27990" y="25717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06"/>
                </a:lnTo>
                <a:lnTo>
                  <a:pt x="35928" y="27686"/>
                </a:lnTo>
                <a:lnTo>
                  <a:pt x="38247" y="25717"/>
                </a:lnTo>
                <a:close/>
              </a:path>
              <a:path w="43180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25"/>
                </a:lnTo>
                <a:lnTo>
                  <a:pt x="2539" y="28257"/>
                </a:lnTo>
                <a:lnTo>
                  <a:pt x="11264" y="28257"/>
                </a:lnTo>
                <a:lnTo>
                  <a:pt x="13868" y="27406"/>
                </a:lnTo>
                <a:lnTo>
                  <a:pt x="15443" y="25768"/>
                </a:lnTo>
                <a:lnTo>
                  <a:pt x="27942" y="25768"/>
                </a:lnTo>
                <a:lnTo>
                  <a:pt x="38247" y="25717"/>
                </a:lnTo>
                <a:lnTo>
                  <a:pt x="39052" y="24650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5" y="21056"/>
                </a:lnTo>
                <a:lnTo>
                  <a:pt x="9664" y="21056"/>
                </a:lnTo>
                <a:lnTo>
                  <a:pt x="9067" y="20866"/>
                </a:lnTo>
                <a:lnTo>
                  <a:pt x="8115" y="19837"/>
                </a:lnTo>
                <a:lnTo>
                  <a:pt x="7999" y="19469"/>
                </a:lnTo>
                <a:lnTo>
                  <a:pt x="8039" y="15773"/>
                </a:lnTo>
                <a:lnTo>
                  <a:pt x="9143" y="12331"/>
                </a:lnTo>
                <a:lnTo>
                  <a:pt x="13347" y="3644"/>
                </a:lnTo>
                <a:lnTo>
                  <a:pt x="14286" y="1562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80" h="28575">
                <a:moveTo>
                  <a:pt x="27942" y="25768"/>
                </a:moveTo>
                <a:lnTo>
                  <a:pt x="15443" y="25768"/>
                </a:lnTo>
                <a:lnTo>
                  <a:pt x="16662" y="27406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2" y="25768"/>
                </a:lnTo>
                <a:close/>
              </a:path>
              <a:path w="43180" h="28575">
                <a:moveTo>
                  <a:pt x="23050" y="76"/>
                </a:moveTo>
                <a:lnTo>
                  <a:pt x="13922" y="19469"/>
                </a:lnTo>
                <a:lnTo>
                  <a:pt x="13824" y="19621"/>
                </a:lnTo>
                <a:lnTo>
                  <a:pt x="12572" y="20789"/>
                </a:lnTo>
                <a:lnTo>
                  <a:pt x="10401" y="21005"/>
                </a:lnTo>
                <a:lnTo>
                  <a:pt x="9664" y="21056"/>
                </a:lnTo>
                <a:lnTo>
                  <a:pt x="23545" y="21056"/>
                </a:lnTo>
                <a:lnTo>
                  <a:pt x="22923" y="20904"/>
                </a:lnTo>
                <a:lnTo>
                  <a:pt x="21932" y="20091"/>
                </a:lnTo>
                <a:lnTo>
                  <a:pt x="21732" y="19545"/>
                </a:lnTo>
                <a:lnTo>
                  <a:pt x="21843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9"/>
                </a:lnTo>
                <a:lnTo>
                  <a:pt x="28397" y="1333"/>
                </a:lnTo>
                <a:lnTo>
                  <a:pt x="28308" y="647"/>
                </a:lnTo>
                <a:lnTo>
                  <a:pt x="27050" y="127"/>
                </a:lnTo>
                <a:lnTo>
                  <a:pt x="23050" y="76"/>
                </a:lnTo>
                <a:close/>
              </a:path>
              <a:path w="43180" h="28575">
                <a:moveTo>
                  <a:pt x="42697" y="203"/>
                </a:moveTo>
                <a:lnTo>
                  <a:pt x="28112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56"/>
                </a:lnTo>
                <a:lnTo>
                  <a:pt x="40055" y="21056"/>
                </a:lnTo>
                <a:lnTo>
                  <a:pt x="36207" y="21005"/>
                </a:lnTo>
                <a:lnTo>
                  <a:pt x="35534" y="20243"/>
                </a:lnTo>
                <a:lnTo>
                  <a:pt x="35712" y="18707"/>
                </a:lnTo>
                <a:lnTo>
                  <a:pt x="35928" y="17233"/>
                </a:lnTo>
                <a:lnTo>
                  <a:pt x="37109" y="14109"/>
                </a:lnTo>
                <a:lnTo>
                  <a:pt x="42849" y="1562"/>
                </a:lnTo>
                <a:lnTo>
                  <a:pt x="43113" y="698"/>
                </a:lnTo>
                <a:lnTo>
                  <a:pt x="43030" y="546"/>
                </a:lnTo>
                <a:lnTo>
                  <a:pt x="42697" y="203"/>
                </a:lnTo>
                <a:close/>
              </a:path>
              <a:path w="43180" h="28575">
                <a:moveTo>
                  <a:pt x="39674" y="20561"/>
                </a:moveTo>
                <a:lnTo>
                  <a:pt x="39077" y="20739"/>
                </a:lnTo>
                <a:lnTo>
                  <a:pt x="38226" y="20904"/>
                </a:lnTo>
                <a:lnTo>
                  <a:pt x="36207" y="21005"/>
                </a:lnTo>
                <a:lnTo>
                  <a:pt x="40047" y="21005"/>
                </a:lnTo>
                <a:lnTo>
                  <a:pt x="39979" y="20612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2988475" y="9397962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4687654" y="8752237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4689664" y="8796194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4542176" y="8744897"/>
            <a:ext cx="635" cy="40640"/>
          </a:xfrm>
          <a:custGeom>
            <a:avLst/>
            <a:gdLst/>
            <a:ahLst/>
            <a:cxnLst/>
            <a:rect l="l" t="t" r="r" b="b"/>
            <a:pathLst>
              <a:path w="635" h="40640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4542175" y="874489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4542548" y="8785204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4542176" y="862340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89" h="121920">
                <a:moveTo>
                  <a:pt x="0" y="121488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4688902" y="8807354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62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4506036" y="8623084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10" h="250825">
                <a:moveTo>
                  <a:pt x="0" y="250571"/>
                </a:moveTo>
                <a:lnTo>
                  <a:pt x="257428" y="250571"/>
                </a:lnTo>
                <a:lnTo>
                  <a:pt x="257428" y="0"/>
                </a:lnTo>
                <a:lnTo>
                  <a:pt x="0" y="0"/>
                </a:lnTo>
                <a:lnTo>
                  <a:pt x="0" y="250571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4608247" y="869397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5" h="67309">
                <a:moveTo>
                  <a:pt x="140093" y="67221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4584972" y="8639309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5">
                <a:moveTo>
                  <a:pt x="7911" y="0"/>
                </a:moveTo>
                <a:lnTo>
                  <a:pt x="2995" y="6840"/>
                </a:lnTo>
                <a:lnTo>
                  <a:pt x="158" y="20810"/>
                </a:lnTo>
                <a:lnTo>
                  <a:pt x="0" y="43407"/>
                </a:lnTo>
                <a:lnTo>
                  <a:pt x="6212" y="53617"/>
                </a:lnTo>
                <a:lnTo>
                  <a:pt x="17692" y="55975"/>
                </a:lnTo>
                <a:lnTo>
                  <a:pt x="20286" y="51799"/>
                </a:lnTo>
                <a:lnTo>
                  <a:pt x="7115" y="51799"/>
                </a:lnTo>
                <a:lnTo>
                  <a:pt x="3847" y="43407"/>
                </a:lnTo>
                <a:lnTo>
                  <a:pt x="3826" y="12912"/>
                </a:lnTo>
                <a:lnTo>
                  <a:pt x="7369" y="4644"/>
                </a:lnTo>
                <a:lnTo>
                  <a:pt x="19996" y="4644"/>
                </a:lnTo>
                <a:lnTo>
                  <a:pt x="19153" y="3011"/>
                </a:lnTo>
                <a:lnTo>
                  <a:pt x="7911" y="0"/>
                </a:lnTo>
                <a:close/>
              </a:path>
              <a:path w="26670" h="56515">
                <a:moveTo>
                  <a:pt x="19996" y="4644"/>
                </a:moveTo>
                <a:lnTo>
                  <a:pt x="17974" y="4644"/>
                </a:lnTo>
                <a:lnTo>
                  <a:pt x="20565" y="13890"/>
                </a:lnTo>
                <a:lnTo>
                  <a:pt x="20565" y="42554"/>
                </a:lnTo>
                <a:lnTo>
                  <a:pt x="17847" y="51799"/>
                </a:lnTo>
                <a:lnTo>
                  <a:pt x="20286" y="51799"/>
                </a:lnTo>
                <a:lnTo>
                  <a:pt x="23949" y="45903"/>
                </a:lnTo>
                <a:lnTo>
                  <a:pt x="26127" y="27606"/>
                </a:lnTo>
                <a:lnTo>
                  <a:pt x="24878" y="14098"/>
                </a:lnTo>
                <a:lnTo>
                  <a:pt x="19996" y="46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4615153" y="8635850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18"/>
                </a:lnTo>
                <a:lnTo>
                  <a:pt x="63" y="18034"/>
                </a:lnTo>
                <a:lnTo>
                  <a:pt x="3416" y="23241"/>
                </a:lnTo>
                <a:lnTo>
                  <a:pt x="12700" y="23241"/>
                </a:lnTo>
                <a:lnTo>
                  <a:pt x="16333" y="19100"/>
                </a:lnTo>
                <a:lnTo>
                  <a:pt x="5626" y="19100"/>
                </a:lnTo>
                <a:lnTo>
                  <a:pt x="3479" y="15925"/>
                </a:lnTo>
                <a:lnTo>
                  <a:pt x="3479" y="8102"/>
                </a:lnTo>
                <a:lnTo>
                  <a:pt x="5118" y="4152"/>
                </a:lnTo>
                <a:lnTo>
                  <a:pt x="16047" y="4152"/>
                </a:lnTo>
                <a:lnTo>
                  <a:pt x="13652" y="0"/>
                </a:lnTo>
                <a:close/>
              </a:path>
              <a:path w="17145" h="23495">
                <a:moveTo>
                  <a:pt x="16047" y="4152"/>
                </a:moveTo>
                <a:lnTo>
                  <a:pt x="12001" y="4152"/>
                </a:lnTo>
                <a:lnTo>
                  <a:pt x="13338" y="8102"/>
                </a:lnTo>
                <a:lnTo>
                  <a:pt x="13348" y="15925"/>
                </a:lnTo>
                <a:lnTo>
                  <a:pt x="11252" y="19100"/>
                </a:lnTo>
                <a:lnTo>
                  <a:pt x="16333" y="19100"/>
                </a:lnTo>
                <a:lnTo>
                  <a:pt x="16802" y="18567"/>
                </a:lnTo>
                <a:lnTo>
                  <a:pt x="16802" y="5461"/>
                </a:lnTo>
                <a:lnTo>
                  <a:pt x="16047" y="41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4554651" y="836123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4591224" y="838508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8"/>
                </a:lnTo>
                <a:lnTo>
                  <a:pt x="0" y="5968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7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4578057" y="8416074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4720881" y="8399997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4583711" y="854018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4627206" y="842712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48"/>
                </a:moveTo>
                <a:lnTo>
                  <a:pt x="0" y="60324"/>
                </a:lnTo>
                <a:lnTo>
                  <a:pt x="22" y="60517"/>
                </a:lnTo>
                <a:lnTo>
                  <a:pt x="3637" y="73364"/>
                </a:lnTo>
                <a:lnTo>
                  <a:pt x="11355" y="83233"/>
                </a:lnTo>
                <a:lnTo>
                  <a:pt x="21908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85" y="89166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3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3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7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4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20"/>
                </a:lnTo>
                <a:lnTo>
                  <a:pt x="29679" y="14566"/>
                </a:lnTo>
                <a:lnTo>
                  <a:pt x="66396" y="14566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46"/>
                </a:lnTo>
                <a:lnTo>
                  <a:pt x="34975" y="0"/>
                </a:lnTo>
                <a:close/>
              </a:path>
              <a:path w="71120" h="90804">
                <a:moveTo>
                  <a:pt x="66396" y="14566"/>
                </a:moveTo>
                <a:lnTo>
                  <a:pt x="39763" y="14566"/>
                </a:lnTo>
                <a:lnTo>
                  <a:pt x="43472" y="15557"/>
                </a:lnTo>
                <a:lnTo>
                  <a:pt x="48437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5"/>
                </a:lnTo>
                <a:lnTo>
                  <a:pt x="68135" y="18402"/>
                </a:lnTo>
                <a:lnTo>
                  <a:pt x="66396" y="14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2579242" y="5233973"/>
            <a:ext cx="1955621" cy="14295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5060489" y="7615885"/>
            <a:ext cx="2063599" cy="141591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5128602" y="8887294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2002" y="144018"/>
                </a:moveTo>
                <a:lnTo>
                  <a:pt x="0" y="144018"/>
                </a:lnTo>
                <a:lnTo>
                  <a:pt x="0" y="0"/>
                </a:lnTo>
                <a:lnTo>
                  <a:pt x="2052002" y="0"/>
                </a:lnTo>
                <a:lnTo>
                  <a:pt x="2052002" y="14401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5128595" y="9175310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200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5162011" y="8922318"/>
            <a:ext cx="46990" cy="74930"/>
          </a:xfrm>
          <a:custGeom>
            <a:avLst/>
            <a:gdLst/>
            <a:ahLst/>
            <a:cxnLst/>
            <a:rect l="l" t="t" r="r" b="b"/>
            <a:pathLst>
              <a:path w="46989" h="74929">
                <a:moveTo>
                  <a:pt x="26885" y="0"/>
                </a:moveTo>
                <a:lnTo>
                  <a:pt x="10718" y="0"/>
                </a:lnTo>
                <a:lnTo>
                  <a:pt x="4152" y="647"/>
                </a:lnTo>
                <a:lnTo>
                  <a:pt x="0" y="1524"/>
                </a:lnTo>
                <a:lnTo>
                  <a:pt x="0" y="73990"/>
                </a:lnTo>
                <a:lnTo>
                  <a:pt x="3175" y="74422"/>
                </a:lnTo>
                <a:lnTo>
                  <a:pt x="8191" y="74866"/>
                </a:lnTo>
                <a:lnTo>
                  <a:pt x="16083" y="74857"/>
                </a:lnTo>
                <a:lnTo>
                  <a:pt x="30542" y="73051"/>
                </a:lnTo>
                <a:lnTo>
                  <a:pt x="40220" y="67970"/>
                </a:lnTo>
                <a:lnTo>
                  <a:pt x="40786" y="67424"/>
                </a:lnTo>
                <a:lnTo>
                  <a:pt x="27330" y="67424"/>
                </a:lnTo>
                <a:lnTo>
                  <a:pt x="11366" y="67322"/>
                </a:lnTo>
                <a:lnTo>
                  <a:pt x="9512" y="66992"/>
                </a:lnTo>
                <a:lnTo>
                  <a:pt x="9512" y="38900"/>
                </a:lnTo>
                <a:lnTo>
                  <a:pt x="41645" y="38900"/>
                </a:lnTo>
                <a:lnTo>
                  <a:pt x="38252" y="36499"/>
                </a:lnTo>
                <a:lnTo>
                  <a:pt x="31254" y="34747"/>
                </a:lnTo>
                <a:lnTo>
                  <a:pt x="31254" y="34531"/>
                </a:lnTo>
                <a:lnTo>
                  <a:pt x="39027" y="31699"/>
                </a:lnTo>
                <a:lnTo>
                  <a:pt x="9512" y="31699"/>
                </a:lnTo>
                <a:lnTo>
                  <a:pt x="9512" y="7975"/>
                </a:lnTo>
                <a:lnTo>
                  <a:pt x="11049" y="7645"/>
                </a:lnTo>
                <a:lnTo>
                  <a:pt x="13550" y="7327"/>
                </a:lnTo>
                <a:lnTo>
                  <a:pt x="40263" y="7327"/>
                </a:lnTo>
                <a:lnTo>
                  <a:pt x="37592" y="5346"/>
                </a:lnTo>
                <a:lnTo>
                  <a:pt x="33007" y="1638"/>
                </a:lnTo>
                <a:lnTo>
                  <a:pt x="26885" y="0"/>
                </a:lnTo>
                <a:close/>
              </a:path>
              <a:path w="46989" h="74929">
                <a:moveTo>
                  <a:pt x="41645" y="38900"/>
                </a:moveTo>
                <a:lnTo>
                  <a:pt x="27762" y="38900"/>
                </a:lnTo>
                <a:lnTo>
                  <a:pt x="36398" y="43053"/>
                </a:lnTo>
                <a:lnTo>
                  <a:pt x="36398" y="63830"/>
                </a:lnTo>
                <a:lnTo>
                  <a:pt x="27330" y="67424"/>
                </a:lnTo>
                <a:lnTo>
                  <a:pt x="40786" y="67424"/>
                </a:lnTo>
                <a:lnTo>
                  <a:pt x="43942" y="64376"/>
                </a:lnTo>
                <a:lnTo>
                  <a:pt x="46456" y="59563"/>
                </a:lnTo>
                <a:lnTo>
                  <a:pt x="46456" y="42303"/>
                </a:lnTo>
                <a:lnTo>
                  <a:pt x="41645" y="38900"/>
                </a:lnTo>
                <a:close/>
              </a:path>
              <a:path w="46989" h="74929">
                <a:moveTo>
                  <a:pt x="40263" y="7327"/>
                </a:moveTo>
                <a:lnTo>
                  <a:pt x="27546" y="7327"/>
                </a:lnTo>
                <a:lnTo>
                  <a:pt x="34099" y="10706"/>
                </a:lnTo>
                <a:lnTo>
                  <a:pt x="34099" y="26454"/>
                </a:lnTo>
                <a:lnTo>
                  <a:pt x="28206" y="31699"/>
                </a:lnTo>
                <a:lnTo>
                  <a:pt x="39027" y="31699"/>
                </a:lnTo>
                <a:lnTo>
                  <a:pt x="43726" y="25450"/>
                </a:lnTo>
                <a:lnTo>
                  <a:pt x="43726" y="12573"/>
                </a:lnTo>
                <a:lnTo>
                  <a:pt x="41427" y="8191"/>
                </a:lnTo>
                <a:lnTo>
                  <a:pt x="40263" y="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5219241" y="8922857"/>
            <a:ext cx="75565" cy="73660"/>
          </a:xfrm>
          <a:custGeom>
            <a:avLst/>
            <a:gdLst/>
            <a:ahLst/>
            <a:cxnLst/>
            <a:rect l="l" t="t" r="r" b="b"/>
            <a:pathLst>
              <a:path w="75564" h="73659">
                <a:moveTo>
                  <a:pt x="17272" y="0"/>
                </a:moveTo>
                <a:lnTo>
                  <a:pt x="5143" y="0"/>
                </a:lnTo>
                <a:lnTo>
                  <a:pt x="0" y="73672"/>
                </a:lnTo>
                <a:lnTo>
                  <a:pt x="9067" y="73672"/>
                </a:lnTo>
                <a:lnTo>
                  <a:pt x="11455" y="34620"/>
                </a:lnTo>
                <a:lnTo>
                  <a:pt x="12082" y="21008"/>
                </a:lnTo>
                <a:lnTo>
                  <a:pt x="12458" y="9512"/>
                </a:lnTo>
                <a:lnTo>
                  <a:pt x="20628" y="9512"/>
                </a:lnTo>
                <a:lnTo>
                  <a:pt x="17272" y="0"/>
                </a:lnTo>
                <a:close/>
              </a:path>
              <a:path w="75564" h="73659">
                <a:moveTo>
                  <a:pt x="71203" y="9512"/>
                </a:moveTo>
                <a:lnTo>
                  <a:pt x="62623" y="9512"/>
                </a:lnTo>
                <a:lnTo>
                  <a:pt x="62977" y="15418"/>
                </a:lnTo>
                <a:lnTo>
                  <a:pt x="63397" y="28357"/>
                </a:lnTo>
                <a:lnTo>
                  <a:pt x="64046" y="41313"/>
                </a:lnTo>
                <a:lnTo>
                  <a:pt x="65900" y="73672"/>
                </a:lnTo>
                <a:lnTo>
                  <a:pt x="75196" y="73672"/>
                </a:lnTo>
                <a:lnTo>
                  <a:pt x="71203" y="9512"/>
                </a:lnTo>
                <a:close/>
              </a:path>
              <a:path w="75564" h="73659">
                <a:moveTo>
                  <a:pt x="20628" y="9512"/>
                </a:moveTo>
                <a:lnTo>
                  <a:pt x="12458" y="9512"/>
                </a:lnTo>
                <a:lnTo>
                  <a:pt x="13677" y="13499"/>
                </a:lnTo>
                <a:lnTo>
                  <a:pt x="17072" y="25380"/>
                </a:lnTo>
                <a:lnTo>
                  <a:pt x="21209" y="38150"/>
                </a:lnTo>
                <a:lnTo>
                  <a:pt x="33121" y="73240"/>
                </a:lnTo>
                <a:lnTo>
                  <a:pt x="40335" y="73240"/>
                </a:lnTo>
                <a:lnTo>
                  <a:pt x="44987" y="60439"/>
                </a:lnTo>
                <a:lnTo>
                  <a:pt x="37592" y="60439"/>
                </a:lnTo>
                <a:lnTo>
                  <a:pt x="37168" y="60003"/>
                </a:lnTo>
                <a:lnTo>
                  <a:pt x="33936" y="48336"/>
                </a:lnTo>
                <a:lnTo>
                  <a:pt x="29845" y="35636"/>
                </a:lnTo>
                <a:lnTo>
                  <a:pt x="20628" y="9512"/>
                </a:lnTo>
                <a:close/>
              </a:path>
              <a:path w="75564" h="73659">
                <a:moveTo>
                  <a:pt x="70612" y="0"/>
                </a:moveTo>
                <a:lnTo>
                  <a:pt x="58483" y="0"/>
                </a:lnTo>
                <a:lnTo>
                  <a:pt x="45141" y="36269"/>
                </a:lnTo>
                <a:lnTo>
                  <a:pt x="40860" y="49013"/>
                </a:lnTo>
                <a:lnTo>
                  <a:pt x="37592" y="60439"/>
                </a:lnTo>
                <a:lnTo>
                  <a:pt x="44987" y="60439"/>
                </a:lnTo>
                <a:lnTo>
                  <a:pt x="54842" y="33324"/>
                </a:lnTo>
                <a:lnTo>
                  <a:pt x="59061" y="21008"/>
                </a:lnTo>
                <a:lnTo>
                  <a:pt x="62623" y="9512"/>
                </a:lnTo>
                <a:lnTo>
                  <a:pt x="71203" y="9512"/>
                </a:lnTo>
                <a:lnTo>
                  <a:pt x="706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5307095" y="8922901"/>
            <a:ext cx="42545" cy="73660"/>
          </a:xfrm>
          <a:custGeom>
            <a:avLst/>
            <a:gdLst/>
            <a:ahLst/>
            <a:cxnLst/>
            <a:rect l="l" t="t" r="r" b="b"/>
            <a:pathLst>
              <a:path w="42545" h="73659">
                <a:moveTo>
                  <a:pt x="611" y="62043"/>
                </a:moveTo>
                <a:lnTo>
                  <a:pt x="1442" y="71622"/>
                </a:lnTo>
                <a:lnTo>
                  <a:pt x="11589" y="73313"/>
                </a:lnTo>
                <a:lnTo>
                  <a:pt x="29964" y="72313"/>
                </a:lnTo>
                <a:lnTo>
                  <a:pt x="36042" y="66844"/>
                </a:lnTo>
                <a:lnTo>
                  <a:pt x="11101" y="66844"/>
                </a:lnTo>
                <a:lnTo>
                  <a:pt x="4865" y="64659"/>
                </a:lnTo>
                <a:lnTo>
                  <a:pt x="611" y="62043"/>
                </a:lnTo>
                <a:close/>
              </a:path>
              <a:path w="42545" h="73659">
                <a:moveTo>
                  <a:pt x="31742" y="0"/>
                </a:moveTo>
                <a:lnTo>
                  <a:pt x="14095" y="219"/>
                </a:lnTo>
                <a:lnTo>
                  <a:pt x="3644" y="8063"/>
                </a:lnTo>
                <a:lnTo>
                  <a:pt x="0" y="22029"/>
                </a:lnTo>
                <a:lnTo>
                  <a:pt x="6118" y="32572"/>
                </a:lnTo>
                <a:lnTo>
                  <a:pt x="19191" y="39628"/>
                </a:lnTo>
                <a:lnTo>
                  <a:pt x="29135" y="43463"/>
                </a:lnTo>
                <a:lnTo>
                  <a:pt x="33072" y="47400"/>
                </a:lnTo>
                <a:lnTo>
                  <a:pt x="33072" y="61713"/>
                </a:lnTo>
                <a:lnTo>
                  <a:pt x="27383" y="66844"/>
                </a:lnTo>
                <a:lnTo>
                  <a:pt x="36042" y="66844"/>
                </a:lnTo>
                <a:lnTo>
                  <a:pt x="39550" y="63688"/>
                </a:lnTo>
                <a:lnTo>
                  <a:pt x="42554" y="49998"/>
                </a:lnTo>
                <a:lnTo>
                  <a:pt x="36941" y="39288"/>
                </a:lnTo>
                <a:lnTo>
                  <a:pt x="24004" y="31868"/>
                </a:lnTo>
                <a:lnTo>
                  <a:pt x="13844" y="27931"/>
                </a:lnTo>
                <a:lnTo>
                  <a:pt x="9349" y="24553"/>
                </a:lnTo>
                <a:lnTo>
                  <a:pt x="9349" y="12627"/>
                </a:lnTo>
                <a:lnTo>
                  <a:pt x="13184" y="6633"/>
                </a:lnTo>
                <a:lnTo>
                  <a:pt x="38235" y="6633"/>
                </a:lnTo>
                <a:lnTo>
                  <a:pt x="39521" y="2187"/>
                </a:lnTo>
                <a:lnTo>
                  <a:pt x="31742" y="0"/>
                </a:lnTo>
                <a:close/>
              </a:path>
              <a:path w="42545" h="73659">
                <a:moveTo>
                  <a:pt x="38235" y="6633"/>
                </a:moveTo>
                <a:lnTo>
                  <a:pt x="29910" y="6633"/>
                </a:lnTo>
                <a:lnTo>
                  <a:pt x="34825" y="8817"/>
                </a:lnTo>
                <a:lnTo>
                  <a:pt x="37225" y="10126"/>
                </a:lnTo>
                <a:lnTo>
                  <a:pt x="38235" y="66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5355977" y="8922856"/>
            <a:ext cx="57785" cy="73660"/>
          </a:xfrm>
          <a:custGeom>
            <a:avLst/>
            <a:gdLst/>
            <a:ahLst/>
            <a:cxnLst/>
            <a:rect l="l" t="t" r="r" b="b"/>
            <a:pathLst>
              <a:path w="57785" h="73659">
                <a:moveTo>
                  <a:pt x="10820" y="0"/>
                </a:moveTo>
                <a:lnTo>
                  <a:pt x="0" y="0"/>
                </a:lnTo>
                <a:lnTo>
                  <a:pt x="23223" y="42303"/>
                </a:lnTo>
                <a:lnTo>
                  <a:pt x="23279" y="73672"/>
                </a:lnTo>
                <a:lnTo>
                  <a:pt x="32893" y="73672"/>
                </a:lnTo>
                <a:lnTo>
                  <a:pt x="32893" y="42303"/>
                </a:lnTo>
                <a:lnTo>
                  <a:pt x="36852" y="35521"/>
                </a:lnTo>
                <a:lnTo>
                  <a:pt x="28524" y="35521"/>
                </a:lnTo>
                <a:lnTo>
                  <a:pt x="26225" y="30391"/>
                </a:lnTo>
                <a:lnTo>
                  <a:pt x="24053" y="25908"/>
                </a:lnTo>
                <a:lnTo>
                  <a:pt x="10820" y="0"/>
                </a:lnTo>
                <a:close/>
              </a:path>
              <a:path w="57785" h="73659">
                <a:moveTo>
                  <a:pt x="57594" y="0"/>
                </a:moveTo>
                <a:lnTo>
                  <a:pt x="46786" y="0"/>
                </a:lnTo>
                <a:lnTo>
                  <a:pt x="36182" y="20332"/>
                </a:lnTo>
                <a:lnTo>
                  <a:pt x="33337" y="25908"/>
                </a:lnTo>
                <a:lnTo>
                  <a:pt x="30822" y="30708"/>
                </a:lnTo>
                <a:lnTo>
                  <a:pt x="28752" y="35521"/>
                </a:lnTo>
                <a:lnTo>
                  <a:pt x="36852" y="35521"/>
                </a:lnTo>
                <a:lnTo>
                  <a:pt x="57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5448160" y="8925489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29" h="71120">
                <a:moveTo>
                  <a:pt x="23723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23" y="71043"/>
                </a:lnTo>
                <a:lnTo>
                  <a:pt x="23723" y="8953"/>
                </a:lnTo>
                <a:close/>
              </a:path>
              <a:path w="24129" h="71120">
                <a:moveTo>
                  <a:pt x="23723" y="0"/>
                </a:moveTo>
                <a:lnTo>
                  <a:pt x="15519" y="0"/>
                </a:lnTo>
                <a:lnTo>
                  <a:pt x="0" y="8293"/>
                </a:lnTo>
                <a:lnTo>
                  <a:pt x="1866" y="15621"/>
                </a:lnTo>
                <a:lnTo>
                  <a:pt x="14211" y="8953"/>
                </a:lnTo>
                <a:lnTo>
                  <a:pt x="23723" y="8953"/>
                </a:lnTo>
                <a:lnTo>
                  <a:pt x="237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5499517" y="8925485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20">
                <a:moveTo>
                  <a:pt x="300" y="60553"/>
                </a:moveTo>
                <a:lnTo>
                  <a:pt x="0" y="68980"/>
                </a:lnTo>
                <a:lnTo>
                  <a:pt x="9207" y="70776"/>
                </a:lnTo>
                <a:lnTo>
                  <a:pt x="27841" y="69756"/>
                </a:lnTo>
                <a:lnTo>
                  <a:pt x="34160" y="64477"/>
                </a:lnTo>
                <a:lnTo>
                  <a:pt x="9050" y="64477"/>
                </a:lnTo>
                <a:lnTo>
                  <a:pt x="3259" y="62306"/>
                </a:lnTo>
                <a:lnTo>
                  <a:pt x="300" y="60553"/>
                </a:lnTo>
                <a:close/>
              </a:path>
              <a:path w="42545" h="71120">
                <a:moveTo>
                  <a:pt x="37784" y="33324"/>
                </a:moveTo>
                <a:lnTo>
                  <a:pt x="7844" y="33324"/>
                </a:lnTo>
                <a:lnTo>
                  <a:pt x="12551" y="33329"/>
                </a:lnTo>
                <a:lnTo>
                  <a:pt x="27549" y="37888"/>
                </a:lnTo>
                <a:lnTo>
                  <a:pt x="32329" y="49072"/>
                </a:lnTo>
                <a:lnTo>
                  <a:pt x="32329" y="58585"/>
                </a:lnTo>
                <a:lnTo>
                  <a:pt x="24570" y="64477"/>
                </a:lnTo>
                <a:lnTo>
                  <a:pt x="34160" y="64477"/>
                </a:lnTo>
                <a:lnTo>
                  <a:pt x="38209" y="61095"/>
                </a:lnTo>
                <a:lnTo>
                  <a:pt x="42058" y="47980"/>
                </a:lnTo>
                <a:lnTo>
                  <a:pt x="42058" y="39027"/>
                </a:lnTo>
                <a:lnTo>
                  <a:pt x="37784" y="33324"/>
                </a:lnTo>
                <a:close/>
              </a:path>
              <a:path w="42545" h="71120">
                <a:moveTo>
                  <a:pt x="40635" y="0"/>
                </a:moveTo>
                <a:lnTo>
                  <a:pt x="6637" y="0"/>
                </a:lnTo>
                <a:lnTo>
                  <a:pt x="2053" y="34099"/>
                </a:lnTo>
                <a:lnTo>
                  <a:pt x="4669" y="33769"/>
                </a:lnTo>
                <a:lnTo>
                  <a:pt x="7844" y="33324"/>
                </a:lnTo>
                <a:lnTo>
                  <a:pt x="37784" y="33324"/>
                </a:lnTo>
                <a:lnTo>
                  <a:pt x="37460" y="32893"/>
                </a:lnTo>
                <a:lnTo>
                  <a:pt x="31898" y="29730"/>
                </a:lnTo>
                <a:lnTo>
                  <a:pt x="27516" y="27101"/>
                </a:lnTo>
                <a:lnTo>
                  <a:pt x="24067" y="26339"/>
                </a:lnTo>
                <a:lnTo>
                  <a:pt x="10790" y="26339"/>
                </a:lnTo>
                <a:lnTo>
                  <a:pt x="13533" y="8089"/>
                </a:lnTo>
                <a:lnTo>
                  <a:pt x="40635" y="8089"/>
                </a:lnTo>
                <a:lnTo>
                  <a:pt x="40635" y="0"/>
                </a:lnTo>
                <a:close/>
              </a:path>
              <a:path w="42545" h="71120">
                <a:moveTo>
                  <a:pt x="22055" y="25895"/>
                </a:moveTo>
                <a:lnTo>
                  <a:pt x="13965" y="25895"/>
                </a:lnTo>
                <a:lnTo>
                  <a:pt x="12429" y="26123"/>
                </a:lnTo>
                <a:lnTo>
                  <a:pt x="10790" y="26339"/>
                </a:lnTo>
                <a:lnTo>
                  <a:pt x="24067" y="26339"/>
                </a:lnTo>
                <a:lnTo>
                  <a:pt x="22055" y="258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5560216" y="8925489"/>
            <a:ext cx="24130" cy="71120"/>
          </a:xfrm>
          <a:custGeom>
            <a:avLst/>
            <a:gdLst/>
            <a:ahLst/>
            <a:cxnLst/>
            <a:rect l="l" t="t" r="r" b="b"/>
            <a:pathLst>
              <a:path w="24129" h="71120">
                <a:moveTo>
                  <a:pt x="23723" y="8953"/>
                </a:moveTo>
                <a:lnTo>
                  <a:pt x="14427" y="8953"/>
                </a:lnTo>
                <a:lnTo>
                  <a:pt x="14427" y="71043"/>
                </a:lnTo>
                <a:lnTo>
                  <a:pt x="23723" y="71043"/>
                </a:lnTo>
                <a:lnTo>
                  <a:pt x="23723" y="8953"/>
                </a:lnTo>
                <a:close/>
              </a:path>
              <a:path w="24129" h="71120">
                <a:moveTo>
                  <a:pt x="23723" y="0"/>
                </a:moveTo>
                <a:lnTo>
                  <a:pt x="15519" y="0"/>
                </a:lnTo>
                <a:lnTo>
                  <a:pt x="0" y="8293"/>
                </a:lnTo>
                <a:lnTo>
                  <a:pt x="1866" y="15621"/>
                </a:lnTo>
                <a:lnTo>
                  <a:pt x="14211" y="8953"/>
                </a:lnTo>
                <a:lnTo>
                  <a:pt x="23723" y="8953"/>
                </a:lnTo>
                <a:lnTo>
                  <a:pt x="237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5611571" y="8925485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20">
                <a:moveTo>
                  <a:pt x="300" y="60553"/>
                </a:moveTo>
                <a:lnTo>
                  <a:pt x="0" y="68980"/>
                </a:lnTo>
                <a:lnTo>
                  <a:pt x="9207" y="70776"/>
                </a:lnTo>
                <a:lnTo>
                  <a:pt x="27841" y="69756"/>
                </a:lnTo>
                <a:lnTo>
                  <a:pt x="34160" y="64477"/>
                </a:lnTo>
                <a:lnTo>
                  <a:pt x="9050" y="64477"/>
                </a:lnTo>
                <a:lnTo>
                  <a:pt x="3259" y="62306"/>
                </a:lnTo>
                <a:lnTo>
                  <a:pt x="300" y="60553"/>
                </a:lnTo>
                <a:close/>
              </a:path>
              <a:path w="42545" h="71120">
                <a:moveTo>
                  <a:pt x="37784" y="33324"/>
                </a:moveTo>
                <a:lnTo>
                  <a:pt x="7844" y="33324"/>
                </a:lnTo>
                <a:lnTo>
                  <a:pt x="12551" y="33329"/>
                </a:lnTo>
                <a:lnTo>
                  <a:pt x="27549" y="37888"/>
                </a:lnTo>
                <a:lnTo>
                  <a:pt x="32329" y="49072"/>
                </a:lnTo>
                <a:lnTo>
                  <a:pt x="32329" y="58585"/>
                </a:lnTo>
                <a:lnTo>
                  <a:pt x="24570" y="64477"/>
                </a:lnTo>
                <a:lnTo>
                  <a:pt x="34160" y="64477"/>
                </a:lnTo>
                <a:lnTo>
                  <a:pt x="38209" y="61095"/>
                </a:lnTo>
                <a:lnTo>
                  <a:pt x="42058" y="47980"/>
                </a:lnTo>
                <a:lnTo>
                  <a:pt x="42058" y="39027"/>
                </a:lnTo>
                <a:lnTo>
                  <a:pt x="37784" y="33324"/>
                </a:lnTo>
                <a:close/>
              </a:path>
              <a:path w="42545" h="71120">
                <a:moveTo>
                  <a:pt x="40635" y="0"/>
                </a:moveTo>
                <a:lnTo>
                  <a:pt x="6637" y="0"/>
                </a:lnTo>
                <a:lnTo>
                  <a:pt x="2053" y="34099"/>
                </a:lnTo>
                <a:lnTo>
                  <a:pt x="4669" y="33769"/>
                </a:lnTo>
                <a:lnTo>
                  <a:pt x="7844" y="33324"/>
                </a:lnTo>
                <a:lnTo>
                  <a:pt x="37784" y="33324"/>
                </a:lnTo>
                <a:lnTo>
                  <a:pt x="37460" y="32893"/>
                </a:lnTo>
                <a:lnTo>
                  <a:pt x="31898" y="29730"/>
                </a:lnTo>
                <a:lnTo>
                  <a:pt x="27516" y="27101"/>
                </a:lnTo>
                <a:lnTo>
                  <a:pt x="24067" y="26339"/>
                </a:lnTo>
                <a:lnTo>
                  <a:pt x="10790" y="26339"/>
                </a:lnTo>
                <a:lnTo>
                  <a:pt x="13533" y="8089"/>
                </a:lnTo>
                <a:lnTo>
                  <a:pt x="40635" y="8089"/>
                </a:lnTo>
                <a:lnTo>
                  <a:pt x="40635" y="0"/>
                </a:lnTo>
                <a:close/>
              </a:path>
              <a:path w="42545" h="71120">
                <a:moveTo>
                  <a:pt x="22055" y="25895"/>
                </a:moveTo>
                <a:lnTo>
                  <a:pt x="13965" y="25895"/>
                </a:lnTo>
                <a:lnTo>
                  <a:pt x="12429" y="26123"/>
                </a:lnTo>
                <a:lnTo>
                  <a:pt x="10790" y="26339"/>
                </a:lnTo>
                <a:lnTo>
                  <a:pt x="24067" y="26339"/>
                </a:lnTo>
                <a:lnTo>
                  <a:pt x="22055" y="258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5688034" y="8921656"/>
            <a:ext cx="56515" cy="76200"/>
          </a:xfrm>
          <a:custGeom>
            <a:avLst/>
            <a:gdLst/>
            <a:ahLst/>
            <a:cxnLst/>
            <a:rect l="l" t="t" r="r" b="b"/>
            <a:pathLst>
              <a:path w="56514" h="76200">
                <a:moveTo>
                  <a:pt x="47609" y="0"/>
                </a:moveTo>
                <a:lnTo>
                  <a:pt x="8880" y="12890"/>
                </a:lnTo>
                <a:lnTo>
                  <a:pt x="0" y="40457"/>
                </a:lnTo>
                <a:lnTo>
                  <a:pt x="3146" y="55715"/>
                </a:lnTo>
                <a:lnTo>
                  <a:pt x="10861" y="66840"/>
                </a:lnTo>
                <a:lnTo>
                  <a:pt x="22236" y="73648"/>
                </a:lnTo>
                <a:lnTo>
                  <a:pt x="36357" y="75958"/>
                </a:lnTo>
                <a:lnTo>
                  <a:pt x="45323" y="75958"/>
                </a:lnTo>
                <a:lnTo>
                  <a:pt x="52321" y="74218"/>
                </a:lnTo>
                <a:lnTo>
                  <a:pt x="55813" y="72466"/>
                </a:lnTo>
                <a:lnTo>
                  <a:pt x="54643" y="67983"/>
                </a:lnTo>
                <a:lnTo>
                  <a:pt x="44117" y="67983"/>
                </a:lnTo>
                <a:lnTo>
                  <a:pt x="30747" y="67194"/>
                </a:lnTo>
                <a:lnTo>
                  <a:pt x="19508" y="61455"/>
                </a:lnTo>
                <a:lnTo>
                  <a:pt x="12547" y="50183"/>
                </a:lnTo>
                <a:lnTo>
                  <a:pt x="10284" y="33406"/>
                </a:lnTo>
                <a:lnTo>
                  <a:pt x="14978" y="19592"/>
                </a:lnTo>
                <a:lnTo>
                  <a:pt x="24789" y="10966"/>
                </a:lnTo>
                <a:lnTo>
                  <a:pt x="38757" y="7988"/>
                </a:lnTo>
                <a:lnTo>
                  <a:pt x="54533" y="7988"/>
                </a:lnTo>
                <a:lnTo>
                  <a:pt x="55928" y="3289"/>
                </a:lnTo>
                <a:lnTo>
                  <a:pt x="53413" y="1968"/>
                </a:lnTo>
                <a:lnTo>
                  <a:pt x="47609" y="0"/>
                </a:lnTo>
                <a:close/>
              </a:path>
              <a:path w="56514" h="76200">
                <a:moveTo>
                  <a:pt x="53845" y="64922"/>
                </a:moveTo>
                <a:lnTo>
                  <a:pt x="50022" y="66789"/>
                </a:lnTo>
                <a:lnTo>
                  <a:pt x="44117" y="67983"/>
                </a:lnTo>
                <a:lnTo>
                  <a:pt x="54643" y="67983"/>
                </a:lnTo>
                <a:lnTo>
                  <a:pt x="53845" y="64922"/>
                </a:lnTo>
                <a:close/>
              </a:path>
              <a:path w="56514" h="76200">
                <a:moveTo>
                  <a:pt x="54533" y="7988"/>
                </a:moveTo>
                <a:lnTo>
                  <a:pt x="44879" y="7988"/>
                </a:lnTo>
                <a:lnTo>
                  <a:pt x="50022" y="9283"/>
                </a:lnTo>
                <a:lnTo>
                  <a:pt x="53629" y="11036"/>
                </a:lnTo>
                <a:lnTo>
                  <a:pt x="54533" y="798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5128869" y="9319298"/>
            <a:ext cx="2052320" cy="144145"/>
          </a:xfrm>
          <a:custGeom>
            <a:avLst/>
            <a:gdLst/>
            <a:ahLst/>
            <a:cxnLst/>
            <a:rect l="l" t="t" r="r" b="b"/>
            <a:pathLst>
              <a:path w="2052320" h="144145">
                <a:moveTo>
                  <a:pt x="2051989" y="143992"/>
                </a:moveTo>
                <a:lnTo>
                  <a:pt x="0" y="143992"/>
                </a:lnTo>
                <a:lnTo>
                  <a:pt x="0" y="0"/>
                </a:lnTo>
                <a:lnTo>
                  <a:pt x="2051989" y="0"/>
                </a:lnTo>
                <a:lnTo>
                  <a:pt x="2051989" y="14399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5473601" y="9357504"/>
            <a:ext cx="20955" cy="61594"/>
          </a:xfrm>
          <a:custGeom>
            <a:avLst/>
            <a:gdLst/>
            <a:ahLst/>
            <a:cxnLst/>
            <a:rect l="l" t="t" r="r" b="b"/>
            <a:pathLst>
              <a:path w="20954" h="61595">
                <a:moveTo>
                  <a:pt x="20472" y="7734"/>
                </a:moveTo>
                <a:lnTo>
                  <a:pt x="12458" y="7734"/>
                </a:lnTo>
                <a:lnTo>
                  <a:pt x="12458" y="61341"/>
                </a:lnTo>
                <a:lnTo>
                  <a:pt x="20472" y="61341"/>
                </a:lnTo>
                <a:lnTo>
                  <a:pt x="20472" y="7734"/>
                </a:lnTo>
                <a:close/>
              </a:path>
              <a:path w="20954" h="61595">
                <a:moveTo>
                  <a:pt x="20472" y="0"/>
                </a:moveTo>
                <a:lnTo>
                  <a:pt x="13398" y="0"/>
                </a:lnTo>
                <a:lnTo>
                  <a:pt x="0" y="7162"/>
                </a:lnTo>
                <a:lnTo>
                  <a:pt x="1600" y="13487"/>
                </a:lnTo>
                <a:lnTo>
                  <a:pt x="12268" y="7734"/>
                </a:lnTo>
                <a:lnTo>
                  <a:pt x="20472" y="7734"/>
                </a:lnTo>
                <a:lnTo>
                  <a:pt x="20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5516187" y="9357496"/>
            <a:ext cx="38735" cy="62865"/>
          </a:xfrm>
          <a:custGeom>
            <a:avLst/>
            <a:gdLst/>
            <a:ahLst/>
            <a:cxnLst/>
            <a:rect l="l" t="t" r="r" b="b"/>
            <a:pathLst>
              <a:path w="38735" h="62865">
                <a:moveTo>
                  <a:pt x="2082" y="52273"/>
                </a:moveTo>
                <a:lnTo>
                  <a:pt x="0" y="58597"/>
                </a:lnTo>
                <a:lnTo>
                  <a:pt x="2933" y="60490"/>
                </a:lnTo>
                <a:lnTo>
                  <a:pt x="8597" y="62369"/>
                </a:lnTo>
                <a:lnTo>
                  <a:pt x="22094" y="61529"/>
                </a:lnTo>
                <a:lnTo>
                  <a:pt x="31422" y="55676"/>
                </a:lnTo>
                <a:lnTo>
                  <a:pt x="9639" y="55676"/>
                </a:lnTo>
                <a:lnTo>
                  <a:pt x="4622" y="53797"/>
                </a:lnTo>
                <a:lnTo>
                  <a:pt x="2082" y="52273"/>
                </a:lnTo>
                <a:close/>
              </a:path>
              <a:path w="38735" h="62865">
                <a:moveTo>
                  <a:pt x="34449" y="28790"/>
                </a:moveTo>
                <a:lnTo>
                  <a:pt x="24358" y="28790"/>
                </a:lnTo>
                <a:lnTo>
                  <a:pt x="29641" y="34442"/>
                </a:lnTo>
                <a:lnTo>
                  <a:pt x="29730" y="50584"/>
                </a:lnTo>
                <a:lnTo>
                  <a:pt x="23037" y="55676"/>
                </a:lnTo>
                <a:lnTo>
                  <a:pt x="31422" y="55676"/>
                </a:lnTo>
                <a:lnTo>
                  <a:pt x="33730" y="54229"/>
                </a:lnTo>
                <a:lnTo>
                  <a:pt x="38138" y="41427"/>
                </a:lnTo>
                <a:lnTo>
                  <a:pt x="38138" y="33693"/>
                </a:lnTo>
                <a:lnTo>
                  <a:pt x="34449" y="28790"/>
                </a:lnTo>
                <a:close/>
              </a:path>
              <a:path w="38735" h="62865">
                <a:moveTo>
                  <a:pt x="36906" y="0"/>
                </a:moveTo>
                <a:lnTo>
                  <a:pt x="7556" y="0"/>
                </a:lnTo>
                <a:lnTo>
                  <a:pt x="3594" y="29451"/>
                </a:lnTo>
                <a:lnTo>
                  <a:pt x="8597" y="28790"/>
                </a:lnTo>
                <a:lnTo>
                  <a:pt x="34449" y="28790"/>
                </a:lnTo>
                <a:lnTo>
                  <a:pt x="34163" y="28409"/>
                </a:lnTo>
                <a:lnTo>
                  <a:pt x="29349" y="25666"/>
                </a:lnTo>
                <a:lnTo>
                  <a:pt x="25577" y="23406"/>
                </a:lnTo>
                <a:lnTo>
                  <a:pt x="22589" y="22745"/>
                </a:lnTo>
                <a:lnTo>
                  <a:pt x="11137" y="22745"/>
                </a:lnTo>
                <a:lnTo>
                  <a:pt x="13500" y="6985"/>
                </a:lnTo>
                <a:lnTo>
                  <a:pt x="36906" y="6985"/>
                </a:lnTo>
                <a:lnTo>
                  <a:pt x="36906" y="0"/>
                </a:lnTo>
                <a:close/>
              </a:path>
              <a:path w="38735" h="62865">
                <a:moveTo>
                  <a:pt x="20866" y="22364"/>
                </a:moveTo>
                <a:lnTo>
                  <a:pt x="13881" y="22364"/>
                </a:lnTo>
                <a:lnTo>
                  <a:pt x="11137" y="22745"/>
                </a:lnTo>
                <a:lnTo>
                  <a:pt x="22589" y="22745"/>
                </a:lnTo>
                <a:lnTo>
                  <a:pt x="20866" y="2236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5587584" y="9351833"/>
            <a:ext cx="38735" cy="67310"/>
          </a:xfrm>
          <a:custGeom>
            <a:avLst/>
            <a:gdLst/>
            <a:ahLst/>
            <a:cxnLst/>
            <a:rect l="l" t="t" r="r" b="b"/>
            <a:pathLst>
              <a:path w="38735" h="67309">
                <a:moveTo>
                  <a:pt x="8204" y="0"/>
                </a:moveTo>
                <a:lnTo>
                  <a:pt x="0" y="0"/>
                </a:lnTo>
                <a:lnTo>
                  <a:pt x="0" y="67005"/>
                </a:lnTo>
                <a:lnTo>
                  <a:pt x="8204" y="67005"/>
                </a:lnTo>
                <a:lnTo>
                  <a:pt x="8204" y="49834"/>
                </a:lnTo>
                <a:lnTo>
                  <a:pt x="12446" y="45110"/>
                </a:lnTo>
                <a:lnTo>
                  <a:pt x="21951" y="45110"/>
                </a:lnTo>
                <a:lnTo>
                  <a:pt x="19834" y="42278"/>
                </a:lnTo>
                <a:lnTo>
                  <a:pt x="8204" y="42278"/>
                </a:lnTo>
                <a:lnTo>
                  <a:pt x="8204" y="0"/>
                </a:lnTo>
                <a:close/>
              </a:path>
              <a:path w="38735" h="67309">
                <a:moveTo>
                  <a:pt x="21951" y="45110"/>
                </a:moveTo>
                <a:lnTo>
                  <a:pt x="12446" y="45110"/>
                </a:lnTo>
                <a:lnTo>
                  <a:pt x="28206" y="67005"/>
                </a:lnTo>
                <a:lnTo>
                  <a:pt x="38315" y="67005"/>
                </a:lnTo>
                <a:lnTo>
                  <a:pt x="21951" y="45110"/>
                </a:lnTo>
                <a:close/>
              </a:path>
              <a:path w="38735" h="67309">
                <a:moveTo>
                  <a:pt x="35852" y="21335"/>
                </a:moveTo>
                <a:lnTo>
                  <a:pt x="25857" y="21335"/>
                </a:lnTo>
                <a:lnTo>
                  <a:pt x="12446" y="37096"/>
                </a:lnTo>
                <a:lnTo>
                  <a:pt x="9525" y="40678"/>
                </a:lnTo>
                <a:lnTo>
                  <a:pt x="8394" y="42278"/>
                </a:lnTo>
                <a:lnTo>
                  <a:pt x="19834" y="42278"/>
                </a:lnTo>
                <a:lnTo>
                  <a:pt x="18211" y="40106"/>
                </a:lnTo>
                <a:lnTo>
                  <a:pt x="35852" y="2133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5626392" y="9355226"/>
            <a:ext cx="78105" cy="64135"/>
          </a:xfrm>
          <a:custGeom>
            <a:avLst/>
            <a:gdLst/>
            <a:ahLst/>
            <a:cxnLst/>
            <a:rect l="l" t="t" r="r" b="b"/>
            <a:pathLst>
              <a:path w="78104" h="64134">
                <a:moveTo>
                  <a:pt x="8686" y="0"/>
                </a:moveTo>
                <a:lnTo>
                  <a:pt x="0" y="0"/>
                </a:lnTo>
                <a:lnTo>
                  <a:pt x="16141" y="63614"/>
                </a:lnTo>
                <a:lnTo>
                  <a:pt x="24726" y="63614"/>
                </a:lnTo>
                <a:lnTo>
                  <a:pt x="27310" y="54178"/>
                </a:lnTo>
                <a:lnTo>
                  <a:pt x="20955" y="54178"/>
                </a:lnTo>
                <a:lnTo>
                  <a:pt x="19786" y="47853"/>
                </a:lnTo>
                <a:lnTo>
                  <a:pt x="18056" y="39827"/>
                </a:lnTo>
                <a:lnTo>
                  <a:pt x="16209" y="32092"/>
                </a:lnTo>
                <a:lnTo>
                  <a:pt x="8686" y="0"/>
                </a:lnTo>
                <a:close/>
              </a:path>
              <a:path w="78104" h="64134">
                <a:moveTo>
                  <a:pt x="45743" y="9728"/>
                </a:moveTo>
                <a:lnTo>
                  <a:pt x="38887" y="9728"/>
                </a:lnTo>
                <a:lnTo>
                  <a:pt x="39725" y="16141"/>
                </a:lnTo>
                <a:lnTo>
                  <a:pt x="41046" y="22364"/>
                </a:lnTo>
                <a:lnTo>
                  <a:pt x="51066" y="63614"/>
                </a:lnTo>
                <a:lnTo>
                  <a:pt x="59651" y="63614"/>
                </a:lnTo>
                <a:lnTo>
                  <a:pt x="62353" y="54076"/>
                </a:lnTo>
                <a:lnTo>
                  <a:pt x="55587" y="54076"/>
                </a:lnTo>
                <a:lnTo>
                  <a:pt x="54648" y="47383"/>
                </a:lnTo>
                <a:lnTo>
                  <a:pt x="52946" y="39827"/>
                </a:lnTo>
                <a:lnTo>
                  <a:pt x="45743" y="9728"/>
                </a:lnTo>
                <a:close/>
              </a:path>
              <a:path w="78104" h="64134">
                <a:moveTo>
                  <a:pt x="43408" y="0"/>
                </a:moveTo>
                <a:lnTo>
                  <a:pt x="34823" y="0"/>
                </a:lnTo>
                <a:lnTo>
                  <a:pt x="24155" y="40297"/>
                </a:lnTo>
                <a:lnTo>
                  <a:pt x="22186" y="47853"/>
                </a:lnTo>
                <a:lnTo>
                  <a:pt x="21145" y="54178"/>
                </a:lnTo>
                <a:lnTo>
                  <a:pt x="27310" y="54178"/>
                </a:lnTo>
                <a:lnTo>
                  <a:pt x="33794" y="30492"/>
                </a:lnTo>
                <a:lnTo>
                  <a:pt x="36144" y="22275"/>
                </a:lnTo>
                <a:lnTo>
                  <a:pt x="37566" y="16052"/>
                </a:lnTo>
                <a:lnTo>
                  <a:pt x="38696" y="9728"/>
                </a:lnTo>
                <a:lnTo>
                  <a:pt x="45743" y="9728"/>
                </a:lnTo>
                <a:lnTo>
                  <a:pt x="43408" y="0"/>
                </a:lnTo>
                <a:close/>
              </a:path>
              <a:path w="78104" h="64134">
                <a:moveTo>
                  <a:pt x="77673" y="0"/>
                </a:moveTo>
                <a:lnTo>
                  <a:pt x="69278" y="0"/>
                </a:lnTo>
                <a:lnTo>
                  <a:pt x="60826" y="32270"/>
                </a:lnTo>
                <a:lnTo>
                  <a:pt x="57099" y="47091"/>
                </a:lnTo>
                <a:lnTo>
                  <a:pt x="55778" y="54076"/>
                </a:lnTo>
                <a:lnTo>
                  <a:pt x="62353" y="54076"/>
                </a:lnTo>
                <a:lnTo>
                  <a:pt x="776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6028598" y="9355297"/>
            <a:ext cx="1019696" cy="751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5209426" y="9216542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61" y="0"/>
                </a:moveTo>
                <a:lnTo>
                  <a:pt x="7110" y="6831"/>
                </a:lnTo>
                <a:lnTo>
                  <a:pt x="1753" y="19856"/>
                </a:lnTo>
                <a:lnTo>
                  <a:pt x="0" y="39590"/>
                </a:lnTo>
                <a:lnTo>
                  <a:pt x="4028" y="54478"/>
                </a:lnTo>
                <a:lnTo>
                  <a:pt x="12443" y="63615"/>
                </a:lnTo>
                <a:lnTo>
                  <a:pt x="25128" y="66587"/>
                </a:lnTo>
                <a:lnTo>
                  <a:pt x="35622" y="61324"/>
                </a:lnTo>
                <a:lnTo>
                  <a:pt x="36775" y="59273"/>
                </a:lnTo>
                <a:lnTo>
                  <a:pt x="18423" y="59273"/>
                </a:lnTo>
                <a:lnTo>
                  <a:pt x="11230" y="50665"/>
                </a:lnTo>
                <a:lnTo>
                  <a:pt x="8586" y="33056"/>
                </a:lnTo>
                <a:lnTo>
                  <a:pt x="9181" y="23766"/>
                </a:lnTo>
                <a:lnTo>
                  <a:pt x="14145" y="10184"/>
                </a:lnTo>
                <a:lnTo>
                  <a:pt x="23413" y="5613"/>
                </a:lnTo>
                <a:lnTo>
                  <a:pt x="34463" y="5613"/>
                </a:lnTo>
                <a:lnTo>
                  <a:pt x="30139" y="1974"/>
                </a:lnTo>
                <a:lnTo>
                  <a:pt x="15361" y="0"/>
                </a:lnTo>
                <a:close/>
              </a:path>
              <a:path w="44450" h="66675">
                <a:moveTo>
                  <a:pt x="34463" y="5613"/>
                </a:moveTo>
                <a:lnTo>
                  <a:pt x="23413" y="5613"/>
                </a:lnTo>
                <a:lnTo>
                  <a:pt x="30207" y="10094"/>
                </a:lnTo>
                <a:lnTo>
                  <a:pt x="33977" y="22215"/>
                </a:lnTo>
                <a:lnTo>
                  <a:pt x="34757" y="43023"/>
                </a:lnTo>
                <a:lnTo>
                  <a:pt x="29619" y="55316"/>
                </a:lnTo>
                <a:lnTo>
                  <a:pt x="18423" y="59273"/>
                </a:lnTo>
                <a:lnTo>
                  <a:pt x="36775" y="59273"/>
                </a:lnTo>
                <a:lnTo>
                  <a:pt x="42168" y="49677"/>
                </a:lnTo>
                <a:lnTo>
                  <a:pt x="44426" y="32040"/>
                </a:lnTo>
                <a:lnTo>
                  <a:pt x="43800" y="22661"/>
                </a:lnTo>
                <a:lnTo>
                  <a:pt x="39384" y="9754"/>
                </a:lnTo>
                <a:lnTo>
                  <a:pt x="34463" y="56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5260379" y="921273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945" y="0"/>
                </a:moveTo>
                <a:lnTo>
                  <a:pt x="6095" y="0"/>
                </a:lnTo>
                <a:lnTo>
                  <a:pt x="0" y="5892"/>
                </a:lnTo>
                <a:lnTo>
                  <a:pt x="101" y="20815"/>
                </a:lnTo>
                <a:lnTo>
                  <a:pt x="5486" y="26796"/>
                </a:lnTo>
                <a:lnTo>
                  <a:pt x="20408" y="26796"/>
                </a:lnTo>
                <a:lnTo>
                  <a:pt x="26265" y="22021"/>
                </a:lnTo>
                <a:lnTo>
                  <a:pt x="9042" y="22021"/>
                </a:lnTo>
                <a:lnTo>
                  <a:pt x="5587" y="18376"/>
                </a:lnTo>
                <a:lnTo>
                  <a:pt x="5587" y="9334"/>
                </a:lnTo>
                <a:lnTo>
                  <a:pt x="8229" y="4775"/>
                </a:lnTo>
                <a:lnTo>
                  <a:pt x="25794" y="4775"/>
                </a:lnTo>
                <a:lnTo>
                  <a:pt x="21945" y="0"/>
                </a:lnTo>
                <a:close/>
              </a:path>
              <a:path w="27304" h="27304">
                <a:moveTo>
                  <a:pt x="25794" y="4775"/>
                </a:moveTo>
                <a:lnTo>
                  <a:pt x="19303" y="4775"/>
                </a:lnTo>
                <a:lnTo>
                  <a:pt x="21431" y="9334"/>
                </a:lnTo>
                <a:lnTo>
                  <a:pt x="21432" y="18376"/>
                </a:lnTo>
                <a:lnTo>
                  <a:pt x="18072" y="22021"/>
                </a:lnTo>
                <a:lnTo>
                  <a:pt x="26265" y="22021"/>
                </a:lnTo>
                <a:lnTo>
                  <a:pt x="27012" y="21412"/>
                </a:lnTo>
                <a:lnTo>
                  <a:pt x="27012" y="6286"/>
                </a:lnTo>
                <a:lnTo>
                  <a:pt x="25794" y="4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5733900" y="9073530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5" h="62229">
                <a:moveTo>
                  <a:pt x="63913" y="30764"/>
                </a:moveTo>
                <a:lnTo>
                  <a:pt x="60770" y="44611"/>
                </a:lnTo>
                <a:lnTo>
                  <a:pt x="52310" y="55415"/>
                </a:lnTo>
                <a:lnTo>
                  <a:pt x="39991" y="61720"/>
                </a:lnTo>
                <a:lnTo>
                  <a:pt x="23205" y="59888"/>
                </a:lnTo>
                <a:lnTo>
                  <a:pt x="10772" y="53595"/>
                </a:lnTo>
                <a:lnTo>
                  <a:pt x="2951" y="43896"/>
                </a:lnTo>
                <a:lnTo>
                  <a:pt x="0" y="31847"/>
                </a:lnTo>
                <a:lnTo>
                  <a:pt x="3031" y="17538"/>
                </a:lnTo>
                <a:lnTo>
                  <a:pt x="11229" y="6506"/>
                </a:lnTo>
                <a:lnTo>
                  <a:pt x="23204" y="0"/>
                </a:lnTo>
                <a:lnTo>
                  <a:pt x="40200" y="1670"/>
                </a:lnTo>
                <a:lnTo>
                  <a:pt x="52768" y="7754"/>
                </a:lnTo>
                <a:lnTo>
                  <a:pt x="60720" y="17219"/>
                </a:lnTo>
                <a:lnTo>
                  <a:pt x="63867" y="29033"/>
                </a:lnTo>
                <a:lnTo>
                  <a:pt x="63913" y="307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666534" y="9216475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5712775" y="921646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1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1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7"/>
                </a:lnTo>
                <a:lnTo>
                  <a:pt x="40609" y="36258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764228" y="921672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78" y="23772"/>
                </a:lnTo>
                <a:lnTo>
                  <a:pt x="14138" y="10184"/>
                </a:lnTo>
                <a:lnTo>
                  <a:pt x="23405" y="5612"/>
                </a:lnTo>
                <a:lnTo>
                  <a:pt x="34460" y="5612"/>
                </a:lnTo>
                <a:lnTo>
                  <a:pt x="30136" y="1974"/>
                </a:lnTo>
                <a:lnTo>
                  <a:pt x="15357" y="0"/>
                </a:lnTo>
                <a:close/>
              </a:path>
              <a:path w="44450" h="66675">
                <a:moveTo>
                  <a:pt x="34460" y="5612"/>
                </a:moveTo>
                <a:lnTo>
                  <a:pt x="23405" y="5612"/>
                </a:lnTo>
                <a:lnTo>
                  <a:pt x="30203" y="10086"/>
                </a:lnTo>
                <a:lnTo>
                  <a:pt x="33975" y="22201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9"/>
                </a:lnTo>
                <a:lnTo>
                  <a:pt x="39382" y="9754"/>
                </a:lnTo>
                <a:lnTo>
                  <a:pt x="34460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5816355" y="9216727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6" y="23773"/>
                </a:lnTo>
                <a:lnTo>
                  <a:pt x="14132" y="10185"/>
                </a:lnTo>
                <a:lnTo>
                  <a:pt x="23392" y="5613"/>
                </a:lnTo>
                <a:lnTo>
                  <a:pt x="34455" y="5613"/>
                </a:lnTo>
                <a:lnTo>
                  <a:pt x="30129" y="1974"/>
                </a:lnTo>
                <a:lnTo>
                  <a:pt x="15354" y="0"/>
                </a:lnTo>
                <a:close/>
              </a:path>
              <a:path w="44450" h="66675">
                <a:moveTo>
                  <a:pt x="34455" y="5613"/>
                </a:moveTo>
                <a:lnTo>
                  <a:pt x="23392" y="5613"/>
                </a:lnTo>
                <a:lnTo>
                  <a:pt x="30190" y="10086"/>
                </a:lnTo>
                <a:lnTo>
                  <a:pt x="33963" y="22200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8"/>
                </a:lnTo>
                <a:lnTo>
                  <a:pt x="39378" y="9753"/>
                </a:lnTo>
                <a:lnTo>
                  <a:pt x="34455" y="56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6140582" y="9216475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6186823" y="921646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1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1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7"/>
                </a:lnTo>
                <a:lnTo>
                  <a:pt x="40609" y="36258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6244823" y="9216475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6290405" y="921672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6" y="23772"/>
                </a:lnTo>
                <a:lnTo>
                  <a:pt x="14131" y="10184"/>
                </a:lnTo>
                <a:lnTo>
                  <a:pt x="23391" y="5612"/>
                </a:lnTo>
                <a:lnTo>
                  <a:pt x="34454" y="5612"/>
                </a:lnTo>
                <a:lnTo>
                  <a:pt x="30129" y="1974"/>
                </a:lnTo>
                <a:lnTo>
                  <a:pt x="15350" y="0"/>
                </a:lnTo>
                <a:close/>
              </a:path>
              <a:path w="44450" h="66675">
                <a:moveTo>
                  <a:pt x="34454" y="5612"/>
                </a:moveTo>
                <a:lnTo>
                  <a:pt x="23391" y="5612"/>
                </a:lnTo>
                <a:lnTo>
                  <a:pt x="30189" y="10084"/>
                </a:lnTo>
                <a:lnTo>
                  <a:pt x="33962" y="22199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6"/>
                </a:lnTo>
                <a:lnTo>
                  <a:pt x="39379" y="9753"/>
                </a:lnTo>
                <a:lnTo>
                  <a:pt x="34454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6339318" y="9233327"/>
            <a:ext cx="45085" cy="49530"/>
          </a:xfrm>
          <a:custGeom>
            <a:avLst/>
            <a:gdLst/>
            <a:ahLst/>
            <a:cxnLst/>
            <a:rect l="l" t="t" r="r" b="b"/>
            <a:pathLst>
              <a:path w="45085" h="49529">
                <a:moveTo>
                  <a:pt x="10769" y="0"/>
                </a:moveTo>
                <a:lnTo>
                  <a:pt x="812" y="0"/>
                </a:lnTo>
                <a:lnTo>
                  <a:pt x="17462" y="24066"/>
                </a:lnTo>
                <a:lnTo>
                  <a:pt x="0" y="49148"/>
                </a:lnTo>
                <a:lnTo>
                  <a:pt x="9855" y="49148"/>
                </a:lnTo>
                <a:lnTo>
                  <a:pt x="16967" y="38074"/>
                </a:lnTo>
                <a:lnTo>
                  <a:pt x="18783" y="35140"/>
                </a:lnTo>
                <a:lnTo>
                  <a:pt x="20523" y="32499"/>
                </a:lnTo>
                <a:lnTo>
                  <a:pt x="22148" y="29552"/>
                </a:lnTo>
                <a:lnTo>
                  <a:pt x="31661" y="29552"/>
                </a:lnTo>
                <a:lnTo>
                  <a:pt x="27724" y="23761"/>
                </a:lnTo>
                <a:lnTo>
                  <a:pt x="31376" y="18580"/>
                </a:lnTo>
                <a:lnTo>
                  <a:pt x="22745" y="18580"/>
                </a:lnTo>
                <a:lnTo>
                  <a:pt x="19596" y="13309"/>
                </a:lnTo>
                <a:lnTo>
                  <a:pt x="10769" y="0"/>
                </a:lnTo>
                <a:close/>
              </a:path>
              <a:path w="45085" h="49529">
                <a:moveTo>
                  <a:pt x="31661" y="29552"/>
                </a:moveTo>
                <a:lnTo>
                  <a:pt x="22339" y="29552"/>
                </a:lnTo>
                <a:lnTo>
                  <a:pt x="25692" y="35229"/>
                </a:lnTo>
                <a:lnTo>
                  <a:pt x="27622" y="38074"/>
                </a:lnTo>
                <a:lnTo>
                  <a:pt x="34836" y="49148"/>
                </a:lnTo>
                <a:lnTo>
                  <a:pt x="44983" y="49148"/>
                </a:lnTo>
                <a:lnTo>
                  <a:pt x="31661" y="29552"/>
                </a:lnTo>
                <a:close/>
              </a:path>
              <a:path w="45085" h="49529">
                <a:moveTo>
                  <a:pt x="44475" y="0"/>
                </a:moveTo>
                <a:lnTo>
                  <a:pt x="34836" y="0"/>
                </a:lnTo>
                <a:lnTo>
                  <a:pt x="27927" y="10452"/>
                </a:lnTo>
                <a:lnTo>
                  <a:pt x="26301" y="13093"/>
                </a:lnTo>
                <a:lnTo>
                  <a:pt x="24676" y="15633"/>
                </a:lnTo>
                <a:lnTo>
                  <a:pt x="23050" y="18580"/>
                </a:lnTo>
                <a:lnTo>
                  <a:pt x="31376" y="18580"/>
                </a:lnTo>
                <a:lnTo>
                  <a:pt x="44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6396108" y="9216475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7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6442350" y="921646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39" h="66040">
                <a:moveTo>
                  <a:pt x="1824" y="56261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52" y="59905"/>
                </a:lnTo>
                <a:lnTo>
                  <a:pt x="9939" y="59905"/>
                </a:lnTo>
                <a:lnTo>
                  <a:pt x="4567" y="57886"/>
                </a:lnTo>
                <a:lnTo>
                  <a:pt x="1824" y="56261"/>
                </a:lnTo>
                <a:close/>
              </a:path>
              <a:path w="40639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05"/>
                </a:lnTo>
                <a:lnTo>
                  <a:pt x="33252" y="59905"/>
                </a:lnTo>
                <a:lnTo>
                  <a:pt x="36488" y="57546"/>
                </a:lnTo>
                <a:lnTo>
                  <a:pt x="40609" y="44577"/>
                </a:lnTo>
                <a:lnTo>
                  <a:pt x="40609" y="36258"/>
                </a:lnTo>
                <a:lnTo>
                  <a:pt x="36668" y="30975"/>
                </a:lnTo>
                <a:close/>
              </a:path>
              <a:path w="40639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39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6493803" y="921672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6" y="6830"/>
                </a:lnTo>
                <a:lnTo>
                  <a:pt x="1751" y="19855"/>
                </a:lnTo>
                <a:lnTo>
                  <a:pt x="0" y="39597"/>
                </a:lnTo>
                <a:lnTo>
                  <a:pt x="4031" y="54478"/>
                </a:lnTo>
                <a:lnTo>
                  <a:pt x="12447" y="63613"/>
                </a:lnTo>
                <a:lnTo>
                  <a:pt x="25133" y="66585"/>
                </a:lnTo>
                <a:lnTo>
                  <a:pt x="35619" y="61315"/>
                </a:lnTo>
                <a:lnTo>
                  <a:pt x="36774" y="59260"/>
                </a:lnTo>
                <a:lnTo>
                  <a:pt x="18416" y="59260"/>
                </a:lnTo>
                <a:lnTo>
                  <a:pt x="11224" y="50652"/>
                </a:lnTo>
                <a:lnTo>
                  <a:pt x="8584" y="33043"/>
                </a:lnTo>
                <a:lnTo>
                  <a:pt x="9177" y="23770"/>
                </a:lnTo>
                <a:lnTo>
                  <a:pt x="14138" y="10183"/>
                </a:lnTo>
                <a:lnTo>
                  <a:pt x="23405" y="5612"/>
                </a:lnTo>
                <a:lnTo>
                  <a:pt x="34460" y="5612"/>
                </a:lnTo>
                <a:lnTo>
                  <a:pt x="30137" y="1974"/>
                </a:lnTo>
                <a:lnTo>
                  <a:pt x="15354" y="0"/>
                </a:lnTo>
                <a:close/>
              </a:path>
              <a:path w="44450" h="66675">
                <a:moveTo>
                  <a:pt x="34460" y="5612"/>
                </a:moveTo>
                <a:lnTo>
                  <a:pt x="23405" y="5612"/>
                </a:lnTo>
                <a:lnTo>
                  <a:pt x="30202" y="10086"/>
                </a:lnTo>
                <a:lnTo>
                  <a:pt x="33975" y="22201"/>
                </a:lnTo>
                <a:lnTo>
                  <a:pt x="34755" y="43012"/>
                </a:lnTo>
                <a:lnTo>
                  <a:pt x="29616" y="55303"/>
                </a:lnTo>
                <a:lnTo>
                  <a:pt x="18416" y="59260"/>
                </a:lnTo>
                <a:lnTo>
                  <a:pt x="36774" y="59260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9" y="22659"/>
                </a:lnTo>
                <a:lnTo>
                  <a:pt x="39384" y="9755"/>
                </a:lnTo>
                <a:lnTo>
                  <a:pt x="34460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6545929" y="921672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0" y="0"/>
                </a:moveTo>
                <a:lnTo>
                  <a:pt x="7101" y="6830"/>
                </a:lnTo>
                <a:lnTo>
                  <a:pt x="1749" y="19855"/>
                </a:lnTo>
                <a:lnTo>
                  <a:pt x="0" y="39597"/>
                </a:lnTo>
                <a:lnTo>
                  <a:pt x="4028" y="54478"/>
                </a:lnTo>
                <a:lnTo>
                  <a:pt x="12442" y="63613"/>
                </a:lnTo>
                <a:lnTo>
                  <a:pt x="25133" y="66585"/>
                </a:lnTo>
                <a:lnTo>
                  <a:pt x="35620" y="61315"/>
                </a:lnTo>
                <a:lnTo>
                  <a:pt x="36775" y="59258"/>
                </a:lnTo>
                <a:lnTo>
                  <a:pt x="18413" y="59258"/>
                </a:lnTo>
                <a:lnTo>
                  <a:pt x="11216" y="50649"/>
                </a:lnTo>
                <a:lnTo>
                  <a:pt x="8572" y="33043"/>
                </a:lnTo>
                <a:lnTo>
                  <a:pt x="9166" y="23772"/>
                </a:lnTo>
                <a:lnTo>
                  <a:pt x="14131" y="10184"/>
                </a:lnTo>
                <a:lnTo>
                  <a:pt x="23391" y="5612"/>
                </a:lnTo>
                <a:lnTo>
                  <a:pt x="34454" y="5612"/>
                </a:lnTo>
                <a:lnTo>
                  <a:pt x="30129" y="1974"/>
                </a:lnTo>
                <a:lnTo>
                  <a:pt x="15350" y="0"/>
                </a:lnTo>
                <a:close/>
              </a:path>
              <a:path w="44450" h="66675">
                <a:moveTo>
                  <a:pt x="34454" y="5612"/>
                </a:moveTo>
                <a:lnTo>
                  <a:pt x="23391" y="5612"/>
                </a:lnTo>
                <a:lnTo>
                  <a:pt x="30189" y="10084"/>
                </a:lnTo>
                <a:lnTo>
                  <a:pt x="33962" y="22199"/>
                </a:lnTo>
                <a:lnTo>
                  <a:pt x="34743" y="43009"/>
                </a:lnTo>
                <a:lnTo>
                  <a:pt x="29606" y="55302"/>
                </a:lnTo>
                <a:lnTo>
                  <a:pt x="18413" y="59258"/>
                </a:lnTo>
                <a:lnTo>
                  <a:pt x="36775" y="59258"/>
                </a:lnTo>
                <a:lnTo>
                  <a:pt x="42165" y="49663"/>
                </a:lnTo>
                <a:lnTo>
                  <a:pt x="44424" y="32027"/>
                </a:lnTo>
                <a:lnTo>
                  <a:pt x="43798" y="22656"/>
                </a:lnTo>
                <a:lnTo>
                  <a:pt x="39379" y="9753"/>
                </a:lnTo>
                <a:lnTo>
                  <a:pt x="34454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6819758" y="9216475"/>
            <a:ext cx="22225" cy="66040"/>
          </a:xfrm>
          <a:custGeom>
            <a:avLst/>
            <a:gdLst/>
            <a:ahLst/>
            <a:cxnLst/>
            <a:rect l="l" t="t" r="r" b="b"/>
            <a:pathLst>
              <a:path w="22225" h="66040">
                <a:moveTo>
                  <a:pt x="22034" y="8318"/>
                </a:moveTo>
                <a:lnTo>
                  <a:pt x="13411" y="8318"/>
                </a:lnTo>
                <a:lnTo>
                  <a:pt x="13411" y="66001"/>
                </a:lnTo>
                <a:lnTo>
                  <a:pt x="22034" y="66001"/>
                </a:lnTo>
                <a:lnTo>
                  <a:pt x="22034" y="8318"/>
                </a:lnTo>
                <a:close/>
              </a:path>
              <a:path w="22225" h="66040">
                <a:moveTo>
                  <a:pt x="22034" y="0"/>
                </a:moveTo>
                <a:lnTo>
                  <a:pt x="14427" y="0"/>
                </a:lnTo>
                <a:lnTo>
                  <a:pt x="0" y="7708"/>
                </a:lnTo>
                <a:lnTo>
                  <a:pt x="1727" y="14516"/>
                </a:lnTo>
                <a:lnTo>
                  <a:pt x="13208" y="8318"/>
                </a:lnTo>
                <a:lnTo>
                  <a:pt x="22034" y="8318"/>
                </a:lnTo>
                <a:lnTo>
                  <a:pt x="220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6866000" y="9216469"/>
            <a:ext cx="40640" cy="66040"/>
          </a:xfrm>
          <a:custGeom>
            <a:avLst/>
            <a:gdLst/>
            <a:ahLst/>
            <a:cxnLst/>
            <a:rect l="l" t="t" r="r" b="b"/>
            <a:pathLst>
              <a:path w="40640" h="66040">
                <a:moveTo>
                  <a:pt x="1824" y="56261"/>
                </a:moveTo>
                <a:lnTo>
                  <a:pt x="0" y="63310"/>
                </a:lnTo>
                <a:lnTo>
                  <a:pt x="7986" y="65723"/>
                </a:lnTo>
                <a:lnTo>
                  <a:pt x="25494" y="65563"/>
                </a:lnTo>
                <a:lnTo>
                  <a:pt x="33235" y="59918"/>
                </a:lnTo>
                <a:lnTo>
                  <a:pt x="9939" y="59918"/>
                </a:lnTo>
                <a:lnTo>
                  <a:pt x="4567" y="57886"/>
                </a:lnTo>
                <a:lnTo>
                  <a:pt x="1824" y="56261"/>
                </a:lnTo>
                <a:close/>
              </a:path>
              <a:path w="40640" h="66040">
                <a:moveTo>
                  <a:pt x="36668" y="30975"/>
                </a:moveTo>
                <a:lnTo>
                  <a:pt x="25789" y="30975"/>
                </a:lnTo>
                <a:lnTo>
                  <a:pt x="31478" y="37058"/>
                </a:lnTo>
                <a:lnTo>
                  <a:pt x="31580" y="54419"/>
                </a:lnTo>
                <a:lnTo>
                  <a:pt x="24366" y="59918"/>
                </a:lnTo>
                <a:lnTo>
                  <a:pt x="33235" y="59918"/>
                </a:lnTo>
                <a:lnTo>
                  <a:pt x="36488" y="57546"/>
                </a:lnTo>
                <a:lnTo>
                  <a:pt x="40609" y="44577"/>
                </a:lnTo>
                <a:lnTo>
                  <a:pt x="40609" y="36258"/>
                </a:lnTo>
                <a:lnTo>
                  <a:pt x="36668" y="30975"/>
                </a:lnTo>
                <a:close/>
              </a:path>
              <a:path w="40640" h="66040">
                <a:moveTo>
                  <a:pt x="39289" y="0"/>
                </a:moveTo>
                <a:lnTo>
                  <a:pt x="7716" y="0"/>
                </a:lnTo>
                <a:lnTo>
                  <a:pt x="3449" y="31673"/>
                </a:lnTo>
                <a:lnTo>
                  <a:pt x="5888" y="31381"/>
                </a:lnTo>
                <a:lnTo>
                  <a:pt x="8834" y="30975"/>
                </a:lnTo>
                <a:lnTo>
                  <a:pt x="36668" y="30975"/>
                </a:lnTo>
                <a:lnTo>
                  <a:pt x="36355" y="30556"/>
                </a:lnTo>
                <a:lnTo>
                  <a:pt x="31161" y="27622"/>
                </a:lnTo>
                <a:lnTo>
                  <a:pt x="27109" y="25184"/>
                </a:lnTo>
                <a:lnTo>
                  <a:pt x="23877" y="24472"/>
                </a:lnTo>
                <a:lnTo>
                  <a:pt x="11565" y="24472"/>
                </a:lnTo>
                <a:lnTo>
                  <a:pt x="14105" y="7518"/>
                </a:lnTo>
                <a:lnTo>
                  <a:pt x="39289" y="7518"/>
                </a:lnTo>
                <a:lnTo>
                  <a:pt x="39289" y="0"/>
                </a:lnTo>
                <a:close/>
              </a:path>
              <a:path w="40640" h="66040">
                <a:moveTo>
                  <a:pt x="22029" y="24066"/>
                </a:moveTo>
                <a:lnTo>
                  <a:pt x="14511" y="24066"/>
                </a:lnTo>
                <a:lnTo>
                  <a:pt x="11565" y="24472"/>
                </a:lnTo>
                <a:lnTo>
                  <a:pt x="23877" y="24472"/>
                </a:lnTo>
                <a:lnTo>
                  <a:pt x="22029" y="24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6917453" y="9216728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7" y="0"/>
                </a:moveTo>
                <a:lnTo>
                  <a:pt x="7108" y="6829"/>
                </a:lnTo>
                <a:lnTo>
                  <a:pt x="1751" y="19854"/>
                </a:lnTo>
                <a:lnTo>
                  <a:pt x="0" y="39594"/>
                </a:lnTo>
                <a:lnTo>
                  <a:pt x="4030" y="54482"/>
                </a:lnTo>
                <a:lnTo>
                  <a:pt x="12445" y="63616"/>
                </a:lnTo>
                <a:lnTo>
                  <a:pt x="25127" y="66587"/>
                </a:lnTo>
                <a:lnTo>
                  <a:pt x="35621" y="61321"/>
                </a:lnTo>
                <a:lnTo>
                  <a:pt x="36779" y="59261"/>
                </a:lnTo>
                <a:lnTo>
                  <a:pt x="18421" y="59261"/>
                </a:lnTo>
                <a:lnTo>
                  <a:pt x="11229" y="50653"/>
                </a:lnTo>
                <a:lnTo>
                  <a:pt x="8585" y="33044"/>
                </a:lnTo>
                <a:lnTo>
                  <a:pt x="9178" y="23772"/>
                </a:lnTo>
                <a:lnTo>
                  <a:pt x="14138" y="10184"/>
                </a:lnTo>
                <a:lnTo>
                  <a:pt x="23405" y="5612"/>
                </a:lnTo>
                <a:lnTo>
                  <a:pt x="34460" y="5612"/>
                </a:lnTo>
                <a:lnTo>
                  <a:pt x="30136" y="1974"/>
                </a:lnTo>
                <a:lnTo>
                  <a:pt x="15357" y="0"/>
                </a:lnTo>
                <a:close/>
              </a:path>
              <a:path w="44450" h="66675">
                <a:moveTo>
                  <a:pt x="34460" y="5612"/>
                </a:moveTo>
                <a:lnTo>
                  <a:pt x="23405" y="5612"/>
                </a:lnTo>
                <a:lnTo>
                  <a:pt x="30203" y="10086"/>
                </a:lnTo>
                <a:lnTo>
                  <a:pt x="33975" y="22201"/>
                </a:lnTo>
                <a:lnTo>
                  <a:pt x="34756" y="43011"/>
                </a:lnTo>
                <a:lnTo>
                  <a:pt x="29618" y="55303"/>
                </a:lnTo>
                <a:lnTo>
                  <a:pt x="18421" y="59261"/>
                </a:lnTo>
                <a:lnTo>
                  <a:pt x="36779" y="59261"/>
                </a:lnTo>
                <a:lnTo>
                  <a:pt x="42167" y="49672"/>
                </a:lnTo>
                <a:lnTo>
                  <a:pt x="44424" y="32040"/>
                </a:lnTo>
                <a:lnTo>
                  <a:pt x="43799" y="22659"/>
                </a:lnTo>
                <a:lnTo>
                  <a:pt x="39382" y="9754"/>
                </a:lnTo>
                <a:lnTo>
                  <a:pt x="34460" y="5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6969580" y="9216727"/>
            <a:ext cx="44450" cy="66675"/>
          </a:xfrm>
          <a:custGeom>
            <a:avLst/>
            <a:gdLst/>
            <a:ahLst/>
            <a:cxnLst/>
            <a:rect l="l" t="t" r="r" b="b"/>
            <a:pathLst>
              <a:path w="44450" h="66675">
                <a:moveTo>
                  <a:pt x="15354" y="0"/>
                </a:moveTo>
                <a:lnTo>
                  <a:pt x="7104" y="6828"/>
                </a:lnTo>
                <a:lnTo>
                  <a:pt x="1750" y="19853"/>
                </a:lnTo>
                <a:lnTo>
                  <a:pt x="0" y="39593"/>
                </a:lnTo>
                <a:lnTo>
                  <a:pt x="4026" y="54481"/>
                </a:lnTo>
                <a:lnTo>
                  <a:pt x="12438" y="63616"/>
                </a:lnTo>
                <a:lnTo>
                  <a:pt x="25125" y="66588"/>
                </a:lnTo>
                <a:lnTo>
                  <a:pt x="35616" y="61321"/>
                </a:lnTo>
                <a:lnTo>
                  <a:pt x="36775" y="59260"/>
                </a:lnTo>
                <a:lnTo>
                  <a:pt x="18413" y="59260"/>
                </a:lnTo>
                <a:lnTo>
                  <a:pt x="11217" y="50651"/>
                </a:lnTo>
                <a:lnTo>
                  <a:pt x="8573" y="33044"/>
                </a:lnTo>
                <a:lnTo>
                  <a:pt x="9166" y="23773"/>
                </a:lnTo>
                <a:lnTo>
                  <a:pt x="14132" y="10185"/>
                </a:lnTo>
                <a:lnTo>
                  <a:pt x="23392" y="5613"/>
                </a:lnTo>
                <a:lnTo>
                  <a:pt x="34455" y="5613"/>
                </a:lnTo>
                <a:lnTo>
                  <a:pt x="30129" y="1974"/>
                </a:lnTo>
                <a:lnTo>
                  <a:pt x="15354" y="0"/>
                </a:lnTo>
                <a:close/>
              </a:path>
              <a:path w="44450" h="66675">
                <a:moveTo>
                  <a:pt x="34455" y="5613"/>
                </a:moveTo>
                <a:lnTo>
                  <a:pt x="23392" y="5613"/>
                </a:lnTo>
                <a:lnTo>
                  <a:pt x="30190" y="10086"/>
                </a:lnTo>
                <a:lnTo>
                  <a:pt x="33963" y="22200"/>
                </a:lnTo>
                <a:lnTo>
                  <a:pt x="34744" y="43010"/>
                </a:lnTo>
                <a:lnTo>
                  <a:pt x="29607" y="55303"/>
                </a:lnTo>
                <a:lnTo>
                  <a:pt x="18413" y="59260"/>
                </a:lnTo>
                <a:lnTo>
                  <a:pt x="36775" y="59260"/>
                </a:lnTo>
                <a:lnTo>
                  <a:pt x="42165" y="49672"/>
                </a:lnTo>
                <a:lnTo>
                  <a:pt x="44425" y="32041"/>
                </a:lnTo>
                <a:lnTo>
                  <a:pt x="43798" y="22658"/>
                </a:lnTo>
                <a:lnTo>
                  <a:pt x="39378" y="9753"/>
                </a:lnTo>
                <a:lnTo>
                  <a:pt x="34455" y="56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6253695" y="9072321"/>
            <a:ext cx="175895" cy="64135"/>
          </a:xfrm>
          <a:custGeom>
            <a:avLst/>
            <a:gdLst/>
            <a:ahLst/>
            <a:cxnLst/>
            <a:rect l="l" t="t" r="r" b="b"/>
            <a:pathLst>
              <a:path w="175895" h="64134">
                <a:moveTo>
                  <a:pt x="175780" y="63944"/>
                </a:moveTo>
                <a:lnTo>
                  <a:pt x="0" y="63944"/>
                </a:lnTo>
                <a:lnTo>
                  <a:pt x="0" y="0"/>
                </a:lnTo>
                <a:lnTo>
                  <a:pt x="175780" y="0"/>
                </a:lnTo>
                <a:lnTo>
                  <a:pt x="175780" y="6394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6869086" y="9061081"/>
            <a:ext cx="100330" cy="92075"/>
          </a:xfrm>
          <a:custGeom>
            <a:avLst/>
            <a:gdLst/>
            <a:ahLst/>
            <a:cxnLst/>
            <a:rect l="l" t="t" r="r" b="b"/>
            <a:pathLst>
              <a:path w="100329" h="92075">
                <a:moveTo>
                  <a:pt x="99974" y="0"/>
                </a:moveTo>
                <a:lnTo>
                  <a:pt x="0" y="0"/>
                </a:lnTo>
                <a:lnTo>
                  <a:pt x="0" y="92074"/>
                </a:lnTo>
                <a:lnTo>
                  <a:pt x="99974" y="92074"/>
                </a:lnTo>
                <a:lnTo>
                  <a:pt x="99974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5200483" y="9345267"/>
            <a:ext cx="202565" cy="92075"/>
          </a:xfrm>
          <a:custGeom>
            <a:avLst/>
            <a:gdLst/>
            <a:ahLst/>
            <a:cxnLst/>
            <a:rect l="l" t="t" r="r" b="b"/>
            <a:pathLst>
              <a:path w="202564" h="92075">
                <a:moveTo>
                  <a:pt x="156631" y="0"/>
                </a:moveTo>
                <a:lnTo>
                  <a:pt x="43136" y="74"/>
                </a:lnTo>
                <a:lnTo>
                  <a:pt x="8247" y="19876"/>
                </a:lnTo>
                <a:lnTo>
                  <a:pt x="0" y="47227"/>
                </a:lnTo>
                <a:lnTo>
                  <a:pt x="2675" y="61293"/>
                </a:lnTo>
                <a:lnTo>
                  <a:pt x="9301" y="73467"/>
                </a:lnTo>
                <a:lnTo>
                  <a:pt x="19167" y="83042"/>
                </a:lnTo>
                <a:lnTo>
                  <a:pt x="31557" y="89308"/>
                </a:lnTo>
                <a:lnTo>
                  <a:pt x="45760" y="91554"/>
                </a:lnTo>
                <a:lnTo>
                  <a:pt x="158077" y="91531"/>
                </a:lnTo>
                <a:lnTo>
                  <a:pt x="193889" y="72378"/>
                </a:lnTo>
                <a:lnTo>
                  <a:pt x="202402" y="45770"/>
                </a:lnTo>
                <a:lnTo>
                  <a:pt x="202380" y="44335"/>
                </a:lnTo>
                <a:lnTo>
                  <a:pt x="183232" y="8518"/>
                </a:lnTo>
                <a:lnTo>
                  <a:pt x="15663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5250269" y="9351200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5250269" y="93643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5250269" y="9377578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5250269" y="93907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5250269" y="940395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5250269" y="94171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5250269" y="943033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5351475" y="9350412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5351475" y="9363595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5351475" y="937679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351475" y="9389974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351475" y="9403169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5351475" y="9416351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5351475" y="9429546"/>
            <a:ext cx="1905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12293">
            <a:solidFill>
              <a:srgbClr val="F1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5262952" y="9366408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19127" y="35483"/>
                </a:moveTo>
                <a:lnTo>
                  <a:pt x="12369" y="35483"/>
                </a:lnTo>
                <a:lnTo>
                  <a:pt x="12933" y="42100"/>
                </a:lnTo>
                <a:lnTo>
                  <a:pt x="15151" y="47777"/>
                </a:lnTo>
                <a:lnTo>
                  <a:pt x="19050" y="52552"/>
                </a:lnTo>
                <a:lnTo>
                  <a:pt x="27152" y="52552"/>
                </a:lnTo>
                <a:lnTo>
                  <a:pt x="24561" y="49123"/>
                </a:lnTo>
                <a:lnTo>
                  <a:pt x="22733" y="46304"/>
                </a:lnTo>
                <a:lnTo>
                  <a:pt x="21616" y="43942"/>
                </a:lnTo>
                <a:lnTo>
                  <a:pt x="20281" y="41236"/>
                </a:lnTo>
                <a:lnTo>
                  <a:pt x="19392" y="37985"/>
                </a:lnTo>
                <a:lnTo>
                  <a:pt x="19127" y="35483"/>
                </a:lnTo>
                <a:close/>
              </a:path>
              <a:path w="33020" h="52704">
                <a:moveTo>
                  <a:pt x="28638" y="0"/>
                </a:moveTo>
                <a:lnTo>
                  <a:pt x="19850" y="0"/>
                </a:lnTo>
                <a:lnTo>
                  <a:pt x="469" y="42100"/>
                </a:lnTo>
                <a:lnTo>
                  <a:pt x="0" y="43243"/>
                </a:lnTo>
                <a:lnTo>
                  <a:pt x="0" y="43942"/>
                </a:lnTo>
                <a:lnTo>
                  <a:pt x="584" y="44196"/>
                </a:lnTo>
                <a:lnTo>
                  <a:pt x="8496" y="44145"/>
                </a:lnTo>
                <a:lnTo>
                  <a:pt x="12369" y="35483"/>
                </a:lnTo>
                <a:lnTo>
                  <a:pt x="19127" y="35483"/>
                </a:lnTo>
                <a:lnTo>
                  <a:pt x="19011" y="34391"/>
                </a:lnTo>
                <a:lnTo>
                  <a:pt x="22364" y="34061"/>
                </a:lnTo>
                <a:lnTo>
                  <a:pt x="25349" y="33070"/>
                </a:lnTo>
                <a:lnTo>
                  <a:pt x="27375" y="31750"/>
                </a:lnTo>
                <a:lnTo>
                  <a:pt x="14084" y="31750"/>
                </a:lnTo>
                <a:lnTo>
                  <a:pt x="17881" y="26225"/>
                </a:lnTo>
                <a:lnTo>
                  <a:pt x="21336" y="23456"/>
                </a:lnTo>
                <a:lnTo>
                  <a:pt x="32664" y="23456"/>
                </a:lnTo>
                <a:lnTo>
                  <a:pt x="32664" y="22872"/>
                </a:lnTo>
                <a:lnTo>
                  <a:pt x="18097" y="22872"/>
                </a:lnTo>
                <a:lnTo>
                  <a:pt x="28638" y="0"/>
                </a:lnTo>
                <a:close/>
              </a:path>
              <a:path w="33020" h="52704">
                <a:moveTo>
                  <a:pt x="32664" y="23456"/>
                </a:moveTo>
                <a:lnTo>
                  <a:pt x="25311" y="23456"/>
                </a:lnTo>
                <a:lnTo>
                  <a:pt x="25641" y="23787"/>
                </a:lnTo>
                <a:lnTo>
                  <a:pt x="25730" y="26377"/>
                </a:lnTo>
                <a:lnTo>
                  <a:pt x="24142" y="28105"/>
                </a:lnTo>
                <a:lnTo>
                  <a:pt x="18910" y="31000"/>
                </a:lnTo>
                <a:lnTo>
                  <a:pt x="16611" y="31635"/>
                </a:lnTo>
                <a:lnTo>
                  <a:pt x="14084" y="31750"/>
                </a:lnTo>
                <a:lnTo>
                  <a:pt x="27375" y="31750"/>
                </a:lnTo>
                <a:lnTo>
                  <a:pt x="31089" y="29362"/>
                </a:lnTo>
                <a:lnTo>
                  <a:pt x="32664" y="26822"/>
                </a:lnTo>
                <a:lnTo>
                  <a:pt x="32664" y="23456"/>
                </a:lnTo>
                <a:close/>
              </a:path>
              <a:path w="33020" h="52704">
                <a:moveTo>
                  <a:pt x="30518" y="18897"/>
                </a:moveTo>
                <a:lnTo>
                  <a:pt x="22682" y="18897"/>
                </a:lnTo>
                <a:lnTo>
                  <a:pt x="19964" y="20218"/>
                </a:lnTo>
                <a:lnTo>
                  <a:pt x="18097" y="22872"/>
                </a:lnTo>
                <a:lnTo>
                  <a:pt x="32664" y="22872"/>
                </a:lnTo>
                <a:lnTo>
                  <a:pt x="32664" y="20523"/>
                </a:lnTo>
                <a:lnTo>
                  <a:pt x="30518" y="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5294610" y="9382886"/>
            <a:ext cx="43180" cy="28575"/>
          </a:xfrm>
          <a:custGeom>
            <a:avLst/>
            <a:gdLst/>
            <a:ahLst/>
            <a:cxnLst/>
            <a:rect l="l" t="t" r="r" b="b"/>
            <a:pathLst>
              <a:path w="43179" h="28575">
                <a:moveTo>
                  <a:pt x="38247" y="25730"/>
                </a:moveTo>
                <a:lnTo>
                  <a:pt x="27990" y="25730"/>
                </a:lnTo>
                <a:lnTo>
                  <a:pt x="28905" y="27508"/>
                </a:lnTo>
                <a:lnTo>
                  <a:pt x="30797" y="28346"/>
                </a:lnTo>
                <a:lnTo>
                  <a:pt x="34785" y="28219"/>
                </a:lnTo>
                <a:lnTo>
                  <a:pt x="35928" y="27698"/>
                </a:lnTo>
                <a:lnTo>
                  <a:pt x="38247" y="25730"/>
                </a:lnTo>
                <a:close/>
              </a:path>
              <a:path w="43179" h="28575">
                <a:moveTo>
                  <a:pt x="13258" y="0"/>
                </a:moveTo>
                <a:lnTo>
                  <a:pt x="9194" y="0"/>
                </a:lnTo>
                <a:lnTo>
                  <a:pt x="7924" y="469"/>
                </a:lnTo>
                <a:lnTo>
                  <a:pt x="0" y="25438"/>
                </a:lnTo>
                <a:lnTo>
                  <a:pt x="2540" y="28257"/>
                </a:lnTo>
                <a:lnTo>
                  <a:pt x="11264" y="28257"/>
                </a:lnTo>
                <a:lnTo>
                  <a:pt x="13880" y="27406"/>
                </a:lnTo>
                <a:lnTo>
                  <a:pt x="15443" y="25780"/>
                </a:lnTo>
                <a:lnTo>
                  <a:pt x="27941" y="25780"/>
                </a:lnTo>
                <a:lnTo>
                  <a:pt x="38247" y="25730"/>
                </a:lnTo>
                <a:lnTo>
                  <a:pt x="39052" y="24663"/>
                </a:lnTo>
                <a:lnTo>
                  <a:pt x="39433" y="23558"/>
                </a:lnTo>
                <a:lnTo>
                  <a:pt x="39928" y="22326"/>
                </a:lnTo>
                <a:lnTo>
                  <a:pt x="40119" y="21424"/>
                </a:lnTo>
                <a:lnTo>
                  <a:pt x="40057" y="21069"/>
                </a:lnTo>
                <a:lnTo>
                  <a:pt x="9664" y="21069"/>
                </a:lnTo>
                <a:lnTo>
                  <a:pt x="9067" y="20866"/>
                </a:lnTo>
                <a:lnTo>
                  <a:pt x="8115" y="19837"/>
                </a:lnTo>
                <a:lnTo>
                  <a:pt x="8001" y="19481"/>
                </a:lnTo>
                <a:lnTo>
                  <a:pt x="8039" y="15773"/>
                </a:lnTo>
                <a:lnTo>
                  <a:pt x="9144" y="12331"/>
                </a:lnTo>
                <a:lnTo>
                  <a:pt x="13347" y="3644"/>
                </a:lnTo>
                <a:lnTo>
                  <a:pt x="14285" y="1574"/>
                </a:lnTo>
                <a:lnTo>
                  <a:pt x="14389" y="368"/>
                </a:lnTo>
                <a:lnTo>
                  <a:pt x="13258" y="0"/>
                </a:lnTo>
                <a:close/>
              </a:path>
              <a:path w="43179" h="28575">
                <a:moveTo>
                  <a:pt x="27941" y="25780"/>
                </a:moveTo>
                <a:lnTo>
                  <a:pt x="15443" y="25780"/>
                </a:lnTo>
                <a:lnTo>
                  <a:pt x="16662" y="27419"/>
                </a:lnTo>
                <a:lnTo>
                  <a:pt x="18694" y="28257"/>
                </a:lnTo>
                <a:lnTo>
                  <a:pt x="24231" y="28257"/>
                </a:lnTo>
                <a:lnTo>
                  <a:pt x="26377" y="27406"/>
                </a:lnTo>
                <a:lnTo>
                  <a:pt x="27941" y="25780"/>
                </a:lnTo>
                <a:close/>
              </a:path>
              <a:path w="43179" h="28575">
                <a:moveTo>
                  <a:pt x="26098" y="0"/>
                </a:moveTo>
                <a:lnTo>
                  <a:pt x="13919" y="19481"/>
                </a:lnTo>
                <a:lnTo>
                  <a:pt x="13825" y="19621"/>
                </a:lnTo>
                <a:lnTo>
                  <a:pt x="12573" y="20802"/>
                </a:lnTo>
                <a:lnTo>
                  <a:pt x="9664" y="21069"/>
                </a:lnTo>
                <a:lnTo>
                  <a:pt x="23545" y="21069"/>
                </a:lnTo>
                <a:lnTo>
                  <a:pt x="22923" y="20904"/>
                </a:lnTo>
                <a:lnTo>
                  <a:pt x="21932" y="20104"/>
                </a:lnTo>
                <a:lnTo>
                  <a:pt x="21727" y="19545"/>
                </a:lnTo>
                <a:lnTo>
                  <a:pt x="21844" y="16370"/>
                </a:lnTo>
                <a:lnTo>
                  <a:pt x="22758" y="13322"/>
                </a:lnTo>
                <a:lnTo>
                  <a:pt x="24472" y="9499"/>
                </a:lnTo>
                <a:lnTo>
                  <a:pt x="28041" y="2158"/>
                </a:lnTo>
                <a:lnTo>
                  <a:pt x="28391" y="1346"/>
                </a:lnTo>
                <a:lnTo>
                  <a:pt x="28308" y="660"/>
                </a:lnTo>
                <a:lnTo>
                  <a:pt x="27051" y="139"/>
                </a:lnTo>
                <a:lnTo>
                  <a:pt x="26098" y="0"/>
                </a:lnTo>
                <a:close/>
              </a:path>
              <a:path w="43179" h="28575">
                <a:moveTo>
                  <a:pt x="42697" y="215"/>
                </a:moveTo>
                <a:lnTo>
                  <a:pt x="28116" y="17487"/>
                </a:lnTo>
                <a:lnTo>
                  <a:pt x="27228" y="19621"/>
                </a:lnTo>
                <a:lnTo>
                  <a:pt x="25920" y="20866"/>
                </a:lnTo>
                <a:lnTo>
                  <a:pt x="23545" y="21069"/>
                </a:lnTo>
                <a:lnTo>
                  <a:pt x="40057" y="21069"/>
                </a:lnTo>
                <a:lnTo>
                  <a:pt x="36207" y="21005"/>
                </a:lnTo>
                <a:lnTo>
                  <a:pt x="35534" y="20243"/>
                </a:lnTo>
                <a:lnTo>
                  <a:pt x="42849" y="1574"/>
                </a:lnTo>
                <a:lnTo>
                  <a:pt x="43113" y="711"/>
                </a:lnTo>
                <a:lnTo>
                  <a:pt x="43018" y="546"/>
                </a:lnTo>
                <a:lnTo>
                  <a:pt x="42697" y="215"/>
                </a:lnTo>
                <a:close/>
              </a:path>
              <a:path w="43179" h="28575">
                <a:moveTo>
                  <a:pt x="39674" y="20561"/>
                </a:moveTo>
                <a:lnTo>
                  <a:pt x="39077" y="20739"/>
                </a:lnTo>
                <a:lnTo>
                  <a:pt x="38227" y="20904"/>
                </a:lnTo>
                <a:lnTo>
                  <a:pt x="36207" y="21005"/>
                </a:lnTo>
                <a:lnTo>
                  <a:pt x="40046" y="21005"/>
                </a:lnTo>
                <a:lnTo>
                  <a:pt x="39979" y="20624"/>
                </a:lnTo>
                <a:lnTo>
                  <a:pt x="39674" y="205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5402884" y="9389071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79">
                <a:moveTo>
                  <a:pt x="0" y="2235"/>
                </a:moveTo>
                <a:lnTo>
                  <a:pt x="17602" y="2235"/>
                </a:lnTo>
              </a:path>
            </a:pathLst>
          </a:custGeom>
          <a:ln w="574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7102068" y="8743348"/>
            <a:ext cx="74930" cy="57150"/>
          </a:xfrm>
          <a:custGeom>
            <a:avLst/>
            <a:gdLst/>
            <a:ahLst/>
            <a:cxnLst/>
            <a:rect l="l" t="t" r="r" b="b"/>
            <a:pathLst>
              <a:path w="74929" h="57150">
                <a:moveTo>
                  <a:pt x="0" y="56705"/>
                </a:moveTo>
                <a:lnTo>
                  <a:pt x="7484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7104078" y="8787303"/>
            <a:ext cx="73025" cy="55244"/>
          </a:xfrm>
          <a:custGeom>
            <a:avLst/>
            <a:gdLst/>
            <a:ahLst/>
            <a:cxnLst/>
            <a:rect l="l" t="t" r="r" b="b"/>
            <a:pathLst>
              <a:path w="73025" h="55245">
                <a:moveTo>
                  <a:pt x="0" y="55016"/>
                </a:moveTo>
                <a:lnTo>
                  <a:pt x="728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6956590" y="8736007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0" y="0"/>
                </a:moveTo>
                <a:lnTo>
                  <a:pt x="368" y="403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6956588" y="8736007"/>
            <a:ext cx="147320" cy="64135"/>
          </a:xfrm>
          <a:custGeom>
            <a:avLst/>
            <a:gdLst/>
            <a:ahLst/>
            <a:cxnLst/>
            <a:rect l="l" t="t" r="r" b="b"/>
            <a:pathLst>
              <a:path w="147320" h="64134">
                <a:moveTo>
                  <a:pt x="147116" y="64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6956963" y="8776314"/>
            <a:ext cx="147320" cy="66040"/>
          </a:xfrm>
          <a:custGeom>
            <a:avLst/>
            <a:gdLst/>
            <a:ahLst/>
            <a:cxnLst/>
            <a:rect l="l" t="t" r="r" b="b"/>
            <a:pathLst>
              <a:path w="147320" h="66040">
                <a:moveTo>
                  <a:pt x="0" y="0"/>
                </a:moveTo>
                <a:lnTo>
                  <a:pt x="147116" y="660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6956590" y="8614519"/>
            <a:ext cx="173990" cy="121920"/>
          </a:xfrm>
          <a:custGeom>
            <a:avLst/>
            <a:gdLst/>
            <a:ahLst/>
            <a:cxnLst/>
            <a:rect l="l" t="t" r="r" b="b"/>
            <a:pathLst>
              <a:path w="173990" h="121920">
                <a:moveTo>
                  <a:pt x="0" y="121488"/>
                </a:moveTo>
                <a:lnTo>
                  <a:pt x="1738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7103316" y="8798464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761" y="4504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6920445" y="8614194"/>
            <a:ext cx="257810" cy="250825"/>
          </a:xfrm>
          <a:custGeom>
            <a:avLst/>
            <a:gdLst/>
            <a:ahLst/>
            <a:cxnLst/>
            <a:rect l="l" t="t" r="r" b="b"/>
            <a:pathLst>
              <a:path w="257809" h="250825">
                <a:moveTo>
                  <a:pt x="0" y="250570"/>
                </a:moveTo>
                <a:lnTo>
                  <a:pt x="257416" y="250570"/>
                </a:lnTo>
                <a:lnTo>
                  <a:pt x="257416" y="0"/>
                </a:lnTo>
                <a:lnTo>
                  <a:pt x="0" y="0"/>
                </a:lnTo>
                <a:lnTo>
                  <a:pt x="0" y="250570"/>
                </a:lnTo>
                <a:close/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7022662" y="8685083"/>
            <a:ext cx="140335" cy="67310"/>
          </a:xfrm>
          <a:custGeom>
            <a:avLst/>
            <a:gdLst/>
            <a:ahLst/>
            <a:cxnLst/>
            <a:rect l="l" t="t" r="r" b="b"/>
            <a:pathLst>
              <a:path w="140334" h="67309">
                <a:moveTo>
                  <a:pt x="140093" y="67221"/>
                </a:moveTo>
                <a:lnTo>
                  <a:pt x="0" y="0"/>
                </a:lnTo>
              </a:path>
            </a:pathLst>
          </a:custGeom>
          <a:ln w="6934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6999378" y="8630424"/>
            <a:ext cx="26670" cy="56515"/>
          </a:xfrm>
          <a:custGeom>
            <a:avLst/>
            <a:gdLst/>
            <a:ahLst/>
            <a:cxnLst/>
            <a:rect l="l" t="t" r="r" b="b"/>
            <a:pathLst>
              <a:path w="26670" h="56515">
                <a:moveTo>
                  <a:pt x="7918" y="0"/>
                </a:moveTo>
                <a:lnTo>
                  <a:pt x="2999" y="6832"/>
                </a:lnTo>
                <a:lnTo>
                  <a:pt x="159" y="20797"/>
                </a:lnTo>
                <a:lnTo>
                  <a:pt x="0" y="43394"/>
                </a:lnTo>
                <a:lnTo>
                  <a:pt x="6211" y="53609"/>
                </a:lnTo>
                <a:lnTo>
                  <a:pt x="17688" y="55972"/>
                </a:lnTo>
                <a:lnTo>
                  <a:pt x="20287" y="51792"/>
                </a:lnTo>
                <a:lnTo>
                  <a:pt x="7117" y="51792"/>
                </a:lnTo>
                <a:lnTo>
                  <a:pt x="3846" y="43394"/>
                </a:lnTo>
                <a:lnTo>
                  <a:pt x="3828" y="12904"/>
                </a:lnTo>
                <a:lnTo>
                  <a:pt x="7371" y="4637"/>
                </a:lnTo>
                <a:lnTo>
                  <a:pt x="19996" y="4637"/>
                </a:lnTo>
                <a:lnTo>
                  <a:pt x="19158" y="3014"/>
                </a:lnTo>
                <a:lnTo>
                  <a:pt x="7918" y="0"/>
                </a:lnTo>
                <a:close/>
              </a:path>
              <a:path w="26670" h="56515">
                <a:moveTo>
                  <a:pt x="19996" y="4637"/>
                </a:moveTo>
                <a:lnTo>
                  <a:pt x="17976" y="4637"/>
                </a:lnTo>
                <a:lnTo>
                  <a:pt x="20566" y="13882"/>
                </a:lnTo>
                <a:lnTo>
                  <a:pt x="20566" y="42559"/>
                </a:lnTo>
                <a:lnTo>
                  <a:pt x="17849" y="51792"/>
                </a:lnTo>
                <a:lnTo>
                  <a:pt x="20287" y="51792"/>
                </a:lnTo>
                <a:lnTo>
                  <a:pt x="23949" y="45903"/>
                </a:lnTo>
                <a:lnTo>
                  <a:pt x="26129" y="27611"/>
                </a:lnTo>
                <a:lnTo>
                  <a:pt x="24881" y="14104"/>
                </a:lnTo>
                <a:lnTo>
                  <a:pt x="19996" y="4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7029560" y="8626970"/>
            <a:ext cx="17145" cy="23495"/>
          </a:xfrm>
          <a:custGeom>
            <a:avLst/>
            <a:gdLst/>
            <a:ahLst/>
            <a:cxnLst/>
            <a:rect l="l" t="t" r="r" b="b"/>
            <a:pathLst>
              <a:path w="17145" h="23495">
                <a:moveTo>
                  <a:pt x="13652" y="0"/>
                </a:moveTo>
                <a:lnTo>
                  <a:pt x="3797" y="0"/>
                </a:lnTo>
                <a:lnTo>
                  <a:pt x="0" y="5105"/>
                </a:lnTo>
                <a:lnTo>
                  <a:pt x="63" y="18033"/>
                </a:lnTo>
                <a:lnTo>
                  <a:pt x="3416" y="23228"/>
                </a:lnTo>
                <a:lnTo>
                  <a:pt x="12700" y="23228"/>
                </a:lnTo>
                <a:lnTo>
                  <a:pt x="16333" y="19088"/>
                </a:lnTo>
                <a:lnTo>
                  <a:pt x="5626" y="19088"/>
                </a:lnTo>
                <a:lnTo>
                  <a:pt x="3479" y="15913"/>
                </a:lnTo>
                <a:lnTo>
                  <a:pt x="3479" y="8089"/>
                </a:lnTo>
                <a:lnTo>
                  <a:pt x="5118" y="4140"/>
                </a:lnTo>
                <a:lnTo>
                  <a:pt x="16045" y="4140"/>
                </a:lnTo>
                <a:lnTo>
                  <a:pt x="13652" y="0"/>
                </a:lnTo>
                <a:close/>
              </a:path>
              <a:path w="17145" h="23495">
                <a:moveTo>
                  <a:pt x="16045" y="4140"/>
                </a:moveTo>
                <a:lnTo>
                  <a:pt x="12001" y="4140"/>
                </a:lnTo>
                <a:lnTo>
                  <a:pt x="13338" y="8089"/>
                </a:lnTo>
                <a:lnTo>
                  <a:pt x="13348" y="15913"/>
                </a:lnTo>
                <a:lnTo>
                  <a:pt x="11252" y="19088"/>
                </a:lnTo>
                <a:lnTo>
                  <a:pt x="16333" y="19088"/>
                </a:lnTo>
                <a:lnTo>
                  <a:pt x="16802" y="18554"/>
                </a:lnTo>
                <a:lnTo>
                  <a:pt x="16802" y="5448"/>
                </a:lnTo>
                <a:lnTo>
                  <a:pt x="16045" y="41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6969061" y="8352345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4" h="216534">
                <a:moveTo>
                  <a:pt x="216001" y="216001"/>
                </a:moveTo>
                <a:lnTo>
                  <a:pt x="0" y="216001"/>
                </a:lnTo>
                <a:lnTo>
                  <a:pt x="0" y="0"/>
                </a:lnTo>
                <a:lnTo>
                  <a:pt x="216001" y="0"/>
                </a:lnTo>
                <a:lnTo>
                  <a:pt x="216001" y="216001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7005637" y="8376191"/>
            <a:ext cx="122555" cy="26670"/>
          </a:xfrm>
          <a:custGeom>
            <a:avLst/>
            <a:gdLst/>
            <a:ahLst/>
            <a:cxnLst/>
            <a:rect l="l" t="t" r="r" b="b"/>
            <a:pathLst>
              <a:path w="122554" h="26670">
                <a:moveTo>
                  <a:pt x="100012" y="0"/>
                </a:moveTo>
                <a:lnTo>
                  <a:pt x="100012" y="5969"/>
                </a:lnTo>
                <a:lnTo>
                  <a:pt x="0" y="5969"/>
                </a:lnTo>
                <a:lnTo>
                  <a:pt x="0" y="20421"/>
                </a:lnTo>
                <a:lnTo>
                  <a:pt x="100012" y="20421"/>
                </a:lnTo>
                <a:lnTo>
                  <a:pt x="100012" y="26390"/>
                </a:lnTo>
                <a:lnTo>
                  <a:pt x="122402" y="13208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6992472" y="8407184"/>
            <a:ext cx="26670" cy="112395"/>
          </a:xfrm>
          <a:custGeom>
            <a:avLst/>
            <a:gdLst/>
            <a:ahLst/>
            <a:cxnLst/>
            <a:rect l="l" t="t" r="r" b="b"/>
            <a:pathLst>
              <a:path w="26670" h="112395">
                <a:moveTo>
                  <a:pt x="20408" y="22834"/>
                </a:moveTo>
                <a:lnTo>
                  <a:pt x="5956" y="22834"/>
                </a:lnTo>
                <a:lnTo>
                  <a:pt x="5956" y="112102"/>
                </a:lnTo>
                <a:lnTo>
                  <a:pt x="20408" y="112102"/>
                </a:lnTo>
                <a:lnTo>
                  <a:pt x="20408" y="22834"/>
                </a:lnTo>
                <a:close/>
              </a:path>
              <a:path w="26670" h="112395">
                <a:moveTo>
                  <a:pt x="13144" y="0"/>
                </a:moveTo>
                <a:lnTo>
                  <a:pt x="0" y="22834"/>
                </a:lnTo>
                <a:lnTo>
                  <a:pt x="26352" y="22834"/>
                </a:lnTo>
                <a:lnTo>
                  <a:pt x="1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7135297" y="8391107"/>
            <a:ext cx="26670" cy="122555"/>
          </a:xfrm>
          <a:custGeom>
            <a:avLst/>
            <a:gdLst/>
            <a:ahLst/>
            <a:cxnLst/>
            <a:rect l="l" t="t" r="r" b="b"/>
            <a:pathLst>
              <a:path w="26670" h="122554">
                <a:moveTo>
                  <a:pt x="26365" y="99555"/>
                </a:moveTo>
                <a:lnTo>
                  <a:pt x="0" y="99555"/>
                </a:lnTo>
                <a:lnTo>
                  <a:pt x="13195" y="122402"/>
                </a:lnTo>
                <a:lnTo>
                  <a:pt x="26365" y="99555"/>
                </a:lnTo>
                <a:close/>
              </a:path>
              <a:path w="26670" h="122554">
                <a:moveTo>
                  <a:pt x="20396" y="0"/>
                </a:moveTo>
                <a:lnTo>
                  <a:pt x="5943" y="0"/>
                </a:lnTo>
                <a:lnTo>
                  <a:pt x="5943" y="99555"/>
                </a:lnTo>
                <a:lnTo>
                  <a:pt x="20396" y="99555"/>
                </a:lnTo>
                <a:lnTo>
                  <a:pt x="20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6998125" y="8531298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899" y="0"/>
                </a:lnTo>
              </a:path>
            </a:pathLst>
          </a:custGeom>
          <a:ln w="15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7041620" y="8418234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17132" y="58648"/>
                </a:moveTo>
                <a:lnTo>
                  <a:pt x="0" y="60325"/>
                </a:lnTo>
                <a:lnTo>
                  <a:pt x="22" y="60517"/>
                </a:lnTo>
                <a:lnTo>
                  <a:pt x="3637" y="73364"/>
                </a:lnTo>
                <a:lnTo>
                  <a:pt x="11355" y="83233"/>
                </a:lnTo>
                <a:lnTo>
                  <a:pt x="21908" y="88484"/>
                </a:lnTo>
                <a:lnTo>
                  <a:pt x="35991" y="90233"/>
                </a:lnTo>
                <a:lnTo>
                  <a:pt x="43561" y="90233"/>
                </a:lnTo>
                <a:lnTo>
                  <a:pt x="49885" y="89166"/>
                </a:lnTo>
                <a:lnTo>
                  <a:pt x="60045" y="84924"/>
                </a:lnTo>
                <a:lnTo>
                  <a:pt x="63969" y="81699"/>
                </a:lnTo>
                <a:lnTo>
                  <a:pt x="67992" y="75374"/>
                </a:lnTo>
                <a:lnTo>
                  <a:pt x="30810" y="75374"/>
                </a:lnTo>
                <a:lnTo>
                  <a:pt x="26555" y="74015"/>
                </a:lnTo>
                <a:lnTo>
                  <a:pt x="20243" y="68630"/>
                </a:lnTo>
                <a:lnTo>
                  <a:pt x="18161" y="64401"/>
                </a:lnTo>
                <a:lnTo>
                  <a:pt x="17132" y="58648"/>
                </a:lnTo>
                <a:close/>
              </a:path>
              <a:path w="71120" h="90804">
                <a:moveTo>
                  <a:pt x="34975" y="0"/>
                </a:moveTo>
                <a:lnTo>
                  <a:pt x="28282" y="0"/>
                </a:lnTo>
                <a:lnTo>
                  <a:pt x="22542" y="1003"/>
                </a:lnTo>
                <a:lnTo>
                  <a:pt x="3149" y="31229"/>
                </a:lnTo>
                <a:lnTo>
                  <a:pt x="5829" y="37084"/>
                </a:lnTo>
                <a:lnTo>
                  <a:pt x="14986" y="45288"/>
                </a:lnTo>
                <a:lnTo>
                  <a:pt x="21602" y="48171"/>
                </a:lnTo>
                <a:lnTo>
                  <a:pt x="38379" y="52324"/>
                </a:lnTo>
                <a:lnTo>
                  <a:pt x="43091" y="53606"/>
                </a:lnTo>
                <a:lnTo>
                  <a:pt x="53301" y="61290"/>
                </a:lnTo>
                <a:lnTo>
                  <a:pt x="53301" y="66560"/>
                </a:lnTo>
                <a:lnTo>
                  <a:pt x="51866" y="69380"/>
                </a:lnTo>
                <a:lnTo>
                  <a:pt x="46113" y="74168"/>
                </a:lnTo>
                <a:lnTo>
                  <a:pt x="41833" y="75374"/>
                </a:lnTo>
                <a:lnTo>
                  <a:pt x="67992" y="75374"/>
                </a:lnTo>
                <a:lnTo>
                  <a:pt x="69519" y="72974"/>
                </a:lnTo>
                <a:lnTo>
                  <a:pt x="70802" y="68630"/>
                </a:lnTo>
                <a:lnTo>
                  <a:pt x="70904" y="57785"/>
                </a:lnTo>
                <a:lnTo>
                  <a:pt x="69748" y="53162"/>
                </a:lnTo>
                <a:lnTo>
                  <a:pt x="30213" y="32245"/>
                </a:lnTo>
                <a:lnTo>
                  <a:pt x="24828" y="30302"/>
                </a:lnTo>
                <a:lnTo>
                  <a:pt x="20866" y="26962"/>
                </a:lnTo>
                <a:lnTo>
                  <a:pt x="19977" y="25196"/>
                </a:lnTo>
                <a:lnTo>
                  <a:pt x="19977" y="20878"/>
                </a:lnTo>
                <a:lnTo>
                  <a:pt x="20916" y="19075"/>
                </a:lnTo>
                <a:lnTo>
                  <a:pt x="25679" y="15621"/>
                </a:lnTo>
                <a:lnTo>
                  <a:pt x="29679" y="14579"/>
                </a:lnTo>
                <a:lnTo>
                  <a:pt x="66402" y="14579"/>
                </a:lnTo>
                <a:lnTo>
                  <a:pt x="65227" y="11988"/>
                </a:lnTo>
                <a:lnTo>
                  <a:pt x="59470" y="7000"/>
                </a:lnTo>
                <a:lnTo>
                  <a:pt x="49198" y="1751"/>
                </a:lnTo>
                <a:lnTo>
                  <a:pt x="34975" y="0"/>
                </a:lnTo>
                <a:close/>
              </a:path>
              <a:path w="71120" h="90804">
                <a:moveTo>
                  <a:pt x="66402" y="14579"/>
                </a:moveTo>
                <a:lnTo>
                  <a:pt x="39763" y="14579"/>
                </a:lnTo>
                <a:lnTo>
                  <a:pt x="43472" y="15557"/>
                </a:lnTo>
                <a:lnTo>
                  <a:pt x="48437" y="19469"/>
                </a:lnTo>
                <a:lnTo>
                  <a:pt x="50038" y="22694"/>
                </a:lnTo>
                <a:lnTo>
                  <a:pt x="50800" y="27190"/>
                </a:lnTo>
                <a:lnTo>
                  <a:pt x="68414" y="26416"/>
                </a:lnTo>
                <a:lnTo>
                  <a:pt x="68135" y="18402"/>
                </a:lnTo>
                <a:lnTo>
                  <a:pt x="66402" y="14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246169" y="157131"/>
            <a:ext cx="6848409" cy="5795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 txBox="1"/>
          <p:nvPr/>
        </p:nvSpPr>
        <p:spPr>
          <a:xfrm>
            <a:off x="278676" y="187063"/>
            <a:ext cx="11156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3F3FAA"/>
                </a:solidFill>
                <a:latin typeface="Century Gothic"/>
                <a:cs typeface="Century Gothic"/>
              </a:rPr>
              <a:t>BANDSÄGEN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010" name="object 1010"/>
          <p:cNvSpPr/>
          <p:nvPr/>
        </p:nvSpPr>
        <p:spPr>
          <a:xfrm>
            <a:off x="1398653" y="2641001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3836601" y="2668248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6216360" y="2761535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3818589" y="4890294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6231599" y="4851039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1412504" y="7266127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3833827" y="7293374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6329964" y="7254119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1388250" y="9477350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3815577" y="9502750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6220512" y="9491174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 txBox="1"/>
          <p:nvPr/>
        </p:nvSpPr>
        <p:spPr>
          <a:xfrm>
            <a:off x="6345440" y="2817752"/>
            <a:ext cx="75438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100" dirty="0">
                <a:latin typeface="Arial"/>
                <a:cs typeface="Arial"/>
              </a:rPr>
              <a:t>auf Anfrage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025" name="object 1025"/>
          <p:cNvSpPr txBox="1"/>
          <p:nvPr/>
        </p:nvSpPr>
        <p:spPr>
          <a:xfrm>
            <a:off x="1410071" y="4872669"/>
            <a:ext cx="9207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032" name="object 1032"/>
          <p:cNvSpPr txBox="1"/>
          <p:nvPr/>
        </p:nvSpPr>
        <p:spPr>
          <a:xfrm>
            <a:off x="3878224" y="9554365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33" name="object 1033"/>
          <p:cNvSpPr txBox="1"/>
          <p:nvPr/>
        </p:nvSpPr>
        <p:spPr>
          <a:xfrm>
            <a:off x="6272276" y="9541068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34" name="object 1034"/>
          <p:cNvSpPr/>
          <p:nvPr/>
        </p:nvSpPr>
        <p:spPr>
          <a:xfrm>
            <a:off x="1660641" y="143858"/>
            <a:ext cx="421585" cy="2148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711253" y="10074041"/>
            <a:ext cx="6217958" cy="56503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2">
            <a:extLst>
              <a:ext uri="{FF2B5EF4-FFF2-40B4-BE49-F238E27FC236}">
                <a16:creationId xmlns:a16="http://schemas.microsoft.com/office/drawing/2014/main" id="{8A406214-763B-4050-873A-6D48D799418A}"/>
              </a:ext>
            </a:extLst>
          </p:cNvPr>
          <p:cNvSpPr txBox="1"/>
          <p:nvPr/>
        </p:nvSpPr>
        <p:spPr>
          <a:xfrm>
            <a:off x="1502389" y="9514675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38" name="object 1032">
            <a:extLst>
              <a:ext uri="{FF2B5EF4-FFF2-40B4-BE49-F238E27FC236}">
                <a16:creationId xmlns:a16="http://schemas.microsoft.com/office/drawing/2014/main" id="{9D56571F-233A-4160-B916-138A3A44451B}"/>
              </a:ext>
            </a:extLst>
          </p:cNvPr>
          <p:cNvSpPr txBox="1"/>
          <p:nvPr/>
        </p:nvSpPr>
        <p:spPr>
          <a:xfrm>
            <a:off x="1455683" y="7299460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39" name="object 1032">
            <a:extLst>
              <a:ext uri="{FF2B5EF4-FFF2-40B4-BE49-F238E27FC236}">
                <a16:creationId xmlns:a16="http://schemas.microsoft.com/office/drawing/2014/main" id="{A3441237-6C27-49D6-9686-69206D7864D3}"/>
              </a:ext>
            </a:extLst>
          </p:cNvPr>
          <p:cNvSpPr txBox="1"/>
          <p:nvPr/>
        </p:nvSpPr>
        <p:spPr>
          <a:xfrm>
            <a:off x="3920043" y="7323103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40" name="object 1032">
            <a:extLst>
              <a:ext uri="{FF2B5EF4-FFF2-40B4-BE49-F238E27FC236}">
                <a16:creationId xmlns:a16="http://schemas.microsoft.com/office/drawing/2014/main" id="{428993CB-6CDE-4676-922D-05CC783CBE79}"/>
              </a:ext>
            </a:extLst>
          </p:cNvPr>
          <p:cNvSpPr txBox="1"/>
          <p:nvPr/>
        </p:nvSpPr>
        <p:spPr>
          <a:xfrm>
            <a:off x="6375324" y="7322341"/>
            <a:ext cx="8134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41" name="object 1025">
            <a:extLst>
              <a:ext uri="{FF2B5EF4-FFF2-40B4-BE49-F238E27FC236}">
                <a16:creationId xmlns:a16="http://schemas.microsoft.com/office/drawing/2014/main" id="{6FE7D90C-EBEA-4701-99C7-23D340032792}"/>
              </a:ext>
            </a:extLst>
          </p:cNvPr>
          <p:cNvSpPr txBox="1"/>
          <p:nvPr/>
        </p:nvSpPr>
        <p:spPr>
          <a:xfrm>
            <a:off x="3848138" y="4941163"/>
            <a:ext cx="9207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042" name="object 1025">
            <a:extLst>
              <a:ext uri="{FF2B5EF4-FFF2-40B4-BE49-F238E27FC236}">
                <a16:creationId xmlns:a16="http://schemas.microsoft.com/office/drawing/2014/main" id="{F4AA25DD-B1C4-4224-B750-90273BE05E42}"/>
              </a:ext>
            </a:extLst>
          </p:cNvPr>
          <p:cNvSpPr txBox="1"/>
          <p:nvPr/>
        </p:nvSpPr>
        <p:spPr>
          <a:xfrm>
            <a:off x="6287501" y="4895633"/>
            <a:ext cx="9207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043" name="object 1025">
            <a:extLst>
              <a:ext uri="{FF2B5EF4-FFF2-40B4-BE49-F238E27FC236}">
                <a16:creationId xmlns:a16="http://schemas.microsoft.com/office/drawing/2014/main" id="{0E1AC6DC-8FE2-488F-B387-129DBAEDE85C}"/>
              </a:ext>
            </a:extLst>
          </p:cNvPr>
          <p:cNvSpPr txBox="1"/>
          <p:nvPr/>
        </p:nvSpPr>
        <p:spPr>
          <a:xfrm>
            <a:off x="1462007" y="2688910"/>
            <a:ext cx="9207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045" name="object 1025">
            <a:extLst>
              <a:ext uri="{FF2B5EF4-FFF2-40B4-BE49-F238E27FC236}">
                <a16:creationId xmlns:a16="http://schemas.microsoft.com/office/drawing/2014/main" id="{1866A84A-1EAC-4D45-B86B-F6E2C32EA76E}"/>
              </a:ext>
            </a:extLst>
          </p:cNvPr>
          <p:cNvSpPr txBox="1"/>
          <p:nvPr/>
        </p:nvSpPr>
        <p:spPr>
          <a:xfrm>
            <a:off x="3878365" y="2681484"/>
            <a:ext cx="9207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200" dirty="0">
                <a:solidFill>
                  <a:srgbClr val="00007F"/>
                </a:solidFill>
                <a:latin typeface="Arial"/>
                <a:cs typeface="Arial"/>
              </a:rPr>
              <a:t>auf Anfrage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046" name="object 1011">
            <a:extLst>
              <a:ext uri="{FF2B5EF4-FFF2-40B4-BE49-F238E27FC236}">
                <a16:creationId xmlns:a16="http://schemas.microsoft.com/office/drawing/2014/main" id="{854C8581-80C1-4C2C-A439-73AB34C6C70D}"/>
              </a:ext>
            </a:extLst>
          </p:cNvPr>
          <p:cNvSpPr/>
          <p:nvPr/>
        </p:nvSpPr>
        <p:spPr>
          <a:xfrm>
            <a:off x="1289671" y="4888596"/>
            <a:ext cx="955929" cy="2801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Auf Anfrage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55168" y="917967"/>
            <a:ext cx="7245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200" b="1" spc="75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r>
              <a:rPr sz="1200" b="1" spc="125" dirty="0">
                <a:solidFill>
                  <a:srgbClr val="244060"/>
                </a:solidFill>
                <a:latin typeface="Century Gothic"/>
                <a:cs typeface="Century Gothic"/>
              </a:rPr>
              <a:t>U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200" b="1" spc="40" dirty="0">
                <a:solidFill>
                  <a:srgbClr val="244060"/>
                </a:solidFill>
                <a:latin typeface="Century Gothic"/>
                <a:cs typeface="Century Gothic"/>
              </a:rPr>
              <a:t>L</a:t>
            </a:r>
            <a:r>
              <a:rPr sz="1200" b="1" spc="30" dirty="0">
                <a:solidFill>
                  <a:srgbClr val="244060"/>
                </a:solidFill>
                <a:latin typeface="Century Gothic"/>
                <a:cs typeface="Century Gothic"/>
              </a:rPr>
              <a:t>L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5168" y="2957333"/>
            <a:ext cx="30480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200" b="1" spc="75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r>
              <a:rPr sz="1200" b="1" spc="125" dirty="0">
                <a:solidFill>
                  <a:srgbClr val="244060"/>
                </a:solidFill>
                <a:latin typeface="Century Gothic"/>
                <a:cs typeface="Century Gothic"/>
              </a:rPr>
              <a:t>U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200" b="1" spc="40" dirty="0">
                <a:solidFill>
                  <a:srgbClr val="244060"/>
                </a:solidFill>
                <a:latin typeface="Century Gothic"/>
                <a:cs typeface="Century Gothic"/>
              </a:rPr>
              <a:t>L</a:t>
            </a:r>
            <a:r>
              <a:rPr sz="1200" b="1" spc="30" dirty="0">
                <a:solidFill>
                  <a:srgbClr val="244060"/>
                </a:solidFill>
                <a:latin typeface="Century Gothic"/>
                <a:cs typeface="Century Gothic"/>
              </a:rPr>
              <a:t>L</a:t>
            </a:r>
            <a:r>
              <a:rPr sz="1200" b="1" spc="45" dirty="0">
                <a:solidFill>
                  <a:srgbClr val="244060"/>
                </a:solidFill>
                <a:latin typeface="Century Gothic"/>
                <a:cs typeface="Century Gothic"/>
              </a:rPr>
              <a:t> </a:t>
            </a: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200" b="1" spc="105" dirty="0">
                <a:solidFill>
                  <a:srgbClr val="244060"/>
                </a:solidFill>
                <a:latin typeface="Century Gothic"/>
                <a:cs typeface="Century Gothic"/>
              </a:rPr>
              <a:t>T</a:t>
            </a:r>
            <a:r>
              <a:rPr sz="1200" b="1" spc="45" dirty="0">
                <a:solidFill>
                  <a:srgbClr val="244060"/>
                </a:solidFill>
                <a:latin typeface="Century Gothic"/>
                <a:cs typeface="Century Gothic"/>
              </a:rPr>
              <a:t> </a:t>
            </a:r>
            <a:r>
              <a:rPr sz="1200" b="1" spc="-30" dirty="0">
                <a:solidFill>
                  <a:srgbClr val="244060"/>
                </a:solidFill>
                <a:latin typeface="Century Gothic"/>
                <a:cs typeface="Century Gothic"/>
              </a:rPr>
              <a:t>P</a:t>
            </a:r>
            <a:r>
              <a:rPr sz="1200" b="1" spc="75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200" b="1" spc="125" dirty="0">
                <a:solidFill>
                  <a:srgbClr val="244060"/>
                </a:solidFill>
                <a:latin typeface="Century Gothic"/>
                <a:cs typeface="Century Gothic"/>
              </a:rPr>
              <a:t>U</a:t>
            </a: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200" b="1" spc="114" dirty="0">
                <a:solidFill>
                  <a:srgbClr val="244060"/>
                </a:solidFill>
                <a:latin typeface="Century Gothic"/>
                <a:cs typeface="Century Gothic"/>
              </a:rPr>
              <a:t>T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200" b="1" spc="10" dirty="0">
                <a:solidFill>
                  <a:srgbClr val="244060"/>
                </a:solidFill>
                <a:latin typeface="Century Gothic"/>
                <a:cs typeface="Century Gothic"/>
              </a:rPr>
              <a:t>K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V</a:t>
            </a:r>
            <a:r>
              <a:rPr sz="1200" b="1" spc="45" dirty="0">
                <a:solidFill>
                  <a:srgbClr val="244060"/>
                </a:solidFill>
                <a:latin typeface="Century Gothic"/>
                <a:cs typeface="Century Gothic"/>
              </a:rPr>
              <a:t>O</a:t>
            </a:r>
            <a:r>
              <a:rPr sz="1200" b="1" spc="-20" dirty="0">
                <a:solidFill>
                  <a:srgbClr val="244060"/>
                </a:solidFill>
                <a:latin typeface="Century Gothic"/>
                <a:cs typeface="Century Gothic"/>
              </a:rPr>
              <a:t>RR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200" b="1" spc="-65" dirty="0">
                <a:solidFill>
                  <a:srgbClr val="244060"/>
                </a:solidFill>
                <a:latin typeface="Century Gothic"/>
                <a:cs typeface="Century Gothic"/>
              </a:rPr>
              <a:t>C</a:t>
            </a:r>
            <a:r>
              <a:rPr sz="1200" b="1" spc="90" dirty="0">
                <a:solidFill>
                  <a:srgbClr val="244060"/>
                </a:solidFill>
                <a:latin typeface="Century Gothic"/>
                <a:cs typeface="Century Gothic"/>
              </a:rPr>
              <a:t>H</a:t>
            </a:r>
            <a:r>
              <a:rPr sz="1200" b="1" spc="114" dirty="0">
                <a:solidFill>
                  <a:srgbClr val="244060"/>
                </a:solidFill>
                <a:latin typeface="Century Gothic"/>
                <a:cs typeface="Century Gothic"/>
              </a:rPr>
              <a:t>T</a:t>
            </a:r>
            <a:r>
              <a:rPr sz="1200" b="1" spc="125" dirty="0">
                <a:solidFill>
                  <a:srgbClr val="244060"/>
                </a:solidFill>
                <a:latin typeface="Century Gothic"/>
                <a:cs typeface="Century Gothic"/>
              </a:rPr>
              <a:t>U</a:t>
            </a:r>
            <a:r>
              <a:rPr sz="1200" b="1" spc="75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r>
              <a:rPr sz="1200" b="1" spc="-55" dirty="0">
                <a:solidFill>
                  <a:srgbClr val="244060"/>
                </a:solidFill>
                <a:latin typeface="Century Gothic"/>
                <a:cs typeface="Century Gothic"/>
              </a:rPr>
              <a:t>G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168" y="5111126"/>
            <a:ext cx="15316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40" dirty="0">
                <a:solidFill>
                  <a:srgbClr val="244060"/>
                </a:solidFill>
                <a:latin typeface="Century Gothic"/>
                <a:cs typeface="Century Gothic"/>
              </a:rPr>
              <a:t>S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200" b="1" spc="-20" dirty="0">
                <a:solidFill>
                  <a:srgbClr val="244060"/>
                </a:solidFill>
                <a:latin typeface="Century Gothic"/>
                <a:cs typeface="Century Gothic"/>
              </a:rPr>
              <a:t>-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200" b="1" spc="125" dirty="0">
                <a:solidFill>
                  <a:srgbClr val="244060"/>
                </a:solidFill>
                <a:latin typeface="Century Gothic"/>
                <a:cs typeface="Century Gothic"/>
              </a:rPr>
              <a:t>U</a:t>
            </a:r>
            <a:r>
              <a:rPr sz="1200" b="1" spc="114" dirty="0">
                <a:solidFill>
                  <a:srgbClr val="244060"/>
                </a:solidFill>
                <a:latin typeface="Century Gothic"/>
                <a:cs typeface="Century Gothic"/>
              </a:rPr>
              <a:t>T</a:t>
            </a:r>
            <a:r>
              <a:rPr sz="1200" b="1" spc="45" dirty="0">
                <a:solidFill>
                  <a:srgbClr val="244060"/>
                </a:solidFill>
                <a:latin typeface="Century Gothic"/>
                <a:cs typeface="Century Gothic"/>
              </a:rPr>
              <a:t>O</a:t>
            </a: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200" b="1" spc="114" dirty="0">
                <a:solidFill>
                  <a:srgbClr val="244060"/>
                </a:solidFill>
                <a:latin typeface="Century Gothic"/>
                <a:cs typeface="Century Gothic"/>
              </a:rPr>
              <a:t>T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200" b="1" spc="40" dirty="0">
                <a:solidFill>
                  <a:srgbClr val="244060"/>
                </a:solidFill>
                <a:latin typeface="Century Gothic"/>
                <a:cs typeface="Century Gothic"/>
              </a:rPr>
              <a:t>S</a:t>
            </a:r>
            <a:r>
              <a:rPr sz="1200" b="1" spc="-65" dirty="0">
                <a:solidFill>
                  <a:srgbClr val="244060"/>
                </a:solidFill>
                <a:latin typeface="Century Gothic"/>
                <a:cs typeface="Century Gothic"/>
              </a:rPr>
              <a:t>C</a:t>
            </a:r>
            <a:r>
              <a:rPr sz="1200" b="1" spc="80" dirty="0">
                <a:solidFill>
                  <a:srgbClr val="244060"/>
                </a:solidFill>
                <a:latin typeface="Century Gothic"/>
                <a:cs typeface="Century Gothic"/>
              </a:rPr>
              <a:t>H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291" y="233768"/>
            <a:ext cx="6889369" cy="524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0031" y="263775"/>
            <a:ext cx="18554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dirty="0">
                <a:solidFill>
                  <a:srgbClr val="244060"/>
                </a:solidFill>
                <a:latin typeface="Century Gothic"/>
                <a:cs typeface="Century Gothic"/>
              </a:rPr>
              <a:t>K</a:t>
            </a:r>
            <a:r>
              <a:rPr sz="1300" b="1" spc="-30" dirty="0">
                <a:solidFill>
                  <a:srgbClr val="244060"/>
                </a:solidFill>
                <a:latin typeface="Century Gothic"/>
                <a:cs typeface="Century Gothic"/>
              </a:rPr>
              <a:t>R</a:t>
            </a:r>
            <a:r>
              <a:rPr sz="1300" b="1" spc="10" dirty="0">
                <a:solidFill>
                  <a:srgbClr val="244060"/>
                </a:solidFill>
                <a:latin typeface="Century Gothic"/>
                <a:cs typeface="Century Gothic"/>
              </a:rPr>
              <a:t>EI</a:t>
            </a:r>
            <a:r>
              <a:rPr sz="1300" b="1" spc="35" dirty="0">
                <a:solidFill>
                  <a:srgbClr val="244060"/>
                </a:solidFill>
                <a:latin typeface="Century Gothic"/>
                <a:cs typeface="Century Gothic"/>
              </a:rPr>
              <a:t>S</a:t>
            </a:r>
            <a:r>
              <a:rPr sz="13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SÄG</a:t>
            </a:r>
            <a:r>
              <a:rPr sz="1300" b="1" spc="10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300" b="1" spc="-55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300" b="1" spc="-10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300" b="1" spc="5" dirty="0">
                <a:solidFill>
                  <a:srgbClr val="244060"/>
                </a:solidFill>
                <a:latin typeface="Century Gothic"/>
                <a:cs typeface="Century Gothic"/>
              </a:rPr>
              <a:t>SCH</a:t>
            </a:r>
            <a:r>
              <a:rPr sz="13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300" b="1" spc="60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r>
              <a:rPr sz="1300" b="1" spc="10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300" b="1" spc="75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77459" y="899286"/>
            <a:ext cx="1426971" cy="1918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01461" y="2952495"/>
            <a:ext cx="1383411" cy="201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4034" y="5144134"/>
            <a:ext cx="1524254" cy="30270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09590" y="8172538"/>
            <a:ext cx="1515110" cy="17438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4319" y="495172"/>
            <a:ext cx="520179" cy="2378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5329" y="9980746"/>
            <a:ext cx="6289087" cy="571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983828"/>
              </p:ext>
            </p:extLst>
          </p:nvPr>
        </p:nvGraphicFramePr>
        <p:xfrm>
          <a:off x="430656" y="907668"/>
          <a:ext cx="5057901" cy="1867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404">
                <a:tc gridSpan="2"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3461">
                      <a:solidFill>
                        <a:srgbClr val="000000"/>
                      </a:solidFill>
                      <a:prstDash val="solid"/>
                    </a:lnR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EUR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275S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 clam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tabLst>
                          <a:tab pos="37084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 clam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tabLst>
                          <a:tab pos="37084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 clam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tabLst>
                          <a:tab pos="37084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69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275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tabLst>
                          <a:tab pos="37084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tabLst>
                          <a:tab pos="37084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tabLst>
                          <a:tab pos="37084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</a:t>
                      </a:r>
                      <a:r>
                        <a:rPr kumimoji="0" lang="de-DE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626167"/>
              </p:ext>
            </p:extLst>
          </p:nvPr>
        </p:nvGraphicFramePr>
        <p:xfrm>
          <a:off x="430656" y="2947034"/>
          <a:ext cx="5057901" cy="20074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403">
                <a:tc gridSpan="2">
                  <a:txBody>
                    <a:bodyPr/>
                    <a:lstStyle/>
                    <a:p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3461">
                      <a:solidFill>
                        <a:srgbClr val="000000"/>
                      </a:solidFill>
                      <a:prstDash val="solid"/>
                    </a:lnR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EUR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275T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pneu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</a:t>
                      </a:r>
                      <a:r>
                        <a:rPr kumimoji="0" lang="de-DE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pneu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</a:t>
                      </a:r>
                      <a:r>
                        <a:rPr kumimoji="0" lang="de-DE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pneu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97">
                <a:tc>
                  <a:txBody>
                    <a:bodyPr/>
                    <a:lstStyle/>
                    <a:p>
                      <a:pPr marL="32702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275T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pneu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32702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pneu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vice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32702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1795780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pneu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vice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</a:t>
                      </a:r>
                      <a:r>
                        <a:rPr kumimoji="0" lang="de-DE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029641"/>
              </p:ext>
            </p:extLst>
          </p:nvPr>
        </p:nvGraphicFramePr>
        <p:xfrm>
          <a:off x="430656" y="5100827"/>
          <a:ext cx="5057901" cy="48118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403">
                <a:tc gridSpan="2">
                  <a:txBody>
                    <a:bodyPr/>
                    <a:lstStyle/>
                    <a:p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3461">
                      <a:solidFill>
                        <a:srgbClr val="000000"/>
                      </a:solidFill>
                      <a:prstDash val="solid"/>
                    </a:lnR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</a:pPr>
                      <a:r>
                        <a:rPr sz="900" b="1" spc="-5"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b="1" spc="-5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>
                          <a:latin typeface="Calibri"/>
                          <a:cs typeface="Calibri"/>
                        </a:rPr>
                        <a:t>s </a:t>
                      </a:r>
                      <a:r>
                        <a:rPr sz="900" b="1" spc="-5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>
                          <a:latin typeface="Calibri"/>
                          <a:cs typeface="Calibri"/>
                        </a:rPr>
                        <a:t>n</a:t>
                      </a:r>
                      <a:r>
                        <a:rPr sz="9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>
                          <a:latin typeface="Calibri"/>
                          <a:cs typeface="Calibri"/>
                        </a:rPr>
                        <a:t>EUR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275X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</a:t>
                      </a:r>
                      <a:r>
                        <a:rPr kumimoji="0" lang="de-DE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275X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RO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329565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DXS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1018540">
                        <a:lnSpc>
                          <a:spcPct val="1022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 / 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1004"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DX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1018540">
                        <a:lnSpc>
                          <a:spcPts val="1110"/>
                        </a:lnSpc>
                        <a:spcBef>
                          <a:spcPts val="3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 / 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m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LCS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1018540">
                        <a:lnSpc>
                          <a:spcPct val="1022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avy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 /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UIDE 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b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ack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eli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vic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0573"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LCS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709295">
                        <a:lnSpc>
                          <a:spcPct val="1022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UIDE 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 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backl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eli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vic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LCS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RO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400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734060">
                        <a:lnSpc>
                          <a:spcPct val="1022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ox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h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heli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cal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ars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lle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guide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way)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kumimoji="0" lang="de-DE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a.A</a:t>
                      </a:r>
                      <a:r>
                        <a:rPr kumimoji="0" lang="de-DE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000000"/>
                      </a:solidFill>
                      <a:prstDash val="solid"/>
                    </a:lnT>
                    <a:lnB w="1346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5168" y="921015"/>
            <a:ext cx="15316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40" dirty="0">
                <a:solidFill>
                  <a:srgbClr val="244060"/>
                </a:solidFill>
                <a:latin typeface="Century Gothic"/>
                <a:cs typeface="Century Gothic"/>
              </a:rPr>
              <a:t>S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200" b="1" spc="-20" dirty="0">
                <a:solidFill>
                  <a:srgbClr val="244060"/>
                </a:solidFill>
                <a:latin typeface="Century Gothic"/>
                <a:cs typeface="Century Gothic"/>
              </a:rPr>
              <a:t>-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200" b="1" spc="125" dirty="0">
                <a:solidFill>
                  <a:srgbClr val="244060"/>
                </a:solidFill>
                <a:latin typeface="Century Gothic"/>
                <a:cs typeface="Century Gothic"/>
              </a:rPr>
              <a:t>U</a:t>
            </a:r>
            <a:r>
              <a:rPr sz="1200" b="1" spc="114" dirty="0">
                <a:solidFill>
                  <a:srgbClr val="244060"/>
                </a:solidFill>
                <a:latin typeface="Century Gothic"/>
                <a:cs typeface="Century Gothic"/>
              </a:rPr>
              <a:t>T</a:t>
            </a:r>
            <a:r>
              <a:rPr sz="1200" b="1" spc="45" dirty="0">
                <a:solidFill>
                  <a:srgbClr val="244060"/>
                </a:solidFill>
                <a:latin typeface="Century Gothic"/>
                <a:cs typeface="Century Gothic"/>
              </a:rPr>
              <a:t>O</a:t>
            </a:r>
            <a:r>
              <a:rPr sz="12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200" b="1" spc="-9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200" b="1" spc="114" dirty="0">
                <a:solidFill>
                  <a:srgbClr val="244060"/>
                </a:solidFill>
                <a:latin typeface="Century Gothic"/>
                <a:cs typeface="Century Gothic"/>
              </a:rPr>
              <a:t>T</a:t>
            </a:r>
            <a:r>
              <a:rPr sz="12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200" b="1" spc="40" dirty="0">
                <a:solidFill>
                  <a:srgbClr val="244060"/>
                </a:solidFill>
                <a:latin typeface="Century Gothic"/>
                <a:cs typeface="Century Gothic"/>
              </a:rPr>
              <a:t>S</a:t>
            </a:r>
            <a:r>
              <a:rPr sz="1200" b="1" spc="-65" dirty="0">
                <a:solidFill>
                  <a:srgbClr val="244060"/>
                </a:solidFill>
                <a:latin typeface="Century Gothic"/>
                <a:cs typeface="Century Gothic"/>
              </a:rPr>
              <a:t>C</a:t>
            </a:r>
            <a:r>
              <a:rPr sz="1200" b="1" spc="80" dirty="0">
                <a:solidFill>
                  <a:srgbClr val="244060"/>
                </a:solidFill>
                <a:latin typeface="Century Gothic"/>
                <a:cs typeface="Century Gothic"/>
              </a:rPr>
              <a:t>H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009" y="233832"/>
            <a:ext cx="6885622" cy="526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635" y="263775"/>
            <a:ext cx="185547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dirty="0">
                <a:solidFill>
                  <a:srgbClr val="244060"/>
                </a:solidFill>
                <a:latin typeface="Century Gothic"/>
                <a:cs typeface="Century Gothic"/>
              </a:rPr>
              <a:t>K</a:t>
            </a:r>
            <a:r>
              <a:rPr sz="1300" b="1" spc="-30" dirty="0">
                <a:solidFill>
                  <a:srgbClr val="244060"/>
                </a:solidFill>
                <a:latin typeface="Century Gothic"/>
                <a:cs typeface="Century Gothic"/>
              </a:rPr>
              <a:t>R</a:t>
            </a:r>
            <a:r>
              <a:rPr sz="1300" b="1" spc="10" dirty="0">
                <a:solidFill>
                  <a:srgbClr val="244060"/>
                </a:solidFill>
                <a:latin typeface="Century Gothic"/>
                <a:cs typeface="Century Gothic"/>
              </a:rPr>
              <a:t>EI</a:t>
            </a:r>
            <a:r>
              <a:rPr sz="1300" b="1" spc="35" dirty="0">
                <a:solidFill>
                  <a:srgbClr val="244060"/>
                </a:solidFill>
                <a:latin typeface="Century Gothic"/>
                <a:cs typeface="Century Gothic"/>
              </a:rPr>
              <a:t>S</a:t>
            </a:r>
            <a:r>
              <a:rPr sz="1300" b="1" spc="-50" dirty="0">
                <a:solidFill>
                  <a:srgbClr val="244060"/>
                </a:solidFill>
                <a:latin typeface="Century Gothic"/>
                <a:cs typeface="Century Gothic"/>
              </a:rPr>
              <a:t>SÄG</a:t>
            </a:r>
            <a:r>
              <a:rPr sz="1300" b="1" spc="10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300" b="1" spc="-55" dirty="0">
                <a:solidFill>
                  <a:srgbClr val="244060"/>
                </a:solidFill>
                <a:latin typeface="Century Gothic"/>
                <a:cs typeface="Century Gothic"/>
              </a:rPr>
              <a:t>M</a:t>
            </a:r>
            <a:r>
              <a:rPr sz="1300" b="1" spc="-105" dirty="0">
                <a:solidFill>
                  <a:srgbClr val="244060"/>
                </a:solidFill>
                <a:latin typeface="Century Gothic"/>
                <a:cs typeface="Century Gothic"/>
              </a:rPr>
              <a:t>A</a:t>
            </a:r>
            <a:r>
              <a:rPr sz="1300" b="1" spc="5" dirty="0">
                <a:solidFill>
                  <a:srgbClr val="244060"/>
                </a:solidFill>
                <a:latin typeface="Century Gothic"/>
                <a:cs typeface="Century Gothic"/>
              </a:rPr>
              <a:t>SCH</a:t>
            </a:r>
            <a:r>
              <a:rPr sz="1300" b="1" spc="15" dirty="0">
                <a:solidFill>
                  <a:srgbClr val="244060"/>
                </a:solidFill>
                <a:latin typeface="Century Gothic"/>
                <a:cs typeface="Century Gothic"/>
              </a:rPr>
              <a:t>I</a:t>
            </a:r>
            <a:r>
              <a:rPr sz="1300" b="1" spc="60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r>
              <a:rPr sz="1300" b="1" spc="10" dirty="0">
                <a:solidFill>
                  <a:srgbClr val="244060"/>
                </a:solidFill>
                <a:latin typeface="Century Gothic"/>
                <a:cs typeface="Century Gothic"/>
              </a:rPr>
              <a:t>E</a:t>
            </a:r>
            <a:r>
              <a:rPr sz="1300" b="1" spc="75" dirty="0">
                <a:solidFill>
                  <a:srgbClr val="244060"/>
                </a:solidFill>
                <a:latin typeface="Century Gothic"/>
                <a:cs typeface="Century Gothic"/>
              </a:rPr>
              <a:t>N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50408" y="911999"/>
            <a:ext cx="1694561" cy="1067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977" y="6079997"/>
            <a:ext cx="4920996" cy="18934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41517" y="2273680"/>
            <a:ext cx="1718437" cy="1470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32882" y="4006659"/>
            <a:ext cx="1731771" cy="12070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19420" y="5446661"/>
            <a:ext cx="1750187" cy="11855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30722" y="6868731"/>
            <a:ext cx="1747647" cy="11354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9244" y="179831"/>
            <a:ext cx="6810248" cy="2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117" y="502983"/>
            <a:ext cx="519036" cy="2394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0857" y="10042053"/>
            <a:ext cx="6289087" cy="571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058462"/>
              </p:ext>
            </p:extLst>
          </p:nvPr>
        </p:nvGraphicFramePr>
        <p:xfrm>
          <a:off x="430656" y="910716"/>
          <a:ext cx="5057901" cy="4892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404">
                <a:tc gridSpan="2">
                  <a:txBody>
                    <a:bodyPr/>
                    <a:lstStyle/>
                    <a:p>
                      <a:endParaRPr sz="13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3461">
                      <a:solidFill>
                        <a:srgbClr val="000000"/>
                      </a:solidFill>
                      <a:prstDash val="solid"/>
                    </a:lnR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EUR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7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315RS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ro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lle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feede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Calibri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Calibri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1"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315CNC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428625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 ro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lle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feede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165">
                <a:tc>
                  <a:txBody>
                    <a:bodyPr/>
                    <a:lstStyle/>
                    <a:p>
                      <a:pPr marL="291465" marR="283210" indent="27305">
                        <a:lnSpc>
                          <a:spcPct val="109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M CNC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428625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1">
                <a:tc>
                  <a:txBody>
                    <a:bodyPr/>
                    <a:lstStyle/>
                    <a:p>
                      <a:pPr marL="32829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FA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327660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ai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 cu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ro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pneu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ding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marL="24130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LCS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350FX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427355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backl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eli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mi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vic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1">
                <a:tc>
                  <a:txBody>
                    <a:bodyPr/>
                    <a:lstStyle/>
                    <a:p>
                      <a:pPr marL="281305" marR="272415" indent="28575">
                        <a:lnSpc>
                          <a:spcPct val="109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RT 350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C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NC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428625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fe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</a:t>
                      </a:r>
                      <a:r>
                        <a:rPr lang="de-DE" sz="1100" dirty="0">
                          <a:latin typeface="Calibri"/>
                          <a:cs typeface="Calibri"/>
                        </a:rPr>
                        <a:t>     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1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428625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rvo 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fe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293">
                <a:tc>
                  <a:txBody>
                    <a:bodyPr/>
                    <a:lstStyle/>
                    <a:p>
                      <a:pPr marL="1905" algn="ctr">
                        <a:lnSpc>
                          <a:spcPts val="118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315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SM CNC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7940" algn="ctr">
                        <a:lnSpc>
                          <a:spcPts val="106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LM600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dirty="0">
                          <a:latin typeface="Arial Narrow"/>
                          <a:cs typeface="Arial Narrow"/>
                        </a:rPr>
                        <a:t>Loadi</a:t>
                      </a:r>
                      <a:r>
                        <a:rPr sz="9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g S</a:t>
                      </a:r>
                      <a:r>
                        <a:rPr sz="900" b="1" spc="-5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900" b="1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em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1597660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 6000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mm loa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1">
                <a:tc>
                  <a:txBody>
                    <a:bodyPr/>
                    <a:lstStyle/>
                    <a:p>
                      <a:pPr marL="1905" algn="ctr">
                        <a:lnSpc>
                          <a:spcPts val="118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RT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CNC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7940" algn="ctr">
                        <a:lnSpc>
                          <a:spcPts val="106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LM600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dirty="0">
                          <a:latin typeface="Arial Narrow"/>
                          <a:cs typeface="Arial Narrow"/>
                        </a:rPr>
                        <a:t>Loadi</a:t>
                      </a:r>
                      <a:r>
                        <a:rPr sz="9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g S</a:t>
                      </a:r>
                      <a:r>
                        <a:rPr sz="900" b="1" spc="-5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900" b="1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em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1597660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 6000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mm loa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marL="2540" algn="ctr">
                        <a:lnSpc>
                          <a:spcPts val="118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350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7940" algn="ctr">
                        <a:lnSpc>
                          <a:spcPts val="106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LM600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dirty="0">
                          <a:latin typeface="Arial Narrow"/>
                          <a:cs typeface="Arial Narrow"/>
                        </a:rPr>
                        <a:t>Loadi</a:t>
                      </a:r>
                      <a:r>
                        <a:rPr sz="9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g S</a:t>
                      </a:r>
                      <a:r>
                        <a:rPr sz="900" b="1" spc="-5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900" b="1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em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766445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6000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mm loa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 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3000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mm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  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8911">
                <a:tc>
                  <a:txBody>
                    <a:bodyPr/>
                    <a:lstStyle/>
                    <a:p>
                      <a:pPr marL="1270" algn="ctr">
                        <a:lnSpc>
                          <a:spcPts val="118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370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7940" algn="ctr">
                        <a:lnSpc>
                          <a:spcPts val="106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LM600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dirty="0">
                          <a:latin typeface="Arial Narrow"/>
                          <a:cs typeface="Arial Narrow"/>
                        </a:rPr>
                        <a:t>Loadi</a:t>
                      </a:r>
                      <a:r>
                        <a:rPr sz="9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g S</a:t>
                      </a:r>
                      <a:r>
                        <a:rPr sz="900" b="1" spc="-5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900" b="1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900" b="1" dirty="0">
                          <a:latin typeface="Arial Narrow"/>
                          <a:cs typeface="Arial Narrow"/>
                        </a:rPr>
                        <a:t>em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604" marR="1597660">
                        <a:lnSpc>
                          <a:spcPct val="1067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au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omat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 mi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th 6000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mm loa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tabLst>
                          <a:tab pos="29337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€	</a:t>
                      </a:r>
                      <a:r>
                        <a:rPr lang="de-DE" sz="1100" dirty="0" err="1">
                          <a:latin typeface="+mn-lt"/>
                          <a:cs typeface="Calibri"/>
                        </a:rPr>
                        <a:t>a.A</a:t>
                      </a:r>
                      <a:r>
                        <a:rPr lang="de-DE" sz="1100" dirty="0">
                          <a:latin typeface="+mn-lt"/>
                          <a:cs typeface="Calibri"/>
                        </a:rPr>
                        <a:t>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360044"/>
            <a:ext cx="6645909" cy="561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91879" y="3784672"/>
            <a:ext cx="82931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7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Hydraulische </a:t>
            </a:r>
            <a:r>
              <a:rPr lang="de-DE" sz="700" b="1" u="sng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Einständerpressen</a:t>
            </a:r>
            <a:r>
              <a:rPr lang="de-DE" sz="700" b="1" dirty="0">
                <a:latin typeface="Arial" panose="020B0604020202020204" pitchFamily="34" charset="0"/>
                <a:cs typeface="Arial" panose="020B0604020202020204" pitchFamily="34" charset="0"/>
              </a:rPr>
              <a:t> C-Presse 100 </a:t>
            </a:r>
          </a:p>
        </p:txBody>
      </p:sp>
      <p:sp>
        <p:nvSpPr>
          <p:cNvPr id="29" name="object 29"/>
          <p:cNvSpPr/>
          <p:nvPr/>
        </p:nvSpPr>
        <p:spPr>
          <a:xfrm>
            <a:off x="4488548" y="2538607"/>
            <a:ext cx="907518" cy="11630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94866" y="4921128"/>
            <a:ext cx="91059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br>
              <a:rPr lang="de-DE" sz="800" dirty="0"/>
            </a:br>
            <a:endParaRPr lang="de-DE" sz="800" dirty="0"/>
          </a:p>
          <a:p>
            <a:r>
              <a:rPr lang="de-DE" b="1" dirty="0"/>
              <a:t> </a:t>
            </a:r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Konventionelle Drehmaschinen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KART EMU-250</a:t>
            </a:r>
          </a:p>
        </p:txBody>
      </p:sp>
      <p:sp>
        <p:nvSpPr>
          <p:cNvPr id="34" name="object 34"/>
          <p:cNvSpPr/>
          <p:nvPr/>
        </p:nvSpPr>
        <p:spPr>
          <a:xfrm>
            <a:off x="11187521" y="12058329"/>
            <a:ext cx="130049" cy="327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87172" y="389664"/>
            <a:ext cx="212788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234060"/>
                </a:solidFill>
                <a:latin typeface="Century Gothic"/>
                <a:cs typeface="Century Gothic"/>
              </a:rPr>
              <a:t>GE</a:t>
            </a:r>
            <a:r>
              <a:rPr sz="1400" b="1" spc="-30" dirty="0">
                <a:solidFill>
                  <a:srgbClr val="234060"/>
                </a:solidFill>
                <a:latin typeface="Century Gothic"/>
                <a:cs typeface="Century Gothic"/>
              </a:rPr>
              <a:t>B</a:t>
            </a:r>
            <a:r>
              <a:rPr sz="1400" b="1" spc="-35" dirty="0">
                <a:solidFill>
                  <a:srgbClr val="234060"/>
                </a:solidFill>
                <a:latin typeface="Century Gothic"/>
                <a:cs typeface="Century Gothic"/>
              </a:rPr>
              <a:t>R</a:t>
            </a:r>
            <a:r>
              <a:rPr sz="1400" b="1" spc="-125" dirty="0">
                <a:solidFill>
                  <a:srgbClr val="234060"/>
                </a:solidFill>
                <a:latin typeface="Century Gothic"/>
                <a:cs typeface="Century Gothic"/>
              </a:rPr>
              <a:t>A</a:t>
            </a:r>
            <a:r>
              <a:rPr sz="1400" b="1" spc="40" dirty="0">
                <a:solidFill>
                  <a:srgbClr val="234060"/>
                </a:solidFill>
                <a:latin typeface="Century Gothic"/>
                <a:cs typeface="Century Gothic"/>
              </a:rPr>
              <a:t>UC</a:t>
            </a:r>
            <a:r>
              <a:rPr sz="1400" b="1" spc="35" dirty="0">
                <a:solidFill>
                  <a:srgbClr val="234060"/>
                </a:solidFill>
                <a:latin typeface="Century Gothic"/>
                <a:cs typeface="Century Gothic"/>
              </a:rPr>
              <a:t>H</a:t>
            </a:r>
            <a:r>
              <a:rPr sz="1400" b="1" spc="120" dirty="0">
                <a:solidFill>
                  <a:srgbClr val="234060"/>
                </a:solidFill>
                <a:latin typeface="Century Gothic"/>
                <a:cs typeface="Century Gothic"/>
              </a:rPr>
              <a:t>T</a:t>
            </a:r>
            <a:r>
              <a:rPr sz="1400" b="1" spc="-90" dirty="0">
                <a:solidFill>
                  <a:srgbClr val="234060"/>
                </a:solidFill>
                <a:latin typeface="Century Gothic"/>
                <a:cs typeface="Century Gothic"/>
              </a:rPr>
              <a:t>M</a:t>
            </a:r>
            <a:r>
              <a:rPr sz="1400" b="1" spc="-85" dirty="0">
                <a:solidFill>
                  <a:srgbClr val="234060"/>
                </a:solidFill>
                <a:latin typeface="Century Gothic"/>
                <a:cs typeface="Century Gothic"/>
              </a:rPr>
              <a:t>A</a:t>
            </a:r>
            <a:r>
              <a:rPr sz="1400" b="1" spc="-25" dirty="0">
                <a:solidFill>
                  <a:srgbClr val="234060"/>
                </a:solidFill>
                <a:latin typeface="Century Gothic"/>
                <a:cs typeface="Century Gothic"/>
              </a:rPr>
              <a:t>S</a:t>
            </a:r>
            <a:r>
              <a:rPr sz="1400" b="1" spc="-55" dirty="0">
                <a:solidFill>
                  <a:srgbClr val="234060"/>
                </a:solidFill>
                <a:latin typeface="Century Gothic"/>
                <a:cs typeface="Century Gothic"/>
              </a:rPr>
              <a:t>C</a:t>
            </a:r>
            <a:r>
              <a:rPr sz="1400" b="1" spc="95" dirty="0">
                <a:solidFill>
                  <a:srgbClr val="234060"/>
                </a:solidFill>
                <a:latin typeface="Century Gothic"/>
                <a:cs typeface="Century Gothic"/>
              </a:rPr>
              <a:t>H</a:t>
            </a:r>
            <a:r>
              <a:rPr sz="1400" b="1" spc="30" dirty="0">
                <a:solidFill>
                  <a:srgbClr val="234060"/>
                </a:solidFill>
                <a:latin typeface="Century Gothic"/>
                <a:cs typeface="Century Gothic"/>
              </a:rPr>
              <a:t>IN</a:t>
            </a:r>
            <a:r>
              <a:rPr sz="1400" b="1" spc="25" dirty="0">
                <a:solidFill>
                  <a:srgbClr val="234060"/>
                </a:solidFill>
                <a:latin typeface="Century Gothic"/>
                <a:cs typeface="Century Gothic"/>
              </a:rPr>
              <a:t>E</a:t>
            </a:r>
            <a:r>
              <a:rPr sz="1400" b="1" spc="80" dirty="0">
                <a:solidFill>
                  <a:srgbClr val="234060"/>
                </a:solidFill>
                <a:latin typeface="Century Gothic"/>
                <a:cs typeface="Century Gothic"/>
              </a:rPr>
              <a:t>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03250" y="5251494"/>
            <a:ext cx="1271027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b="1" dirty="0"/>
              <a:t> </a:t>
            </a:r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NC- Konventionelle Werkzeugfräsmaschinen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F3</a:t>
            </a:r>
          </a:p>
        </p:txBody>
      </p:sp>
      <p:sp>
        <p:nvSpPr>
          <p:cNvPr id="38" name="object 38"/>
          <p:cNvSpPr/>
          <p:nvPr/>
        </p:nvSpPr>
        <p:spPr>
          <a:xfrm>
            <a:off x="498768" y="9950428"/>
            <a:ext cx="6290481" cy="5716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946976"/>
              </p:ext>
            </p:extLst>
          </p:nvPr>
        </p:nvGraphicFramePr>
        <p:xfrm>
          <a:off x="340106" y="2144078"/>
          <a:ext cx="6328151" cy="6925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6980">
                <a:tc>
                  <a:txBody>
                    <a:bodyPr/>
                    <a:lstStyle/>
                    <a:p>
                      <a:pPr marL="214629" marR="145415" lvl="0" indent="0" algn="ctr" defTabSz="914400" eaLnBrk="1" fontAlgn="auto" latinLnBrk="0" hangingPunct="1">
                        <a:lnSpc>
                          <a:spcPts val="9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de-DE" sz="800" b="1" i="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CNC Abkantpressen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 AD-R 40400 4m x 400 </a:t>
                      </a:r>
                      <a:r>
                        <a:rPr lang="de-DE" sz="800" b="1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 Achsen+ CNC Bombier  </a:t>
                      </a:r>
                      <a:r>
                        <a:rPr lang="de-DE" sz="800" dirty="0">
                          <a:latin typeface="Arial"/>
                          <a:cs typeface="Arial"/>
                        </a:rPr>
                        <a:t>60.000,--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de-DE" sz="800" b="1" i="0" u="sng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Ausklinkmaschinen</a:t>
                      </a:r>
                      <a:r>
                        <a:rPr lang="de-DE" sz="800" b="1" i="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 mit fixen Winkel 90°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    KKM 250.6 250 x 6 mm</a:t>
                      </a:r>
                    </a:p>
                    <a:p>
                      <a:pPr marL="13970" algn="ctr">
                        <a:lnSpc>
                          <a:spcPts val="90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UR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 </a:t>
                      </a:r>
                      <a:r>
                        <a:rPr lang="de-DE" sz="800" spc="-5" dirty="0">
                          <a:latin typeface="Arial"/>
                          <a:cs typeface="Arial"/>
                        </a:rPr>
                        <a:t>3.500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,-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de-DE" sz="800" b="1" i="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CNC Abkantpressen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 </a:t>
                      </a:r>
                    </a:p>
                    <a:p>
                      <a:pPr latinLnBrk="0"/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CNC Abkantpresse </a:t>
                      </a:r>
                      <a:r>
                        <a:rPr lang="de-DE" sz="800" b="1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Darley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EHP 2550 mm x 50 </a:t>
                      </a:r>
                      <a:r>
                        <a:rPr lang="de-DE" sz="800" b="1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 Achsen Y1,  Y2, Z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de-DE" sz="800" b="1" i="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 Bügelsäge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 </a:t>
                      </a:r>
                    </a:p>
                    <a:p>
                      <a:pPr algn="ctr" latinLnBrk="0"/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 1731</a:t>
                      </a:r>
                    </a:p>
                    <a:p>
                      <a:pPr algn="ctr" latinLnBrk="0"/>
                      <a:endParaRPr lang="de-DE" sz="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latinLnBrk="0"/>
                      <a:endParaRPr lang="de-DE" sz="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latinLnBrk="0"/>
                      <a:endParaRPr lang="de-DE" sz="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604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b="1" i="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13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b="1" i="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13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b="1" i="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13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b="1" i="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13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b="1" i="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13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i="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CNC Tafelschere hydraulisch</a:t>
                      </a: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Mengele S8 - 1500 mm x 8 mm</a:t>
                      </a:r>
                    </a:p>
                    <a:p>
                      <a:pPr latinLnBrk="0"/>
                      <a:endParaRPr lang="de-DE" sz="800" b="1" i="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161925" algn="ctr">
                        <a:lnSpc>
                          <a:spcPts val="880"/>
                        </a:lnSpc>
                        <a:tabLst>
                          <a:tab pos="1307465" algn="l"/>
                          <a:tab pos="2399030" algn="l"/>
                        </a:tabLst>
                      </a:pPr>
                      <a:endParaRPr lang="de-DE" sz="800" b="1" spc="-5" dirty="0">
                        <a:latin typeface="Arial"/>
                        <a:cs typeface="Arial"/>
                      </a:endParaRPr>
                    </a:p>
                    <a:p>
                      <a:pPr marR="161925" algn="ctr">
                        <a:lnSpc>
                          <a:spcPts val="880"/>
                        </a:lnSpc>
                        <a:tabLst>
                          <a:tab pos="1307465" algn="l"/>
                          <a:tab pos="2399030" algn="l"/>
                        </a:tabLst>
                      </a:pPr>
                      <a:endParaRPr lang="de-DE" sz="800" b="1" spc="-5" dirty="0">
                        <a:latin typeface="Arial"/>
                        <a:cs typeface="Arial"/>
                      </a:endParaRPr>
                    </a:p>
                    <a:p>
                      <a:pPr marR="161925" algn="ctr">
                        <a:lnSpc>
                          <a:spcPts val="880"/>
                        </a:lnSpc>
                        <a:tabLst>
                          <a:tab pos="1307465" algn="l"/>
                          <a:tab pos="2399030" algn="l"/>
                        </a:tabLst>
                      </a:pPr>
                      <a:endParaRPr lang="de-DE" sz="800" b="1" spc="-5" dirty="0">
                        <a:latin typeface="Arial"/>
                        <a:cs typeface="Arial"/>
                      </a:endParaRPr>
                    </a:p>
                    <a:p>
                      <a:pPr marR="161925" algn="ctr">
                        <a:lnSpc>
                          <a:spcPts val="880"/>
                        </a:lnSpc>
                        <a:tabLst>
                          <a:tab pos="1307465" algn="l"/>
                          <a:tab pos="2399030" algn="l"/>
                        </a:tabLst>
                      </a:pPr>
                      <a:endParaRPr lang="de-DE" sz="800" b="1" spc="-5" dirty="0">
                        <a:latin typeface="Arial"/>
                        <a:cs typeface="Arial"/>
                      </a:endParaRPr>
                    </a:p>
                    <a:p>
                      <a:pPr marR="161925" algn="ctr">
                        <a:lnSpc>
                          <a:spcPts val="880"/>
                        </a:lnSpc>
                        <a:tabLst>
                          <a:tab pos="1307465" algn="l"/>
                          <a:tab pos="2399030" algn="l"/>
                        </a:tabLst>
                      </a:pPr>
                      <a:endParaRPr lang="de-DE" sz="800" b="1" spc="-5" dirty="0">
                        <a:latin typeface="Arial"/>
                        <a:cs typeface="Arial"/>
                      </a:endParaRPr>
                    </a:p>
                    <a:p>
                      <a:pPr latinLnBrk="0"/>
                      <a:r>
                        <a:rPr lang="de-DE" sz="800" b="1" u="none" spc="-5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200" b="1" baseline="20833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200" baseline="6944" dirty="0">
                          <a:latin typeface="Arial"/>
                          <a:cs typeface="Arial"/>
                        </a:rPr>
                        <a:t>	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ts val="950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Kreissäge ULMA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R="84455" algn="ctr">
                        <a:lnSpc>
                          <a:spcPts val="95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EURO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,-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9591">
                <a:tc>
                  <a:txBody>
                    <a:bodyPr/>
                    <a:lstStyle/>
                    <a:p>
                      <a:pPr marL="368935" marR="229235" algn="ctr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Schwenkbiegemaschine OZAMECH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KM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3004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00" marR="45720" indent="-142240">
                        <a:lnSpc>
                          <a:spcPct val="95000"/>
                        </a:lnSpc>
                        <a:tabLst>
                          <a:tab pos="1379855" algn="l"/>
                          <a:tab pos="1410970" algn="l"/>
                          <a:tab pos="2329815" algn="l"/>
                          <a:tab pos="2584450" algn="l"/>
                        </a:tabLst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	 Mob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le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Punk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-	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ts val="940"/>
                        </a:lnSpc>
                      </a:pP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4686">
                <a:tc>
                  <a:txBody>
                    <a:bodyPr/>
                    <a:lstStyle/>
                    <a:p>
                      <a:pPr marL="62230" algn="ctr">
                        <a:lnSpc>
                          <a:spcPts val="940"/>
                        </a:lnSpc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ihenb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hrm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asc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ine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800" b="1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800" b="1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AR</a:t>
                      </a:r>
                      <a:r>
                        <a:rPr sz="800" b="1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800" b="1" dirty="0">
                          <a:latin typeface="Arial Narrow"/>
                          <a:cs typeface="Arial Narrow"/>
                        </a:rPr>
                        <a:t>N</a:t>
                      </a:r>
                      <a:endParaRPr sz="800" dirty="0">
                        <a:latin typeface="Arial Narrow"/>
                        <a:cs typeface="Arial Narrow"/>
                      </a:endParaRPr>
                    </a:p>
                    <a:p>
                      <a:pPr marL="62865" algn="ctr">
                        <a:lnSpc>
                          <a:spcPts val="925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4 S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tat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ion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n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64135" algn="ctr">
                        <a:lnSpc>
                          <a:spcPts val="94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UR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999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1959" marR="274320" algn="ctr">
                        <a:lnSpc>
                          <a:spcPts val="919"/>
                        </a:lnSpc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unds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hl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asc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ine JONES&amp;SHIPMAN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EURO 6.900,-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860" marR="82550" indent="38100">
                        <a:lnSpc>
                          <a:spcPct val="109700"/>
                        </a:lnSpc>
                        <a:tabLst>
                          <a:tab pos="994410" algn="l"/>
                          <a:tab pos="1019810" algn="l"/>
                          <a:tab pos="2005964" algn="l"/>
                          <a:tab pos="2036445" algn="l"/>
                        </a:tabLst>
                      </a:pPr>
                      <a:r>
                        <a:rPr sz="1200" b="1" baseline="6944" dirty="0">
                          <a:latin typeface="Arial"/>
                          <a:cs typeface="Arial"/>
                        </a:rPr>
                        <a:t>Punk</a:t>
                      </a:r>
                      <a:r>
                        <a:rPr sz="1200" b="1" spc="-15" baseline="694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b="1" spc="-7" baseline="6944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1200" b="1" spc="-22" baseline="6944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200" b="1" spc="7" baseline="6944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200" b="1" spc="-7" baseline="6944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spc="-15" baseline="6944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baseline="6944" dirty="0">
                          <a:latin typeface="Arial"/>
                          <a:cs typeface="Arial"/>
                        </a:rPr>
                        <a:t>ß-		 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Schweißgerät		</a:t>
                      </a:r>
                      <a:r>
                        <a:rPr sz="1200" b="1" baseline="-13888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200" b="1" spc="-7" baseline="-13888" dirty="0">
                          <a:latin typeface="Arial"/>
                          <a:cs typeface="Arial"/>
                        </a:rPr>
                        <a:t>tä</a:t>
                      </a:r>
                      <a:r>
                        <a:rPr sz="1200" b="1" baseline="-13888" dirty="0">
                          <a:latin typeface="Arial"/>
                          <a:cs typeface="Arial"/>
                        </a:rPr>
                        <a:t>nderb</a:t>
                      </a:r>
                      <a:r>
                        <a:rPr sz="1200" b="1" spc="-22" baseline="-13888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200" b="1" baseline="-13888" dirty="0">
                          <a:latin typeface="Arial"/>
                          <a:cs typeface="Arial"/>
                        </a:rPr>
                        <a:t>hr-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asc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ne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ec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na	</a:t>
                      </a:r>
                      <a:r>
                        <a:rPr sz="1200" b="1" baseline="3472" dirty="0">
                          <a:latin typeface="Arial"/>
                          <a:cs typeface="Arial"/>
                        </a:rPr>
                        <a:t>Kj</a:t>
                      </a:r>
                      <a:r>
                        <a:rPr sz="1200" b="1" spc="-7" baseline="3472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200" b="1" baseline="3472" dirty="0">
                          <a:latin typeface="Arial"/>
                          <a:cs typeface="Arial"/>
                        </a:rPr>
                        <a:t>lberg</a:t>
                      </a:r>
                      <a:r>
                        <a:rPr sz="1200" b="1" spc="7" baseline="3472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baseline="3472" dirty="0">
                          <a:latin typeface="Arial"/>
                          <a:cs typeface="Arial"/>
                        </a:rPr>
                        <a:t>GIV</a:t>
                      </a:r>
                      <a:r>
                        <a:rPr sz="1200" b="1" spc="-7" baseline="3472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baseline="3472" dirty="0">
                          <a:latin typeface="Arial"/>
                          <a:cs typeface="Arial"/>
                        </a:rPr>
                        <a:t>201		   </a:t>
                      </a:r>
                      <a:r>
                        <a:rPr sz="1200" b="1" baseline="-20833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b="1" spc="-7" baseline="-20833" dirty="0">
                          <a:latin typeface="Arial"/>
                          <a:cs typeface="Arial"/>
                        </a:rPr>
                        <a:t>asc</a:t>
                      </a:r>
                      <a:r>
                        <a:rPr sz="1200" b="1" baseline="-20833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200" b="1" spc="-15" baseline="-20833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baseline="-20833" dirty="0">
                          <a:latin typeface="Arial"/>
                          <a:cs typeface="Arial"/>
                        </a:rPr>
                        <a:t>ne </a:t>
                      </a:r>
                      <a:r>
                        <a:rPr sz="1200" baseline="3472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-7" baseline="3472" dirty="0">
                          <a:latin typeface="Arial"/>
                          <a:cs typeface="Arial"/>
                        </a:rPr>
                        <a:t>UR</a:t>
                      </a:r>
                      <a:r>
                        <a:rPr sz="1200" baseline="3472" dirty="0">
                          <a:latin typeface="Arial"/>
                          <a:cs typeface="Arial"/>
                        </a:rPr>
                        <a:t>O 2.</a:t>
                      </a:r>
                      <a:r>
                        <a:rPr sz="1200" spc="-7" baseline="3472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1500" baseline="2777" dirty="0">
                          <a:latin typeface="Calibri"/>
                          <a:cs typeface="Calibri"/>
                        </a:rPr>
                        <a:t>,-		</a:t>
                      </a:r>
                      <a:r>
                        <a:rPr sz="1200" baseline="31250" dirty="0">
                          <a:latin typeface="Arial"/>
                          <a:cs typeface="Arial"/>
                        </a:rPr>
                        <a:t>EURO 2.850,-	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UR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850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,-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8326">
                <a:tc gridSpan="4">
                  <a:txBody>
                    <a:bodyPr/>
                    <a:lstStyle/>
                    <a:p>
                      <a:pPr marL="174625" algn="ctr">
                        <a:lnSpc>
                          <a:spcPct val="100000"/>
                        </a:lnSpc>
                        <a:tabLst>
                          <a:tab pos="5588000" algn="l"/>
                        </a:tabLst>
                      </a:pPr>
                      <a:r>
                        <a:rPr lang="de-DE" sz="1200" b="1" baseline="6944" dirty="0">
                          <a:latin typeface="Arial"/>
                          <a:cs typeface="Arial"/>
                        </a:rPr>
                        <a:t>S</a:t>
                      </a:r>
                      <a:r>
                        <a:rPr lang="de-DE" sz="1200" b="1" spc="-30" baseline="6944" dirty="0">
                          <a:latin typeface="Arial"/>
                          <a:cs typeface="Arial"/>
                        </a:rPr>
                        <a:t>c</a:t>
                      </a:r>
                      <a:r>
                        <a:rPr lang="de-DE" sz="1200" b="1" spc="-22" baseline="6944" dirty="0">
                          <a:latin typeface="Arial"/>
                          <a:cs typeface="Arial"/>
                        </a:rPr>
                        <a:t>h</a:t>
                      </a:r>
                      <a:r>
                        <a:rPr lang="de-DE" sz="1200" b="1" spc="7" baseline="6944" dirty="0">
                          <a:latin typeface="Arial"/>
                          <a:cs typeface="Arial"/>
                        </a:rPr>
                        <a:t>w</a:t>
                      </a:r>
                      <a:r>
                        <a:rPr lang="de-DE" sz="1200" b="1" spc="-7" baseline="6944" dirty="0">
                          <a:latin typeface="Arial"/>
                          <a:cs typeface="Arial"/>
                        </a:rPr>
                        <a:t>e</a:t>
                      </a:r>
                      <a:r>
                        <a:rPr lang="de-DE" sz="1200" b="1" spc="7" baseline="6944" dirty="0">
                          <a:latin typeface="Arial"/>
                          <a:cs typeface="Arial"/>
                        </a:rPr>
                        <a:t>i</a:t>
                      </a:r>
                      <a:r>
                        <a:rPr lang="de-DE" sz="1200" b="1" spc="-22" baseline="6944" dirty="0">
                          <a:latin typeface="Arial"/>
                          <a:cs typeface="Arial"/>
                        </a:rPr>
                        <a:t>ß</a:t>
                      </a:r>
                      <a:r>
                        <a:rPr lang="de-DE" sz="1200" b="1" baseline="6944" dirty="0">
                          <a:latin typeface="Arial"/>
                          <a:cs typeface="Arial"/>
                        </a:rPr>
                        <a:t>ge</a:t>
                      </a:r>
                      <a:r>
                        <a:rPr lang="de-DE" sz="1200" b="1" spc="-7" baseline="6944" dirty="0">
                          <a:latin typeface="Arial"/>
                          <a:cs typeface="Arial"/>
                        </a:rPr>
                        <a:t>rä</a:t>
                      </a:r>
                      <a:r>
                        <a:rPr lang="de-DE" sz="1200" b="1" baseline="6944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de-DE" sz="1200" b="1" spc="-15" baseline="6944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200" b="1" spc="15" baseline="6944" dirty="0">
                          <a:latin typeface="Arial"/>
                          <a:cs typeface="Arial"/>
                        </a:rPr>
                        <a:t>M</a:t>
                      </a:r>
                      <a:r>
                        <a:rPr lang="de-DE" sz="1200" b="1" spc="-22" baseline="6944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de-DE" sz="1200" b="1" baseline="6944" dirty="0">
                          <a:latin typeface="Arial"/>
                          <a:cs typeface="Arial"/>
                        </a:rPr>
                        <a:t>E  </a:t>
                      </a:r>
                      <a:r>
                        <a:rPr lang="de-DE" sz="1200" b="1" spc="-150" baseline="6944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200" baseline="6944" dirty="0">
                          <a:latin typeface="Arial"/>
                          <a:cs typeface="Arial"/>
                        </a:rPr>
                        <a:t>	</a:t>
                      </a:r>
                      <a:endParaRPr lang="de-DE" sz="1200" baseline="10416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https://www.kk-industries.eu/imagecache/6/c/b/7/4/6cb7457bf1ed9b7202ac5f038ce55fbe2d9659a9.jpeg">
            <a:extLst>
              <a:ext uri="{FF2B5EF4-FFF2-40B4-BE49-F238E27FC236}">
                <a16:creationId xmlns:a16="http://schemas.microsoft.com/office/drawing/2014/main" id="{EFD7DA77-A516-4F03-9670-F5BEDAFD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0" y="862483"/>
            <a:ext cx="1401406" cy="11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kk-industries.eu/imagecache/8/0/3/1/1/80311dcd616f215802108ef95dd8491672a98201.jpeg">
            <a:extLst>
              <a:ext uri="{FF2B5EF4-FFF2-40B4-BE49-F238E27FC236}">
                <a16:creationId xmlns:a16="http://schemas.microsoft.com/office/drawing/2014/main" id="{D5B21435-D289-4C7C-81F3-CEAA4C49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777" y="862483"/>
            <a:ext cx="1015874" cy="11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kk-industries.eu/imagecache/1/0/c/a/d/10cadf03dd480315f2827757b3d2bb3a70f1fe06.jpeg">
            <a:extLst>
              <a:ext uri="{FF2B5EF4-FFF2-40B4-BE49-F238E27FC236}">
                <a16:creationId xmlns:a16="http://schemas.microsoft.com/office/drawing/2014/main" id="{8F679F0A-FDA3-4AA4-8CC5-660691E4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59" y="873092"/>
            <a:ext cx="1512407" cy="11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kk-industries.eu/imagecache/6/e/0/e/6/6e0e684ab6e426038a42e7214fc2ffed71a88ab4.jpeg">
            <a:extLst>
              <a:ext uri="{FF2B5EF4-FFF2-40B4-BE49-F238E27FC236}">
                <a16:creationId xmlns:a16="http://schemas.microsoft.com/office/drawing/2014/main" id="{9EA9F07E-02B5-4689-80BB-247AF0D9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28" y="888996"/>
            <a:ext cx="944224" cy="124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kk-industries.eu/imagecache/d/0/2/b/a/d02bacadfc788821acff410d31f2683e20f7602a.jpeg">
            <a:extLst>
              <a:ext uri="{FF2B5EF4-FFF2-40B4-BE49-F238E27FC236}">
                <a16:creationId xmlns:a16="http://schemas.microsoft.com/office/drawing/2014/main" id="{CA81C8D3-59AC-4C28-8212-0AA3ED00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72" y="-217517"/>
            <a:ext cx="379326" cy="2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kk-industries.eu/imagecache/6/d/c/8/3/6dc837ab1071ed6e6e21e0a1b9aa9e50da36959c.jpeg">
            <a:extLst>
              <a:ext uri="{FF2B5EF4-FFF2-40B4-BE49-F238E27FC236}">
                <a16:creationId xmlns:a16="http://schemas.microsoft.com/office/drawing/2014/main" id="{5F63EAB9-8026-4FF8-B1A1-E336C4E0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56" y="2497708"/>
            <a:ext cx="1041490" cy="127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kk-industries.eu/imagecache/0/b/3/6/c/0b36c97562d45d901fc8b2f6413a062127094c97.jpeg">
            <a:extLst>
              <a:ext uri="{FF2B5EF4-FFF2-40B4-BE49-F238E27FC236}">
                <a16:creationId xmlns:a16="http://schemas.microsoft.com/office/drawing/2014/main" id="{6D8ED59D-0C09-4635-9314-68F3B40F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67" y="2532633"/>
            <a:ext cx="857250" cy="12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kk-industries.eu/imagecache/7/d/9/8/3/7d98386c42b12a88dcebd7dd6968cceb62caca5e.jpeg">
            <a:extLst>
              <a:ext uri="{FF2B5EF4-FFF2-40B4-BE49-F238E27FC236}">
                <a16:creationId xmlns:a16="http://schemas.microsoft.com/office/drawing/2014/main" id="{C2FA4B81-5B57-4F25-AA85-E77A972F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26" y="2552657"/>
            <a:ext cx="912990" cy="12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kk-industries.eu/imagecache/4/f/3/d/1/4f3d1356365d0585069feadb6c5342e13c09d8b7.jpeg">
            <a:extLst>
              <a:ext uri="{FF2B5EF4-FFF2-40B4-BE49-F238E27FC236}">
                <a16:creationId xmlns:a16="http://schemas.microsoft.com/office/drawing/2014/main" id="{59285B14-4B15-41E3-8618-AEEBA769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921" y="2524777"/>
            <a:ext cx="1576160" cy="12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kk-industries.eu/imagecache/4/0/7/1/d/4071d9b0a8731898657a06637ae88f27d75f1846.jpeg">
            <a:extLst>
              <a:ext uri="{FF2B5EF4-FFF2-40B4-BE49-F238E27FC236}">
                <a16:creationId xmlns:a16="http://schemas.microsoft.com/office/drawing/2014/main" id="{C1C21368-7F82-45AE-A571-E7B4985F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3" y="4091763"/>
            <a:ext cx="1678582" cy="12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kk-industries.eu/imagecache/9/f/7/0/b/9f70be537ca0c34c3a6959b2d503db9d320cb91d.jpeg">
            <a:extLst>
              <a:ext uri="{FF2B5EF4-FFF2-40B4-BE49-F238E27FC236}">
                <a16:creationId xmlns:a16="http://schemas.microsoft.com/office/drawing/2014/main" id="{63FB475E-F0FF-4CF6-A44A-065880C5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29" y="4101305"/>
            <a:ext cx="984692" cy="122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kk-industries.eu/imagecache/7/1/1/f/c/711fcfea758663e084a91d2108019c6f109aae19.jpeg">
            <a:extLst>
              <a:ext uri="{FF2B5EF4-FFF2-40B4-BE49-F238E27FC236}">
                <a16:creationId xmlns:a16="http://schemas.microsoft.com/office/drawing/2014/main" id="{4F608710-EAC1-4D0A-9B7C-FD42EB511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12" y="4105233"/>
            <a:ext cx="1080437" cy="12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www.kk-industries.eu/imagecache/f/f/f/a/7/fffa7fbc04477d6c41f1610780bfeb28228bfcb9.jpeg">
            <a:extLst>
              <a:ext uri="{FF2B5EF4-FFF2-40B4-BE49-F238E27FC236}">
                <a16:creationId xmlns:a16="http://schemas.microsoft.com/office/drawing/2014/main" id="{4E8323CB-3B6A-47C6-AC76-F02810C6B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54" y="4100145"/>
            <a:ext cx="965381" cy="12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www.kk-industries.eu/imagecache/d/a/0/c/a/da0cae70b4dd8f8080d127a15601906b5c87558e.jpeg">
            <a:extLst>
              <a:ext uri="{FF2B5EF4-FFF2-40B4-BE49-F238E27FC236}">
                <a16:creationId xmlns:a16="http://schemas.microsoft.com/office/drawing/2014/main" id="{9ABB5AA8-2105-45FB-98B8-29C112865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59" y="4141061"/>
            <a:ext cx="982829" cy="11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www.kk-industries.eu/imagecache/2/0/5/2/0/205209b3f3fd3cb88d6e0ca27d78f55d81cd7308.jpeg">
            <a:extLst>
              <a:ext uri="{FF2B5EF4-FFF2-40B4-BE49-F238E27FC236}">
                <a16:creationId xmlns:a16="http://schemas.microsoft.com/office/drawing/2014/main" id="{3FF8B7EF-F85B-404B-A7DE-588A5C25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2" y="5977481"/>
            <a:ext cx="1668124" cy="129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www.kk-industries.eu/imagecache/2/4/d/9/5/24d95b06c7013f1e46eafb6f2cd54a72d65853ae.jpeg">
            <a:extLst>
              <a:ext uri="{FF2B5EF4-FFF2-40B4-BE49-F238E27FC236}">
                <a16:creationId xmlns:a16="http://schemas.microsoft.com/office/drawing/2014/main" id="{E5EC94B0-D90D-4D03-AE44-91A3789B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96" y="5975861"/>
            <a:ext cx="1657084" cy="129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www.kk-industries.eu/imagecache/a/d/f/b/1/adfb1ed3db4ea09d2d98958367ee5378a32f632a.jpeg">
            <a:extLst>
              <a:ext uri="{FF2B5EF4-FFF2-40B4-BE49-F238E27FC236}">
                <a16:creationId xmlns:a16="http://schemas.microsoft.com/office/drawing/2014/main" id="{AA238384-5F78-460A-A971-6A465B44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08" y="5988177"/>
            <a:ext cx="1898296" cy="126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s://www.kk-industries.eu/imagecache/7/f/1/4/4/7f144ea59dca4bdeca98a353f0cfa050962cbb74.jpeg">
            <a:extLst>
              <a:ext uri="{FF2B5EF4-FFF2-40B4-BE49-F238E27FC236}">
                <a16:creationId xmlns:a16="http://schemas.microsoft.com/office/drawing/2014/main" id="{2E1D1AB5-279C-438A-AC8A-90F26493C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19" y="5991436"/>
            <a:ext cx="1623072" cy="127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www.kk-industries.eu/imagecache/4/e/4/d/0/4e4d0f8ee3debd7f4c564240267aa98afd247169.jpeg">
            <a:extLst>
              <a:ext uri="{FF2B5EF4-FFF2-40B4-BE49-F238E27FC236}">
                <a16:creationId xmlns:a16="http://schemas.microsoft.com/office/drawing/2014/main" id="{C395E0DF-EC57-4667-BC64-6795D57FF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3" y="7915724"/>
            <a:ext cx="1081687" cy="14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s://www.kk-industries.eu/imagecache/6/4/a/d/7/64ad7d78ebf4334de1388cb73be4694754205207.jpeg">
            <a:extLst>
              <a:ext uri="{FF2B5EF4-FFF2-40B4-BE49-F238E27FC236}">
                <a16:creationId xmlns:a16="http://schemas.microsoft.com/office/drawing/2014/main" id="{3A21F696-1527-4EF4-A080-C0201769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37" y="7915724"/>
            <a:ext cx="2210347" cy="142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www.kk-industries.eu/imagecache/9/8/e/8/9/98e895471aeb80c90a4fca6bfb1071d683989495.jpeg">
            <a:extLst>
              <a:ext uri="{FF2B5EF4-FFF2-40B4-BE49-F238E27FC236}">
                <a16:creationId xmlns:a16="http://schemas.microsoft.com/office/drawing/2014/main" id="{8FBD1FD7-5C34-442C-A817-8CC4FAB7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41" y="7920376"/>
            <a:ext cx="2008378" cy="13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s://www.kk-industries.eu/imagecache/8/b/3/0/c/8b30c587bbfb7cdfb30deacbdb0157a19d7669f4.jpeg">
            <a:extLst>
              <a:ext uri="{FF2B5EF4-FFF2-40B4-BE49-F238E27FC236}">
                <a16:creationId xmlns:a16="http://schemas.microsoft.com/office/drawing/2014/main" id="{75F30F3A-773F-491B-91F4-69ACECA7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02" y="7927031"/>
            <a:ext cx="1655264" cy="139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object 27">
            <a:extLst>
              <a:ext uri="{FF2B5EF4-FFF2-40B4-BE49-F238E27FC236}">
                <a16:creationId xmlns:a16="http://schemas.microsoft.com/office/drawing/2014/main" id="{D4E12655-1199-4AAB-A842-7B29CE8A5B6A}"/>
              </a:ext>
            </a:extLst>
          </p:cNvPr>
          <p:cNvSpPr txBox="1"/>
          <p:nvPr/>
        </p:nvSpPr>
        <p:spPr>
          <a:xfrm>
            <a:off x="3446386" y="3752869"/>
            <a:ext cx="81587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700" b="1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Halbautomatische Kreissäge</a:t>
            </a:r>
            <a:r>
              <a:rPr lang="de-DE" sz="700" b="1" dirty="0">
                <a:latin typeface="Arial" panose="020B0604020202020204" pitchFamily="34" charset="0"/>
                <a:cs typeface="Arial" panose="020B0604020202020204" pitchFamily="34" charset="0"/>
              </a:rPr>
              <a:t> - SKL 350</a:t>
            </a:r>
          </a:p>
        </p:txBody>
      </p:sp>
      <p:sp>
        <p:nvSpPr>
          <p:cNvPr id="66" name="object 27">
            <a:extLst>
              <a:ext uri="{FF2B5EF4-FFF2-40B4-BE49-F238E27FC236}">
                <a16:creationId xmlns:a16="http://schemas.microsoft.com/office/drawing/2014/main" id="{3A1133DD-A1EC-46AF-AA57-CB81FD939B45}"/>
              </a:ext>
            </a:extLst>
          </p:cNvPr>
          <p:cNvSpPr txBox="1"/>
          <p:nvPr/>
        </p:nvSpPr>
        <p:spPr>
          <a:xfrm>
            <a:off x="2416657" y="3798436"/>
            <a:ext cx="8293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910"/>
              </a:lnSpc>
            </a:pPr>
            <a:r>
              <a:rPr lang="de-DE" sz="800" b="1" dirty="0">
                <a:hlinkClick r:id="rId37"/>
              </a:rPr>
              <a:t>Fräsmaschinen</a:t>
            </a:r>
            <a:r>
              <a:rPr lang="de-DE" sz="800" b="1" dirty="0"/>
              <a:t> -     FU-36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7" name="object 27">
            <a:extLst>
              <a:ext uri="{FF2B5EF4-FFF2-40B4-BE49-F238E27FC236}">
                <a16:creationId xmlns:a16="http://schemas.microsoft.com/office/drawing/2014/main" id="{946FBC1D-0AC5-4B7C-96F6-6E40D823C99B}"/>
              </a:ext>
            </a:extLst>
          </p:cNvPr>
          <p:cNvSpPr txBox="1"/>
          <p:nvPr/>
        </p:nvSpPr>
        <p:spPr>
          <a:xfrm>
            <a:off x="5814204" y="3771728"/>
            <a:ext cx="8293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Konventionelle Abkantpressen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AP 3100 x 80</a:t>
            </a:r>
          </a:p>
        </p:txBody>
      </p:sp>
      <p:pic>
        <p:nvPicPr>
          <p:cNvPr id="1078" name="Picture 54" descr="https://www.kk-industries.eu/imagecache/d/0/2/b/a/d02bacadfc788821acff410d31f2683e20f7602a.jpeg">
            <a:extLst>
              <a:ext uri="{FF2B5EF4-FFF2-40B4-BE49-F238E27FC236}">
                <a16:creationId xmlns:a16="http://schemas.microsoft.com/office/drawing/2014/main" id="{B3981BD2-985C-433A-8169-DA689CCD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4" y="2506536"/>
            <a:ext cx="1788987" cy="119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bject 33">
            <a:extLst>
              <a:ext uri="{FF2B5EF4-FFF2-40B4-BE49-F238E27FC236}">
                <a16:creationId xmlns:a16="http://schemas.microsoft.com/office/drawing/2014/main" id="{24A1665D-C4A7-4926-B633-AD71B19FDF21}"/>
              </a:ext>
            </a:extLst>
          </p:cNvPr>
          <p:cNvSpPr txBox="1"/>
          <p:nvPr/>
        </p:nvSpPr>
        <p:spPr>
          <a:xfrm>
            <a:off x="2279080" y="5365650"/>
            <a:ext cx="9105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Lochstanzen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Forax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25 E</a:t>
            </a:r>
          </a:p>
        </p:txBody>
      </p:sp>
      <p:sp>
        <p:nvSpPr>
          <p:cNvPr id="70" name="object 33">
            <a:extLst>
              <a:ext uri="{FF2B5EF4-FFF2-40B4-BE49-F238E27FC236}">
                <a16:creationId xmlns:a16="http://schemas.microsoft.com/office/drawing/2014/main" id="{558E2279-FFE4-4B2B-9BC9-946867CDBC34}"/>
              </a:ext>
            </a:extLst>
          </p:cNvPr>
          <p:cNvSpPr txBox="1"/>
          <p:nvPr/>
        </p:nvSpPr>
        <p:spPr>
          <a:xfrm>
            <a:off x="3526929" y="5334064"/>
            <a:ext cx="910590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750" b="1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Lochstanzen CNC Positionieranschlag</a:t>
            </a: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 - Puma 70/E-750 inkl. CNC Positionieranschlag</a:t>
            </a:r>
          </a:p>
        </p:txBody>
      </p:sp>
      <p:sp>
        <p:nvSpPr>
          <p:cNvPr id="71" name="object 33">
            <a:extLst>
              <a:ext uri="{FF2B5EF4-FFF2-40B4-BE49-F238E27FC236}">
                <a16:creationId xmlns:a16="http://schemas.microsoft.com/office/drawing/2014/main" id="{686A60A2-C91A-42B8-B117-EB3F28156C2E}"/>
              </a:ext>
            </a:extLst>
          </p:cNvPr>
          <p:cNvSpPr txBox="1"/>
          <p:nvPr/>
        </p:nvSpPr>
        <p:spPr>
          <a:xfrm>
            <a:off x="618309" y="7290807"/>
            <a:ext cx="12021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Schwenkbiegemaschine 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Amaut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II 2000 2025mm x 2,25 mm</a:t>
            </a:r>
          </a:p>
        </p:txBody>
      </p:sp>
      <p:sp>
        <p:nvSpPr>
          <p:cNvPr id="72" name="object 33">
            <a:extLst>
              <a:ext uri="{FF2B5EF4-FFF2-40B4-BE49-F238E27FC236}">
                <a16:creationId xmlns:a16="http://schemas.microsoft.com/office/drawing/2014/main" id="{CEB811B9-2D8D-4E6A-9A5C-ED18018A035E}"/>
              </a:ext>
            </a:extLst>
          </p:cNvPr>
          <p:cNvSpPr txBox="1"/>
          <p:nvPr/>
        </p:nvSpPr>
        <p:spPr>
          <a:xfrm>
            <a:off x="6197593" y="5379715"/>
            <a:ext cx="9105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Punktschweißmaschinen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ESA VEB P2F</a:t>
            </a:r>
          </a:p>
        </p:txBody>
      </p:sp>
      <p:sp>
        <p:nvSpPr>
          <p:cNvPr id="73" name="object 33">
            <a:extLst>
              <a:ext uri="{FF2B5EF4-FFF2-40B4-BE49-F238E27FC236}">
                <a16:creationId xmlns:a16="http://schemas.microsoft.com/office/drawing/2014/main" id="{A94DEE32-AC48-41CC-9DF5-BF6C4C815029}"/>
              </a:ext>
            </a:extLst>
          </p:cNvPr>
          <p:cNvSpPr txBox="1"/>
          <p:nvPr/>
        </p:nvSpPr>
        <p:spPr>
          <a:xfrm>
            <a:off x="2172446" y="7298941"/>
            <a:ext cx="162543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Schwenkbiegemaschine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Schwenkbiegemaschine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Kramer ca. 1050 x 3 mm</a:t>
            </a:r>
          </a:p>
        </p:txBody>
      </p:sp>
      <p:sp>
        <p:nvSpPr>
          <p:cNvPr id="74" name="object 33">
            <a:extLst>
              <a:ext uri="{FF2B5EF4-FFF2-40B4-BE49-F238E27FC236}">
                <a16:creationId xmlns:a16="http://schemas.microsoft.com/office/drawing/2014/main" id="{3CABFA29-A520-4F39-8734-D85492398B6C}"/>
              </a:ext>
            </a:extLst>
          </p:cNvPr>
          <p:cNvSpPr txBox="1"/>
          <p:nvPr/>
        </p:nvSpPr>
        <p:spPr>
          <a:xfrm>
            <a:off x="3969508" y="7304860"/>
            <a:ext cx="162543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Tafelschere hydraulisch Schwingschnitt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ATS 3000 mm x 6 mm</a:t>
            </a:r>
          </a:p>
        </p:txBody>
      </p:sp>
      <p:sp>
        <p:nvSpPr>
          <p:cNvPr id="75" name="object 33">
            <a:extLst>
              <a:ext uri="{FF2B5EF4-FFF2-40B4-BE49-F238E27FC236}">
                <a16:creationId xmlns:a16="http://schemas.microsoft.com/office/drawing/2014/main" id="{C1E23992-13AD-4624-8507-881498573941}"/>
              </a:ext>
            </a:extLst>
          </p:cNvPr>
          <p:cNvSpPr txBox="1"/>
          <p:nvPr/>
        </p:nvSpPr>
        <p:spPr>
          <a:xfrm>
            <a:off x="5937702" y="7304774"/>
            <a:ext cx="16254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Tafelschere hydraulisch Schwingschnitt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SBT 4012</a:t>
            </a:r>
          </a:p>
        </p:txBody>
      </p:sp>
      <p:sp>
        <p:nvSpPr>
          <p:cNvPr id="76" name="object 33">
            <a:extLst>
              <a:ext uri="{FF2B5EF4-FFF2-40B4-BE49-F238E27FC236}">
                <a16:creationId xmlns:a16="http://schemas.microsoft.com/office/drawing/2014/main" id="{1B290F28-9CEA-4DF4-BD55-96C17067B675}"/>
              </a:ext>
            </a:extLst>
          </p:cNvPr>
          <p:cNvSpPr txBox="1"/>
          <p:nvPr/>
        </p:nvSpPr>
        <p:spPr>
          <a:xfrm>
            <a:off x="350184" y="9360657"/>
            <a:ext cx="16254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Tafelschere motorisch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</a:p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HSS3</a:t>
            </a:r>
          </a:p>
        </p:txBody>
      </p:sp>
      <p:sp>
        <p:nvSpPr>
          <p:cNvPr id="77" name="object 33">
            <a:extLst>
              <a:ext uri="{FF2B5EF4-FFF2-40B4-BE49-F238E27FC236}">
                <a16:creationId xmlns:a16="http://schemas.microsoft.com/office/drawing/2014/main" id="{BB68247D-A161-481A-95D1-F069840051F4}"/>
              </a:ext>
            </a:extLst>
          </p:cNvPr>
          <p:cNvSpPr txBox="1"/>
          <p:nvPr/>
        </p:nvSpPr>
        <p:spPr>
          <a:xfrm>
            <a:off x="2010112" y="9356615"/>
            <a:ext cx="162543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Tafelschere motorisch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Tafelschere Motorisch KK-M 1360 x 3 mm</a:t>
            </a:r>
          </a:p>
        </p:txBody>
      </p:sp>
      <p:sp>
        <p:nvSpPr>
          <p:cNvPr id="78" name="object 33">
            <a:extLst>
              <a:ext uri="{FF2B5EF4-FFF2-40B4-BE49-F238E27FC236}">
                <a16:creationId xmlns:a16="http://schemas.microsoft.com/office/drawing/2014/main" id="{517C4059-0307-4ADE-A29B-22BB8863E240}"/>
              </a:ext>
            </a:extLst>
          </p:cNvPr>
          <p:cNvSpPr txBox="1"/>
          <p:nvPr/>
        </p:nvSpPr>
        <p:spPr>
          <a:xfrm>
            <a:off x="4059990" y="9367173"/>
            <a:ext cx="16254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Tafelscheren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Safan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VS 310-8 3100 mm x 8 mm</a:t>
            </a:r>
          </a:p>
        </p:txBody>
      </p:sp>
      <p:sp>
        <p:nvSpPr>
          <p:cNvPr id="79" name="object 33">
            <a:extLst>
              <a:ext uri="{FF2B5EF4-FFF2-40B4-BE49-F238E27FC236}">
                <a16:creationId xmlns:a16="http://schemas.microsoft.com/office/drawing/2014/main" id="{E7E32A00-1B98-44DD-9CEA-E865238B5371}"/>
              </a:ext>
            </a:extLst>
          </p:cNvPr>
          <p:cNvSpPr txBox="1"/>
          <p:nvPr/>
        </p:nvSpPr>
        <p:spPr>
          <a:xfrm>
            <a:off x="6012378" y="9319849"/>
            <a:ext cx="16254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800" b="1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Tafelscheren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 - Tafelschere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Hesse&amp;Co</a:t>
            </a:r>
            <a:endParaRPr lang="de-DE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" y="38099"/>
            <a:ext cx="7554467" cy="10654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6963" y="1586732"/>
            <a:ext cx="6760845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3505">
              <a:lnSpc>
                <a:spcPct val="112500"/>
              </a:lnSpc>
            </a:pP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KK</a:t>
            </a:r>
            <a:r>
              <a:rPr sz="1000" dirty="0">
                <a:solidFill>
                  <a:srgbClr val="404040"/>
                </a:solidFill>
                <a:latin typeface="Tahoma"/>
                <a:cs typeface="Tahoma"/>
              </a:rPr>
              <a:t>-Industries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404040"/>
                </a:solidFill>
                <a:latin typeface="Tahoma"/>
                <a:cs typeface="Tahoma"/>
              </a:rPr>
              <a:t>Gmb</a:t>
            </a:r>
            <a:r>
              <a:rPr sz="1000" spc="60" dirty="0">
                <a:solidFill>
                  <a:srgbClr val="404040"/>
                </a:solidFill>
                <a:latin typeface="Tahoma"/>
                <a:cs typeface="Tahoma"/>
              </a:rPr>
              <a:t>H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hat</a:t>
            </a:r>
            <a:r>
              <a:rPr sz="10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b="1" spc="1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000" b="1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die</a:t>
            </a:r>
            <a:r>
              <a:rPr sz="1000" b="1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Zukunft</a:t>
            </a:r>
            <a:r>
              <a:rPr sz="1000" b="1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5" dirty="0">
                <a:solidFill>
                  <a:srgbClr val="404040"/>
                </a:solidFill>
                <a:latin typeface="Calibri"/>
                <a:cs typeface="Calibri"/>
              </a:rPr>
              <a:t>investier</a:t>
            </a:r>
            <a:r>
              <a:rPr sz="1000" b="1" spc="1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Wir</a:t>
            </a:r>
            <a:r>
              <a:rPr sz="10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freue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404040"/>
                </a:solidFill>
                <a:latin typeface="Tahoma"/>
                <a:cs typeface="Tahoma"/>
              </a:rPr>
              <a:t>uns,</a:t>
            </a:r>
            <a:r>
              <a:rPr sz="10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Sie</a:t>
            </a:r>
            <a:r>
              <a:rPr sz="10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000" spc="3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Kürz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000" spc="3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unserer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Ausstellungshall</a:t>
            </a:r>
            <a:r>
              <a:rPr sz="1000" spc="2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 i</a:t>
            </a:r>
            <a:r>
              <a:rPr sz="1000" spc="3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der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Neustiftgass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404040"/>
                </a:solidFill>
                <a:latin typeface="Tahoma"/>
                <a:cs typeface="Tahoma"/>
              </a:rPr>
              <a:t>34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000" spc="3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404040"/>
                </a:solidFill>
                <a:latin typeface="Tahoma"/>
                <a:cs typeface="Tahoma"/>
              </a:rPr>
              <a:t>3071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Böheimkirche</a:t>
            </a:r>
            <a:r>
              <a:rPr sz="1000" spc="2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25" dirty="0">
                <a:solidFill>
                  <a:srgbClr val="404040"/>
                </a:solidFill>
                <a:latin typeface="Tahoma"/>
                <a:cs typeface="Tahoma"/>
              </a:rPr>
              <a:t>begrüßen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z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dürfen.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404040"/>
                </a:solidFill>
                <a:latin typeface="Tahoma"/>
                <a:cs typeface="Tahoma"/>
              </a:rPr>
              <a:t>Di</a:t>
            </a:r>
            <a:r>
              <a:rPr sz="1000" spc="4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404040"/>
                </a:solidFill>
                <a:latin typeface="Tahoma"/>
                <a:cs typeface="Tahoma"/>
              </a:rPr>
              <a:t>große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404040"/>
                </a:solidFill>
                <a:latin typeface="Tahoma"/>
                <a:cs typeface="Tahoma"/>
              </a:rPr>
              <a:t>Eröffnungsfeie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erfolg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000" spc="4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Herbst</a:t>
            </a:r>
            <a:r>
              <a:rPr sz="10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b="1" spc="75" dirty="0">
                <a:solidFill>
                  <a:srgbClr val="404040"/>
                </a:solidFill>
                <a:latin typeface="Calibri"/>
                <a:cs typeface="Calibri"/>
              </a:rPr>
              <a:t>2018.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15300"/>
              </a:lnSpc>
              <a:spcBef>
                <a:spcPts val="30"/>
              </a:spcBef>
            </a:pP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Wir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bieten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404040"/>
                </a:solidFill>
                <a:latin typeface="Tahoma"/>
                <a:cs typeface="Tahoma"/>
              </a:rPr>
              <a:t>an</a:t>
            </a:r>
            <a:r>
              <a:rPr sz="10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diesem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Standort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404040"/>
                </a:solidFill>
                <a:latin typeface="Tahoma"/>
                <a:cs typeface="Tahoma"/>
              </a:rPr>
              <a:t>moderne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b="1" spc="25" dirty="0">
                <a:solidFill>
                  <a:srgbClr val="404040"/>
                </a:solidFill>
                <a:latin typeface="Calibri"/>
                <a:cs typeface="Calibri"/>
              </a:rPr>
              <a:t>Büros</a:t>
            </a: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404040"/>
                </a:solidFill>
                <a:latin typeface="Calibri"/>
                <a:cs typeface="Calibri"/>
              </a:rPr>
              <a:t>Seminar-</a:t>
            </a: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und</a:t>
            </a:r>
            <a:r>
              <a:rPr sz="1000" b="1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404040"/>
                </a:solidFill>
                <a:latin typeface="Calibri"/>
                <a:cs typeface="Calibri"/>
              </a:rPr>
              <a:t>Schulungsräume</a:t>
            </a:r>
            <a:r>
              <a:rPr sz="1000" b="1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sowie</a:t>
            </a:r>
            <a:r>
              <a:rPr sz="10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b="1" spc="25" dirty="0">
                <a:solidFill>
                  <a:srgbClr val="404040"/>
                </a:solidFill>
                <a:latin typeface="Calibri"/>
                <a:cs typeface="Calibri"/>
              </a:rPr>
              <a:t>Ausstellungsfläche</a:t>
            </a: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0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404040"/>
                </a:solidFill>
                <a:latin typeface="Tahoma"/>
                <a:cs typeface="Tahoma"/>
              </a:rPr>
              <a:t>Dadurch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 sind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wir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000" spc="3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der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Lage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0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ei</a:t>
            </a:r>
            <a:r>
              <a:rPr sz="1000" spc="3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qualitativ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hochwertiges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b="1" spc="25" dirty="0">
                <a:solidFill>
                  <a:srgbClr val="404040"/>
                </a:solidFill>
                <a:latin typeface="Calibri"/>
                <a:cs typeface="Calibri"/>
              </a:rPr>
              <a:t>Servic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0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Ersatzteilabwicklun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000" b="1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404040"/>
                </a:solidFill>
                <a:latin typeface="Tahoma"/>
                <a:cs typeface="Tahoma"/>
              </a:rPr>
              <a:t>und</a:t>
            </a:r>
            <a:r>
              <a:rPr sz="10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Beratungsgespräch</a:t>
            </a:r>
            <a:r>
              <a:rPr sz="1000" b="1" spc="4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000" b="1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404040"/>
                </a:solidFill>
                <a:latin typeface="Tahoma"/>
                <a:cs typeface="Tahoma"/>
              </a:rPr>
              <a:t>auch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404040"/>
                </a:solidFill>
                <a:latin typeface="Tahoma"/>
                <a:cs typeface="Tahoma"/>
              </a:rPr>
              <a:t>westlich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vo</a:t>
            </a:r>
            <a:r>
              <a:rPr sz="1000" spc="1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25" dirty="0">
                <a:solidFill>
                  <a:srgbClr val="404040"/>
                </a:solidFill>
                <a:latin typeface="Tahoma"/>
                <a:cs typeface="Tahoma"/>
              </a:rPr>
              <a:t>Wien</a:t>
            </a:r>
            <a:r>
              <a:rPr sz="1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404040"/>
                </a:solidFill>
                <a:latin typeface="Tahoma"/>
                <a:cs typeface="Tahoma"/>
              </a:rPr>
              <a:t>anbieten</a:t>
            </a:r>
            <a:r>
              <a:rPr sz="10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404040"/>
                </a:solidFill>
                <a:latin typeface="Tahoma"/>
                <a:cs typeface="Tahoma"/>
              </a:rPr>
              <a:t>z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0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404040"/>
                </a:solidFill>
                <a:latin typeface="Tahoma"/>
                <a:cs typeface="Tahoma"/>
              </a:rPr>
              <a:t>können.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16452" y="7834883"/>
            <a:ext cx="3852672" cy="2449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1270" y="8030311"/>
            <a:ext cx="3264789" cy="1860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6904" y="436879"/>
            <a:ext cx="5339715" cy="922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28288" y="2410967"/>
            <a:ext cx="3709416" cy="2208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23867" y="2605912"/>
            <a:ext cx="3121151" cy="16206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204" y="437413"/>
            <a:ext cx="1526539" cy="9456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6811" y="5772911"/>
            <a:ext cx="2516124" cy="25267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64" y="5969253"/>
            <a:ext cx="1927352" cy="19370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5260" y="5772911"/>
            <a:ext cx="2979420" cy="2529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204" y="5968745"/>
            <a:ext cx="2392045" cy="19405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8307" y="2410967"/>
            <a:ext cx="4160520" cy="2203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3379" y="2605912"/>
            <a:ext cx="3573145" cy="16160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2876" y="5804915"/>
            <a:ext cx="2788920" cy="25008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8455" y="6000876"/>
            <a:ext cx="2201163" cy="19116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5260" y="4098035"/>
            <a:ext cx="3279648" cy="21701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97707" y="4105655"/>
            <a:ext cx="3019044" cy="21793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74791" y="4105655"/>
            <a:ext cx="1943100" cy="21793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00983" y="9951533"/>
            <a:ext cx="2482215" cy="328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10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700" b="1" spc="30" dirty="0">
                <a:solidFill>
                  <a:srgbClr val="252525"/>
                </a:solidFill>
                <a:latin typeface="Calibri"/>
                <a:cs typeface="Calibri"/>
              </a:rPr>
              <a:t>mp</a:t>
            </a:r>
            <a:r>
              <a:rPr sz="700" b="1" spc="10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700" b="1" spc="25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700" b="1" spc="15" dirty="0">
                <a:solidFill>
                  <a:srgbClr val="252525"/>
                </a:solidFill>
                <a:latin typeface="Calibri"/>
                <a:cs typeface="Calibri"/>
              </a:rPr>
              <a:t>ss</a:t>
            </a:r>
            <a:r>
              <a:rPr sz="700" b="1" spc="30" dirty="0">
                <a:solidFill>
                  <a:srgbClr val="252525"/>
                </a:solidFill>
                <a:latin typeface="Calibri"/>
                <a:cs typeface="Calibri"/>
              </a:rPr>
              <a:t>um</a:t>
            </a:r>
            <a:r>
              <a:rPr sz="700" b="1" spc="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252525"/>
                </a:solidFill>
                <a:latin typeface="Calibri"/>
                <a:cs typeface="Calibri"/>
              </a:rPr>
              <a:t>/</a:t>
            </a:r>
            <a:r>
              <a:rPr sz="700" b="1" spc="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252525"/>
                </a:solidFill>
                <a:latin typeface="Calibri"/>
                <a:cs typeface="Calibri"/>
              </a:rPr>
              <a:t>f</a:t>
            </a:r>
            <a:r>
              <a:rPr sz="700" b="1" spc="15" dirty="0">
                <a:solidFill>
                  <a:srgbClr val="252525"/>
                </a:solidFill>
                <a:latin typeface="Calibri"/>
                <a:cs typeface="Calibri"/>
              </a:rPr>
              <a:t>ür</a:t>
            </a:r>
            <a:r>
              <a:rPr sz="700" b="1" spc="5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700" b="1" spc="25" dirty="0">
                <a:solidFill>
                  <a:srgbClr val="252525"/>
                </a:solidFill>
                <a:latin typeface="Calibri"/>
                <a:cs typeface="Calibri"/>
              </a:rPr>
              <a:t>d</a:t>
            </a:r>
            <a:r>
              <a:rPr sz="700" b="1" spc="35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700" b="1" spc="3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700" b="1" spc="5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700" b="1" spc="10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700" b="1" spc="3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700" b="1" spc="25" dirty="0">
                <a:solidFill>
                  <a:srgbClr val="252525"/>
                </a:solidFill>
                <a:latin typeface="Calibri"/>
                <a:cs typeface="Calibri"/>
              </a:rPr>
              <a:t>h</a:t>
            </a:r>
            <a:r>
              <a:rPr sz="700" b="1" spc="55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700" b="1" dirty="0">
                <a:solidFill>
                  <a:srgbClr val="252525"/>
                </a:solidFill>
                <a:latin typeface="Calibri"/>
                <a:cs typeface="Calibri"/>
              </a:rPr>
              <a:t>l</a:t>
            </a:r>
            <a:r>
              <a:rPr sz="700" b="1" spc="-35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700" b="1" spc="6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252525"/>
                </a:solidFill>
                <a:latin typeface="Calibri"/>
                <a:cs typeface="Calibri"/>
              </a:rPr>
              <a:t>v</a:t>
            </a:r>
            <a:r>
              <a:rPr sz="700" b="1" spc="35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700" b="1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700" b="1" spc="55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r>
              <a:rPr sz="700" b="1" dirty="0">
                <a:solidFill>
                  <a:srgbClr val="252525"/>
                </a:solidFill>
                <a:latin typeface="Calibri"/>
                <a:cs typeface="Calibri"/>
              </a:rPr>
              <a:t>nt</a:t>
            </a:r>
            <a:r>
              <a:rPr sz="700" b="1" spc="5" dirty="0">
                <a:solidFill>
                  <a:srgbClr val="252525"/>
                </a:solidFill>
                <a:latin typeface="Calibri"/>
                <a:cs typeface="Calibri"/>
              </a:rPr>
              <a:t>w</a:t>
            </a:r>
            <a:r>
              <a:rPr sz="700" b="1" spc="20" dirty="0">
                <a:solidFill>
                  <a:srgbClr val="252525"/>
                </a:solidFill>
                <a:latin typeface="Calibri"/>
                <a:cs typeface="Calibri"/>
              </a:rPr>
              <a:t>o</a:t>
            </a:r>
            <a:r>
              <a:rPr sz="700" b="1" spc="5" dirty="0">
                <a:solidFill>
                  <a:srgbClr val="252525"/>
                </a:solidFill>
                <a:latin typeface="Calibri"/>
                <a:cs typeface="Calibri"/>
              </a:rPr>
              <a:t>r</a:t>
            </a:r>
            <a:r>
              <a:rPr sz="700" b="1" spc="-35" dirty="0">
                <a:solidFill>
                  <a:srgbClr val="252525"/>
                </a:solidFill>
                <a:latin typeface="Calibri"/>
                <a:cs typeface="Calibri"/>
              </a:rPr>
              <a:t>t</a:t>
            </a:r>
            <a:r>
              <a:rPr sz="700" b="1" spc="10" dirty="0">
                <a:solidFill>
                  <a:srgbClr val="252525"/>
                </a:solidFill>
                <a:latin typeface="Calibri"/>
                <a:cs typeface="Calibri"/>
              </a:rPr>
              <a:t>l</a:t>
            </a:r>
            <a:r>
              <a:rPr sz="700" b="1" dirty="0">
                <a:solidFill>
                  <a:srgbClr val="252525"/>
                </a:solidFill>
                <a:latin typeface="Calibri"/>
                <a:cs typeface="Calibri"/>
              </a:rPr>
              <a:t>i</a:t>
            </a:r>
            <a:r>
              <a:rPr sz="700" b="1" spc="15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r>
              <a:rPr sz="700" b="1" spc="35" dirty="0">
                <a:solidFill>
                  <a:srgbClr val="252525"/>
                </a:solidFill>
                <a:latin typeface="Calibri"/>
                <a:cs typeface="Calibri"/>
              </a:rPr>
              <a:t>h</a:t>
            </a:r>
            <a:r>
              <a:rPr sz="700" b="1" spc="30" dirty="0">
                <a:solidFill>
                  <a:srgbClr val="252525"/>
                </a:solidFill>
                <a:latin typeface="Calibri"/>
                <a:cs typeface="Calibri"/>
              </a:rPr>
              <a:t>: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ts val="850"/>
              </a:lnSpc>
              <a:spcBef>
                <a:spcPts val="20"/>
              </a:spcBef>
            </a:pPr>
            <a:r>
              <a:rPr sz="700" spc="15" dirty="0">
                <a:solidFill>
                  <a:srgbClr val="252525"/>
                </a:solidFill>
                <a:latin typeface="Tahoma"/>
                <a:cs typeface="Tahoma"/>
              </a:rPr>
              <a:t>KK-</a:t>
            </a:r>
            <a:r>
              <a:rPr sz="700" spc="-65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700" spc="5" dirty="0">
                <a:solidFill>
                  <a:srgbClr val="252525"/>
                </a:solidFill>
                <a:latin typeface="Tahoma"/>
                <a:cs typeface="Tahoma"/>
              </a:rPr>
              <a:t>ndus</a:t>
            </a:r>
            <a:r>
              <a:rPr sz="700" spc="-25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700" spc="25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700" spc="1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700" spc="-20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85" dirty="0">
                <a:solidFill>
                  <a:srgbClr val="252525"/>
                </a:solidFill>
                <a:latin typeface="Tahoma"/>
                <a:cs typeface="Tahoma"/>
              </a:rPr>
              <a:t>G</a:t>
            </a:r>
            <a:r>
              <a:rPr sz="700" spc="15" dirty="0">
                <a:solidFill>
                  <a:srgbClr val="252525"/>
                </a:solidFill>
                <a:latin typeface="Tahoma"/>
                <a:cs typeface="Tahoma"/>
              </a:rPr>
              <a:t>mb</a:t>
            </a:r>
            <a:r>
              <a:rPr sz="700" spc="45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,</a:t>
            </a:r>
            <a:r>
              <a:rPr sz="70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45" dirty="0">
                <a:solidFill>
                  <a:srgbClr val="252525"/>
                </a:solidFill>
                <a:latin typeface="Tahoma"/>
                <a:cs typeface="Tahoma"/>
              </a:rPr>
              <a:t>Ma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700" spc="15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700" spc="35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700" spc="20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700" spc="15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700" spc="5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700" spc="20" dirty="0">
                <a:solidFill>
                  <a:srgbClr val="252525"/>
                </a:solidFill>
                <a:latin typeface="Tahoma"/>
                <a:cs typeface="Tahoma"/>
              </a:rPr>
              <a:t>nga</a:t>
            </a:r>
            <a:r>
              <a:rPr sz="700" spc="-20" dirty="0">
                <a:solidFill>
                  <a:srgbClr val="252525"/>
                </a:solidFill>
                <a:latin typeface="Tahoma"/>
                <a:cs typeface="Tahoma"/>
              </a:rPr>
              <a:t>ss</a:t>
            </a:r>
            <a:r>
              <a:rPr sz="700" spc="15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70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2</a:t>
            </a:r>
            <a:r>
              <a:rPr sz="700" spc="35" dirty="0">
                <a:solidFill>
                  <a:srgbClr val="252525"/>
                </a:solidFill>
                <a:latin typeface="Tahoma"/>
                <a:cs typeface="Tahoma"/>
              </a:rPr>
              <a:t>5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,</a:t>
            </a:r>
            <a:r>
              <a:rPr sz="70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700" spc="20" dirty="0">
                <a:solidFill>
                  <a:srgbClr val="252525"/>
                </a:solidFill>
                <a:latin typeface="Tahoma"/>
                <a:cs typeface="Tahoma"/>
              </a:rPr>
              <a:t>-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2551</a:t>
            </a:r>
            <a:r>
              <a:rPr sz="700" spc="-10" dirty="0">
                <a:solidFill>
                  <a:srgbClr val="252525"/>
                </a:solidFill>
                <a:latin typeface="Tahoma"/>
                <a:cs typeface="Tahoma"/>
              </a:rPr>
              <a:t> E</a:t>
            </a:r>
            <a:r>
              <a:rPr sz="700" spc="0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700" spc="5" dirty="0">
                <a:solidFill>
                  <a:srgbClr val="252525"/>
                </a:solidFill>
                <a:latin typeface="Tahoma"/>
                <a:cs typeface="Tahoma"/>
              </a:rPr>
              <a:t>ze</a:t>
            </a:r>
            <a:r>
              <a:rPr sz="700" spc="-20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r>
              <a:rPr sz="700" spc="-15" dirty="0">
                <a:solidFill>
                  <a:srgbClr val="252525"/>
                </a:solidFill>
                <a:latin typeface="Tahoma"/>
                <a:cs typeface="Tahoma"/>
              </a:rPr>
              <a:t>f</a:t>
            </a:r>
            <a:r>
              <a:rPr sz="700" spc="2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700" spc="15" dirty="0">
                <a:solidFill>
                  <a:srgbClr val="252525"/>
                </a:solidFill>
                <a:latin typeface="Tahoma"/>
                <a:cs typeface="Tahoma"/>
              </a:rPr>
              <a:t>ld</a:t>
            </a:r>
            <a:r>
              <a:rPr sz="700" spc="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-30" dirty="0">
                <a:solidFill>
                  <a:srgbClr val="252525"/>
                </a:solidFill>
                <a:latin typeface="Tahoma"/>
                <a:cs typeface="Tahoma"/>
              </a:rPr>
              <a:t>L</a:t>
            </a:r>
            <a:r>
              <a:rPr sz="700" spc="85" dirty="0">
                <a:solidFill>
                  <a:srgbClr val="252525"/>
                </a:solidFill>
                <a:latin typeface="Tahoma"/>
                <a:cs typeface="Tahoma"/>
              </a:rPr>
              <a:t>G</a:t>
            </a:r>
            <a:r>
              <a:rPr sz="70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5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r.</a:t>
            </a:r>
            <a:r>
              <a:rPr sz="70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85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700" spc="1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700" dirty="0">
                <a:solidFill>
                  <a:srgbClr val="252525"/>
                </a:solidFill>
                <a:latin typeface="Tahoma"/>
                <a:cs typeface="Tahoma"/>
              </a:rPr>
              <a:t>us</a:t>
            </a:r>
            <a:r>
              <a:rPr sz="700" spc="-25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700" spc="35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700" spc="15" dirty="0">
                <a:solidFill>
                  <a:srgbClr val="252525"/>
                </a:solidFill>
                <a:latin typeface="Tahoma"/>
                <a:cs typeface="Tahoma"/>
              </a:rPr>
              <a:t>d</a:t>
            </a:r>
            <a:r>
              <a:rPr sz="700" spc="-25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700" spc="1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252525"/>
                </a:solidFill>
                <a:latin typeface="Century Gothic"/>
                <a:cs typeface="Century Gothic"/>
              </a:rPr>
              <a:t>–</a:t>
            </a:r>
            <a:r>
              <a:rPr sz="700" spc="2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700" spc="-10" dirty="0">
                <a:solidFill>
                  <a:srgbClr val="252525"/>
                </a:solidFill>
                <a:latin typeface="Tahoma"/>
                <a:cs typeface="Tahoma"/>
              </a:rPr>
              <a:t>F</a:t>
            </a:r>
            <a:r>
              <a:rPr sz="700" spc="85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70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42556</a:t>
            </a:r>
            <a:r>
              <a:rPr sz="700" spc="25" dirty="0">
                <a:solidFill>
                  <a:srgbClr val="252525"/>
                </a:solidFill>
                <a:latin typeface="Tahoma"/>
                <a:cs typeface="Tahoma"/>
              </a:rPr>
              <a:t>7</a:t>
            </a:r>
            <a:r>
              <a:rPr sz="700" spc="20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700" spc="-1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252525"/>
                </a:solidFill>
                <a:latin typeface="Century Gothic"/>
                <a:cs typeface="Century Gothic"/>
              </a:rPr>
              <a:t>–</a:t>
            </a:r>
            <a:r>
              <a:rPr sz="700" spc="2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700" spc="-55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700" spc="55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700" spc="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692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13</a:t>
            </a:r>
            <a:r>
              <a:rPr sz="700" spc="-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700" spc="30" dirty="0">
                <a:solidFill>
                  <a:srgbClr val="252525"/>
                </a:solidFill>
                <a:latin typeface="Tahoma"/>
                <a:cs typeface="Tahoma"/>
              </a:rPr>
              <a:t>317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4395" y="8664955"/>
            <a:ext cx="2173605" cy="470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b="1" spc="100" dirty="0">
                <a:solidFill>
                  <a:srgbClr val="404040"/>
                </a:solidFill>
                <a:latin typeface="Calibri"/>
                <a:cs typeface="Calibri"/>
              </a:rPr>
              <a:t>Neu</a:t>
            </a:r>
            <a:r>
              <a:rPr sz="1600" b="1" spc="9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600" b="1" spc="-40" dirty="0">
                <a:solidFill>
                  <a:srgbClr val="404040"/>
                </a:solidFill>
                <a:latin typeface="Calibri"/>
                <a:cs typeface="Calibri"/>
              </a:rPr>
              <a:t>tif</a:t>
            </a:r>
            <a:r>
              <a:rPr sz="1600" b="1" spc="-3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600" b="1" spc="16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600" b="1" spc="12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600" b="1" spc="4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600" b="1" spc="55" dirty="0">
                <a:solidFill>
                  <a:srgbClr val="404040"/>
                </a:solidFill>
                <a:latin typeface="Calibri"/>
                <a:cs typeface="Calibri"/>
              </a:rPr>
              <a:t>se</a:t>
            </a:r>
            <a:r>
              <a:rPr sz="1600" b="1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34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4"/>
              </a:lnSpc>
            </a:pPr>
            <a:r>
              <a:rPr sz="1600" b="1" spc="7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600" b="1" spc="16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3071</a:t>
            </a:r>
            <a:r>
              <a:rPr sz="1600" b="1" spc="1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35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sz="1600" b="1" spc="50" dirty="0">
                <a:solidFill>
                  <a:srgbClr val="404040"/>
                </a:solidFill>
                <a:latin typeface="Calibri"/>
                <a:cs typeface="Calibri"/>
              </a:rPr>
              <a:t>öhei</a:t>
            </a:r>
            <a:r>
              <a:rPr sz="1600" b="1" spc="105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600" b="1" spc="40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r>
              <a:rPr sz="1600" b="1" spc="2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600" b="1" spc="4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600" b="1" spc="75" dirty="0">
                <a:solidFill>
                  <a:srgbClr val="404040"/>
                </a:solidFill>
                <a:latin typeface="Calibri"/>
                <a:cs typeface="Calibri"/>
              </a:rPr>
              <a:t>hen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6848" y="9324046"/>
            <a:ext cx="2782570" cy="90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200" b="1" spc="20" dirty="0">
                <a:solidFill>
                  <a:srgbClr val="404040"/>
                </a:solidFill>
                <a:latin typeface="Calibri"/>
                <a:cs typeface="Calibri"/>
              </a:rPr>
              <a:t>Wir</a:t>
            </a:r>
            <a:r>
              <a:rPr sz="1200" b="1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b="1" spc="45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sz="1200" b="1" spc="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200" b="1" spc="-5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200" b="1" spc="-6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200" b="1" spc="6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200" b="1" spc="5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200" b="1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b="1" spc="6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200" b="1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b="1" spc="-6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200" b="1" spc="6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200" b="1" spc="2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200" b="1" spc="2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200" b="1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b="1" spc="35" dirty="0">
                <a:solidFill>
                  <a:srgbClr val="404040"/>
                </a:solidFill>
                <a:latin typeface="Calibri"/>
                <a:cs typeface="Calibri"/>
              </a:rPr>
              <a:t>Vo</a:t>
            </a:r>
            <a:r>
              <a:rPr sz="1200" b="1" spc="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200" b="1" spc="60" dirty="0">
                <a:solidFill>
                  <a:srgbClr val="404040"/>
                </a:solidFill>
                <a:latin typeface="Calibri"/>
                <a:cs typeface="Calibri"/>
              </a:rPr>
              <a:t>an</a:t>
            </a:r>
            <a:r>
              <a:rPr sz="1200" b="1" spc="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200" b="1" spc="6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200" b="1" spc="25" dirty="0">
                <a:solidFill>
                  <a:srgbClr val="404040"/>
                </a:solidFill>
                <a:latin typeface="Calibri"/>
                <a:cs typeface="Calibri"/>
              </a:rPr>
              <a:t>ld</a:t>
            </a:r>
            <a:r>
              <a:rPr sz="1200" b="1" spc="55" dirty="0">
                <a:solidFill>
                  <a:srgbClr val="404040"/>
                </a:solidFill>
                <a:latin typeface="Calibri"/>
                <a:cs typeface="Calibri"/>
              </a:rPr>
              <a:t>un</a:t>
            </a:r>
            <a:r>
              <a:rPr sz="1200" b="1" spc="12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200" b="1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200" b="1" spc="55" dirty="0">
                <a:solidFill>
                  <a:srgbClr val="404040"/>
                </a:solidFill>
                <a:latin typeface="Calibri"/>
                <a:cs typeface="Calibri"/>
              </a:rPr>
              <a:t>un</a:t>
            </a:r>
            <a:r>
              <a:rPr sz="1200" b="1" spc="-6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200" b="1" spc="6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200" b="1" spc="30" dirty="0">
                <a:solidFill>
                  <a:srgbClr val="404040"/>
                </a:solidFill>
                <a:latin typeface="Calibri"/>
                <a:cs typeface="Calibri"/>
              </a:rPr>
              <a:t>r:</a:t>
            </a:r>
            <a:endParaRPr sz="1200">
              <a:latin typeface="Calibri"/>
              <a:cs typeface="Calibri"/>
            </a:endParaRPr>
          </a:p>
          <a:p>
            <a:pPr marL="558165" algn="ctr">
              <a:lnSpc>
                <a:spcPts val="1920"/>
              </a:lnSpc>
            </a:pPr>
            <a:r>
              <a:rPr sz="1600" b="1" spc="535" dirty="0">
                <a:solidFill>
                  <a:srgbClr val="404040"/>
                </a:solidFill>
                <a:latin typeface="Calibri"/>
                <a:cs typeface="Calibri"/>
              </a:rPr>
              <a:t>+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43</a:t>
            </a:r>
            <a:r>
              <a:rPr sz="1600" b="1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sz="1600" b="1" spc="65" dirty="0">
                <a:solidFill>
                  <a:srgbClr val="404040"/>
                </a:solidFill>
                <a:latin typeface="Calibri"/>
                <a:cs typeface="Calibri"/>
              </a:rPr>
              <a:t>0)</a:t>
            </a:r>
            <a:r>
              <a:rPr sz="1600" b="1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64</a:t>
            </a:r>
            <a:r>
              <a:rPr sz="1600" b="1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80</a:t>
            </a:r>
            <a:r>
              <a:rPr sz="1600" b="1" spc="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77</a:t>
            </a:r>
            <a:r>
              <a:rPr sz="1600" b="1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1600" b="1" spc="145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endParaRPr sz="1600">
              <a:latin typeface="Calibri"/>
              <a:cs typeface="Calibri"/>
            </a:endParaRPr>
          </a:p>
          <a:p>
            <a:pPr marL="498475" marR="5080" indent="-16510" algn="ctr">
              <a:lnSpc>
                <a:spcPct val="100000"/>
              </a:lnSpc>
            </a:pPr>
            <a:r>
              <a:rPr sz="1600" b="1" u="heavy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1600" b="1" u="heavy" spc="-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5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600" b="1" u="heavy" spc="-2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50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50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r>
              <a:rPr sz="1600" b="1" u="heavy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15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2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7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600" b="1" u="heavy" spc="-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6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600" b="1" u="heavy" spc="-25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7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600" b="1" u="heavy" spc="-2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3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-7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600" b="1" u="heavy" spc="-2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600" b="1" u="heavy" spc="-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2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8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3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5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600" b="1" u="heavy" spc="-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8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600" b="1" u="heavy" spc="-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u="heavy" spc="7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600" b="1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off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i</a:t>
            </a:r>
            <a:r>
              <a:rPr sz="1600" b="1" spc="5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c</a:t>
            </a:r>
            <a:r>
              <a:rPr sz="1600" b="1" spc="7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e</a:t>
            </a:r>
            <a:r>
              <a:rPr sz="1600" b="1" spc="9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@k</a:t>
            </a:r>
            <a:r>
              <a:rPr sz="1600" b="1" spc="7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k</a:t>
            </a:r>
            <a:r>
              <a:rPr sz="1600" b="1" spc="150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-</a:t>
            </a:r>
            <a:r>
              <a:rPr sz="1600" b="1" spc="4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in</a:t>
            </a:r>
            <a:r>
              <a:rPr sz="1600" b="1" spc="70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d</a:t>
            </a:r>
            <a:r>
              <a:rPr sz="1600" b="1" spc="2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ustrie</a:t>
            </a:r>
            <a:r>
              <a:rPr sz="1600" b="1" spc="3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s</a:t>
            </a:r>
            <a:r>
              <a:rPr sz="1600" b="1" spc="65" dirty="0">
                <a:solidFill>
                  <a:srgbClr val="404040"/>
                </a:solidFill>
                <a:latin typeface="Calibri"/>
                <a:cs typeface="Calibri"/>
                <a:hlinkClick r:id="rId21"/>
              </a:rPr>
              <a:t>.eu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87094" y="10208208"/>
            <a:ext cx="2179955" cy="0"/>
          </a:xfrm>
          <a:custGeom>
            <a:avLst/>
            <a:gdLst/>
            <a:ahLst/>
            <a:cxnLst/>
            <a:rect l="l" t="t" r="r" b="b"/>
            <a:pathLst>
              <a:path w="2179954">
                <a:moveTo>
                  <a:pt x="0" y="0"/>
                </a:moveTo>
                <a:lnTo>
                  <a:pt x="2179574" y="0"/>
                </a:lnTo>
              </a:path>
            </a:pathLst>
          </a:custGeom>
          <a:ln w="1498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4809" y="8126069"/>
            <a:ext cx="3050158" cy="52478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85729" y="4298915"/>
            <a:ext cx="2150298" cy="161266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4059" y="4295405"/>
            <a:ext cx="2152277" cy="161415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72985" y="4293446"/>
            <a:ext cx="2147097" cy="16103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3661" y="1014771"/>
            <a:ext cx="4878070" cy="3411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305">
              <a:lnSpc>
                <a:spcPct val="100000"/>
              </a:lnSpc>
            </a:pPr>
            <a:r>
              <a:rPr sz="1000" spc="-5" dirty="0">
                <a:solidFill>
                  <a:srgbClr val="375F92"/>
                </a:solidFill>
                <a:latin typeface="Wingdings"/>
                <a:cs typeface="Wingdings"/>
              </a:rPr>
              <a:t></a:t>
            </a:r>
            <a:endParaRPr sz="1000">
              <a:latin typeface="Wingdings"/>
              <a:cs typeface="Wingding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5773" y="311401"/>
            <a:ext cx="6568693" cy="667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4198" y="3699648"/>
            <a:ext cx="1108411" cy="1068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459" y="1007680"/>
            <a:ext cx="899198" cy="585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8272" y="9809061"/>
            <a:ext cx="6289087" cy="571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3287" y="371160"/>
            <a:ext cx="6878320" cy="336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40" dirty="0">
                <a:solidFill>
                  <a:srgbClr val="375F92"/>
                </a:solidFill>
                <a:latin typeface="Verdana"/>
                <a:cs typeface="Verdana"/>
              </a:rPr>
              <a:t>CNC</a:t>
            </a:r>
            <a:r>
              <a:rPr sz="1400" spc="-195" dirty="0">
                <a:solidFill>
                  <a:srgbClr val="375F92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375F92"/>
                </a:solidFill>
                <a:latin typeface="Verdana"/>
                <a:cs typeface="Verdana"/>
              </a:rPr>
              <a:t>ABKANTPRESSEN</a:t>
            </a:r>
            <a:endParaRPr sz="14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35" dirty="0">
                <a:solidFill>
                  <a:srgbClr val="375F92"/>
                </a:solidFill>
                <a:latin typeface="Verdana"/>
                <a:cs typeface="Verdana"/>
              </a:rPr>
              <a:t>KKI</a:t>
            </a:r>
            <a:r>
              <a:rPr sz="1400" spc="-245" dirty="0">
                <a:solidFill>
                  <a:srgbClr val="375F92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375F92"/>
                </a:solidFill>
                <a:latin typeface="Verdana"/>
                <a:cs typeface="Verdana"/>
              </a:rPr>
              <a:t>Serie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4976495" marR="504190">
              <a:lnSpc>
                <a:spcPct val="113199"/>
              </a:lnSpc>
            </a:pPr>
            <a:r>
              <a:rPr sz="1200" b="1" dirty="0">
                <a:latin typeface="Arial"/>
                <a:cs typeface="Arial"/>
              </a:rPr>
              <a:t>CNC </a:t>
            </a:r>
            <a:r>
              <a:rPr sz="1200" b="1" spc="-55" dirty="0">
                <a:latin typeface="Arial"/>
                <a:cs typeface="Arial"/>
              </a:rPr>
              <a:t>Abkantpresse</a:t>
            </a:r>
            <a:r>
              <a:rPr sz="1200" b="1" spc="-30" dirty="0">
                <a:latin typeface="Arial"/>
                <a:cs typeface="Arial"/>
              </a:rPr>
              <a:t> 4 </a:t>
            </a:r>
            <a:r>
              <a:rPr sz="1200" b="1" spc="-50" dirty="0">
                <a:latin typeface="Arial"/>
                <a:cs typeface="Arial"/>
              </a:rPr>
              <a:t>Achse,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Y1,Y2,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X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</a:t>
            </a:r>
            <a:endParaRPr sz="1200" dirty="0">
              <a:latin typeface="Arial"/>
              <a:cs typeface="Arial"/>
            </a:endParaRPr>
          </a:p>
          <a:p>
            <a:pPr marL="4975860" marR="318135">
              <a:lnSpc>
                <a:spcPct val="113199"/>
              </a:lnSpc>
            </a:pPr>
            <a:r>
              <a:rPr sz="1200" b="1" dirty="0">
                <a:latin typeface="Arial"/>
                <a:cs typeface="Arial"/>
              </a:rPr>
              <a:t>CNC </a:t>
            </a:r>
            <a:r>
              <a:rPr sz="1200" b="1" spc="-65" dirty="0">
                <a:latin typeface="Arial"/>
                <a:cs typeface="Arial"/>
              </a:rPr>
              <a:t>Bombierung</a:t>
            </a:r>
            <a:r>
              <a:rPr sz="1200" b="1" spc="-50" dirty="0">
                <a:latin typeface="Arial"/>
                <a:cs typeface="Arial"/>
              </a:rPr>
              <a:t> Original </a:t>
            </a:r>
            <a:r>
              <a:rPr sz="1200" b="1" spc="-20" dirty="0">
                <a:latin typeface="Arial"/>
                <a:cs typeface="Arial"/>
              </a:rPr>
              <a:t>DELEM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0" dirty="0">
                <a:latin typeface="Arial"/>
                <a:cs typeface="Arial"/>
              </a:rPr>
              <a:t>Steuerung </a:t>
            </a:r>
            <a:r>
              <a:rPr sz="1200" b="1" spc="-35" dirty="0">
                <a:latin typeface="Arial"/>
                <a:cs typeface="Arial"/>
              </a:rPr>
              <a:t>DA 58T </a:t>
            </a:r>
            <a:r>
              <a:rPr sz="1200" b="1" spc="-65" dirty="0">
                <a:latin typeface="Arial"/>
                <a:cs typeface="Arial"/>
              </a:rPr>
              <a:t>Laserschutzvorrichtung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Werkzeugsystem- Promecam-Amada </a:t>
            </a:r>
            <a:r>
              <a:rPr sz="1200" b="1" spc="-50" dirty="0">
                <a:latin typeface="Arial"/>
                <a:cs typeface="Arial"/>
              </a:rPr>
              <a:t>Blechauflagearme </a:t>
            </a:r>
            <a:r>
              <a:rPr sz="1200" b="1" spc="-75" dirty="0">
                <a:latin typeface="Arial"/>
                <a:cs typeface="Arial"/>
              </a:rPr>
              <a:t>mit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60" dirty="0">
                <a:latin typeface="Arial"/>
                <a:cs typeface="Arial"/>
              </a:rPr>
              <a:t>Linearführungen</a:t>
            </a:r>
            <a:endParaRPr sz="1200" dirty="0">
              <a:latin typeface="Arial"/>
              <a:cs typeface="Arial"/>
            </a:endParaRPr>
          </a:p>
          <a:p>
            <a:pPr marL="4975860" marR="767080">
              <a:lnSpc>
                <a:spcPct val="113199"/>
              </a:lnSpc>
            </a:pPr>
            <a:r>
              <a:rPr sz="1200" b="1" spc="-75" dirty="0">
                <a:latin typeface="Arial"/>
                <a:cs typeface="Arial"/>
              </a:rPr>
              <a:t>mit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Handkurbel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höhenverstellbar</a:t>
            </a:r>
            <a:endParaRPr sz="12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b="1" spc="-35" dirty="0">
                <a:latin typeface="Arial"/>
                <a:cs typeface="Arial"/>
              </a:rPr>
              <a:t>gemäß </a:t>
            </a:r>
            <a:r>
              <a:rPr sz="1200" b="1" spc="-50" dirty="0">
                <a:latin typeface="Arial"/>
                <a:cs typeface="Arial"/>
              </a:rPr>
              <a:t>den CE-Vorschriften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0735" y="4522989"/>
            <a:ext cx="5848350" cy="494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90"/>
              </a:lnSpc>
            </a:pPr>
            <a:r>
              <a:rPr sz="1200" u="sng" spc="-120" dirty="0">
                <a:solidFill>
                  <a:srgbClr val="3F54FF"/>
                </a:solidFill>
                <a:latin typeface="Verdana"/>
                <a:cs typeface="Verdana"/>
              </a:rPr>
              <a:t>KKI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30" dirty="0">
                <a:solidFill>
                  <a:srgbClr val="3F54FF"/>
                </a:solidFill>
                <a:latin typeface="Verdana"/>
                <a:cs typeface="Verdana"/>
              </a:rPr>
              <a:t>CNC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70" dirty="0">
                <a:solidFill>
                  <a:srgbClr val="3F54FF"/>
                </a:solidFill>
                <a:latin typeface="Verdana"/>
                <a:cs typeface="Verdana"/>
              </a:rPr>
              <a:t>Abkantpresse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90" dirty="0">
                <a:solidFill>
                  <a:srgbClr val="3F54FF"/>
                </a:solidFill>
                <a:latin typeface="Verdana"/>
                <a:cs typeface="Verdana"/>
              </a:rPr>
              <a:t>mit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50" dirty="0">
                <a:solidFill>
                  <a:srgbClr val="3F54FF"/>
                </a:solidFill>
                <a:latin typeface="Verdana"/>
                <a:cs typeface="Verdana"/>
              </a:rPr>
              <a:t>4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30" dirty="0">
                <a:solidFill>
                  <a:srgbClr val="3F54FF"/>
                </a:solidFill>
                <a:latin typeface="Verdana"/>
                <a:cs typeface="Verdana"/>
              </a:rPr>
              <a:t>CNC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70" dirty="0">
                <a:solidFill>
                  <a:srgbClr val="3F54FF"/>
                </a:solidFill>
                <a:latin typeface="Verdana"/>
                <a:cs typeface="Verdana"/>
              </a:rPr>
              <a:t>Achsen,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30" dirty="0">
                <a:solidFill>
                  <a:srgbClr val="3F54FF"/>
                </a:solidFill>
                <a:latin typeface="Verdana"/>
                <a:cs typeface="Verdana"/>
              </a:rPr>
              <a:t>CNC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70" dirty="0">
                <a:solidFill>
                  <a:srgbClr val="3F54FF"/>
                </a:solidFill>
                <a:latin typeface="Verdana"/>
                <a:cs typeface="Verdana"/>
              </a:rPr>
              <a:t>Bombierung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5" dirty="0">
                <a:solidFill>
                  <a:srgbClr val="3F54FF"/>
                </a:solidFill>
                <a:latin typeface="Verdana"/>
                <a:cs typeface="Verdana"/>
              </a:rPr>
              <a:t>+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75" dirty="0">
                <a:solidFill>
                  <a:srgbClr val="3F54FF"/>
                </a:solidFill>
                <a:latin typeface="Verdana"/>
                <a:cs typeface="Verdana"/>
              </a:rPr>
              <a:t>DELEM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35" dirty="0">
                <a:solidFill>
                  <a:srgbClr val="3F54FF"/>
                </a:solidFill>
                <a:latin typeface="Verdana"/>
                <a:cs typeface="Verdana"/>
              </a:rPr>
              <a:t>DA</a:t>
            </a:r>
            <a:r>
              <a:rPr sz="1200" b="1" u="sng" spc="60" dirty="0">
                <a:solidFill>
                  <a:srgbClr val="3F54FF"/>
                </a:solidFill>
                <a:latin typeface="Times New Roman"/>
                <a:cs typeface="Times New Roman"/>
              </a:rPr>
              <a:t> </a:t>
            </a:r>
            <a:r>
              <a:rPr sz="1200" u="sng" spc="-80" dirty="0">
                <a:solidFill>
                  <a:srgbClr val="3F54FF"/>
                </a:solidFill>
                <a:latin typeface="Verdana"/>
                <a:cs typeface="Verdana"/>
              </a:rPr>
              <a:t>58T</a:t>
            </a:r>
            <a:endParaRPr sz="1200" dirty="0">
              <a:latin typeface="Verdana"/>
              <a:cs typeface="Verdana"/>
            </a:endParaRPr>
          </a:p>
          <a:p>
            <a:pPr marL="12700">
              <a:lnSpc>
                <a:spcPts val="1870"/>
              </a:lnSpc>
            </a:pPr>
            <a:r>
              <a:rPr sz="1600" spc="-130" dirty="0">
                <a:latin typeface="Verdana"/>
                <a:cs typeface="Verdana"/>
              </a:rPr>
              <a:t>SONDERPREIS </a:t>
            </a:r>
            <a:r>
              <a:rPr sz="1600" spc="-160" dirty="0">
                <a:latin typeface="Verdana"/>
                <a:cs typeface="Verdana"/>
              </a:rPr>
              <a:t> </a:t>
            </a:r>
            <a:r>
              <a:rPr sz="1600" spc="-85" dirty="0">
                <a:latin typeface="Verdana"/>
                <a:cs typeface="Verdana"/>
              </a:rPr>
              <a:t>für</a:t>
            </a:r>
            <a:r>
              <a:rPr sz="1600" dirty="0">
                <a:latin typeface="Verdana"/>
                <a:cs typeface="Verdana"/>
              </a:rPr>
              <a:t> </a:t>
            </a:r>
            <a:r>
              <a:rPr sz="1600" spc="-160" dirty="0">
                <a:latin typeface="Verdana"/>
                <a:cs typeface="Verdana"/>
              </a:rPr>
              <a:t> </a:t>
            </a:r>
            <a:r>
              <a:rPr sz="1600" spc="-65" dirty="0">
                <a:latin typeface="Verdana"/>
                <a:cs typeface="Verdana"/>
              </a:rPr>
              <a:t>4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155" dirty="0">
                <a:latin typeface="Verdana"/>
                <a:cs typeface="Verdana"/>
              </a:rPr>
              <a:t>KKI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lang="de-DE" sz="1600" spc="-65" dirty="0">
                <a:latin typeface="Verdana"/>
                <a:cs typeface="Verdana"/>
              </a:rPr>
              <a:t>32200</a:t>
            </a:r>
            <a:r>
              <a:rPr sz="1600" dirty="0">
                <a:latin typeface="Verdana"/>
                <a:cs typeface="Verdana"/>
              </a:rPr>
              <a:t> </a:t>
            </a:r>
            <a:r>
              <a:rPr sz="1600" spc="-160" dirty="0">
                <a:latin typeface="Verdana"/>
                <a:cs typeface="Verdana"/>
              </a:rPr>
              <a:t> </a:t>
            </a:r>
            <a:r>
              <a:rPr sz="1600" spc="-65" dirty="0">
                <a:latin typeface="Verdana"/>
                <a:cs typeface="Verdana"/>
              </a:rPr>
              <a:t>3200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229" dirty="0">
                <a:latin typeface="Verdana"/>
                <a:cs typeface="Verdana"/>
              </a:rPr>
              <a:t>x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lang="de-DE" sz="1600" spc="-65" dirty="0">
                <a:latin typeface="Verdana"/>
                <a:cs typeface="Verdana"/>
              </a:rPr>
              <a:t>200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90" dirty="0">
                <a:latin typeface="Verdana"/>
                <a:cs typeface="Verdana"/>
              </a:rPr>
              <a:t>to</a:t>
            </a:r>
            <a:endParaRPr sz="1600" dirty="0">
              <a:latin typeface="Verdana"/>
              <a:cs typeface="Verdana"/>
            </a:endParaRPr>
          </a:p>
          <a:p>
            <a:pPr marL="12700" marR="5080">
              <a:lnSpc>
                <a:spcPct val="93300"/>
              </a:lnSpc>
              <a:spcBef>
                <a:spcPts val="190"/>
              </a:spcBef>
            </a:pPr>
            <a:r>
              <a:rPr sz="1200" spc="-55" dirty="0">
                <a:latin typeface="Verdana"/>
                <a:cs typeface="Verdana"/>
              </a:rPr>
              <a:t>Frei</a:t>
            </a:r>
            <a:r>
              <a:rPr sz="1200" spc="-60" dirty="0">
                <a:latin typeface="Verdana"/>
                <a:cs typeface="Verdana"/>
              </a:rPr>
              <a:t> Haus, </a:t>
            </a:r>
            <a:r>
              <a:rPr sz="1200" spc="-55" dirty="0">
                <a:latin typeface="Verdana"/>
                <a:cs typeface="Verdana"/>
              </a:rPr>
              <a:t>ohne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45" dirty="0">
                <a:latin typeface="Verdana"/>
                <a:cs typeface="Verdana"/>
              </a:rPr>
              <a:t>Abladen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65" dirty="0">
                <a:latin typeface="Verdana"/>
                <a:cs typeface="Verdana"/>
              </a:rPr>
              <a:t>für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65" dirty="0">
                <a:latin typeface="Verdana"/>
                <a:cs typeface="Verdana"/>
              </a:rPr>
              <a:t>Deutschland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55" dirty="0">
                <a:latin typeface="Verdana"/>
                <a:cs typeface="Verdana"/>
              </a:rPr>
              <a:t>und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55" dirty="0">
                <a:latin typeface="Verdana"/>
                <a:cs typeface="Verdana"/>
              </a:rPr>
              <a:t>Österreich,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55" dirty="0">
                <a:latin typeface="Verdana"/>
                <a:cs typeface="Verdana"/>
              </a:rPr>
              <a:t>inkl.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70" dirty="0">
                <a:latin typeface="Verdana"/>
                <a:cs typeface="Verdana"/>
              </a:rPr>
              <a:t>Inbetriebnahme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55" dirty="0">
                <a:latin typeface="Verdana"/>
                <a:cs typeface="Verdana"/>
              </a:rPr>
              <a:t>und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spc="-70" dirty="0" err="1">
                <a:latin typeface="Verdana"/>
                <a:cs typeface="Verdana"/>
              </a:rPr>
              <a:t>Einschulung</a:t>
            </a:r>
            <a:r>
              <a:rPr lang="de-DE" sz="1200" spc="-70" dirty="0">
                <a:latin typeface="Verdana"/>
                <a:cs typeface="Verdana"/>
              </a:rPr>
              <a:t>.</a:t>
            </a:r>
          </a:p>
          <a:p>
            <a:pPr marL="12700" marR="5080">
              <a:lnSpc>
                <a:spcPct val="93300"/>
              </a:lnSpc>
              <a:spcBef>
                <a:spcPts val="190"/>
              </a:spcBef>
            </a:pPr>
            <a:r>
              <a:rPr lang="de-DE" b="1" dirty="0"/>
              <a:t>Standardausrüstung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-------------------------------</a:t>
            </a:r>
            <a:br>
              <a:rPr lang="de-DE" dirty="0"/>
            </a:br>
            <a:r>
              <a:rPr lang="de-DE" dirty="0"/>
              <a:t>Stabile Ausführung</a:t>
            </a:r>
            <a:br>
              <a:rPr lang="de-DE" dirty="0"/>
            </a:br>
            <a:r>
              <a:rPr lang="de-DE" b="1" dirty="0"/>
              <a:t>CNC Achsen  Y1, Y2 , X und R Achse</a:t>
            </a:r>
            <a:br>
              <a:rPr lang="de-DE" dirty="0"/>
            </a:br>
            <a:r>
              <a:rPr lang="de-DE" dirty="0"/>
              <a:t>CNC </a:t>
            </a:r>
            <a:r>
              <a:rPr lang="de-DE" dirty="0" err="1"/>
              <a:t>Bombiervorrichtung</a:t>
            </a:r>
            <a:r>
              <a:rPr lang="de-DE" dirty="0"/>
              <a:t> motorisch mit CNC Steuerung</a:t>
            </a:r>
            <a:br>
              <a:rPr lang="de-DE" dirty="0"/>
            </a:br>
            <a:r>
              <a:rPr lang="de-DE" b="1" dirty="0"/>
              <a:t>CNC Steuerung Original DELEM DA 58 T Touchscreen  15 Zoll</a:t>
            </a:r>
            <a:br>
              <a:rPr lang="de-DE" dirty="0"/>
            </a:br>
            <a:r>
              <a:rPr lang="de-DE" dirty="0" err="1"/>
              <a:t>Hinteranschlag</a:t>
            </a:r>
            <a:r>
              <a:rPr lang="de-DE" dirty="0"/>
              <a:t> mit Linearführung und Kugelumlaufspindel mit 4 Anschlagfingern.</a:t>
            </a:r>
            <a:br>
              <a:rPr lang="de-DE" dirty="0"/>
            </a:br>
            <a:r>
              <a:rPr lang="de-DE" dirty="0"/>
              <a:t>2 Stk. </a:t>
            </a:r>
            <a:r>
              <a:rPr lang="de-DE" dirty="0" err="1"/>
              <a:t>Blechauflegarme</a:t>
            </a:r>
            <a:br>
              <a:rPr lang="de-DE" dirty="0"/>
            </a:br>
            <a:r>
              <a:rPr lang="de-DE" dirty="0"/>
              <a:t>Laserschutzvorrichtung am Oberbalken</a:t>
            </a:r>
            <a:br>
              <a:rPr lang="de-DE" dirty="0"/>
            </a:br>
            <a:r>
              <a:rPr lang="de-DE" dirty="0"/>
              <a:t>Schnellklemmung für Oberwerkzeug</a:t>
            </a:r>
            <a:br>
              <a:rPr lang="de-DE" dirty="0"/>
            </a:br>
            <a:r>
              <a:rPr lang="de-DE" dirty="0"/>
              <a:t>Werkzeugsystem Oberwerkzeug </a:t>
            </a:r>
            <a:r>
              <a:rPr lang="de-DE" dirty="0" err="1"/>
              <a:t>Promecam</a:t>
            </a:r>
            <a:r>
              <a:rPr lang="de-DE" dirty="0"/>
              <a:t> </a:t>
            </a:r>
            <a:r>
              <a:rPr lang="de-DE" dirty="0" err="1"/>
              <a:t>Amada</a:t>
            </a:r>
            <a:r>
              <a:rPr lang="de-DE" dirty="0"/>
              <a:t> geteilt gekröpft</a:t>
            </a:r>
            <a:br>
              <a:rPr lang="de-DE" dirty="0"/>
            </a:br>
            <a:r>
              <a:rPr lang="de-DE" dirty="0" err="1"/>
              <a:t>Mulit</a:t>
            </a:r>
            <a:r>
              <a:rPr lang="de-DE" dirty="0"/>
              <a:t> V Matrize System sowohl </a:t>
            </a:r>
            <a:r>
              <a:rPr lang="de-DE" dirty="0" err="1"/>
              <a:t>Promecam</a:t>
            </a:r>
            <a:r>
              <a:rPr lang="de-DE" dirty="0"/>
              <a:t> </a:t>
            </a:r>
            <a:r>
              <a:rPr lang="de-DE" dirty="0" err="1"/>
              <a:t>Amada</a:t>
            </a:r>
            <a:r>
              <a:rPr lang="de-DE" dirty="0"/>
              <a:t> System möglich.</a:t>
            </a:r>
            <a:br>
              <a:rPr lang="de-DE" dirty="0"/>
            </a:br>
            <a:r>
              <a:rPr lang="de-DE" dirty="0"/>
              <a:t>CE-Schutzausrüstung</a:t>
            </a:r>
            <a:endParaRPr sz="1200" dirty="0">
              <a:latin typeface="Verdana"/>
              <a:cs typeface="Verdana"/>
            </a:endParaRPr>
          </a:p>
        </p:txBody>
      </p:sp>
      <p:pic>
        <p:nvPicPr>
          <p:cNvPr id="1026" name="Picture 2" descr="https://www.kk-industries.eu/imagecache/9/5/b/9/0/95b90e2579f48219f0e9c58e534dc28046202d99.jpeg">
            <a:extLst>
              <a:ext uri="{FF2B5EF4-FFF2-40B4-BE49-F238E27FC236}">
                <a16:creationId xmlns:a16="http://schemas.microsoft.com/office/drawing/2014/main" id="{75AB4D01-AD9B-4569-B98C-B8135408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68" y="998802"/>
            <a:ext cx="4159141" cy="31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3100" y="9097136"/>
            <a:ext cx="12680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375F91"/>
                </a:solidFill>
                <a:latin typeface="Calibri"/>
                <a:cs typeface="Calibri"/>
              </a:rPr>
              <a:t>St</a:t>
            </a:r>
            <a:r>
              <a:rPr sz="1000">
                <a:solidFill>
                  <a:srgbClr val="375F91"/>
                </a:solidFill>
                <a:latin typeface="Calibri"/>
                <a:cs typeface="Calibri"/>
              </a:rPr>
              <a:t>a</a:t>
            </a:r>
            <a:r>
              <a:rPr sz="1000" spc="-5">
                <a:solidFill>
                  <a:srgbClr val="375F91"/>
                </a:solidFill>
                <a:latin typeface="Calibri"/>
                <a:cs typeface="Calibri"/>
              </a:rPr>
              <a:t>ndardau</a:t>
            </a:r>
            <a:r>
              <a:rPr sz="1000" spc="-10">
                <a:solidFill>
                  <a:srgbClr val="375F91"/>
                </a:solidFill>
                <a:latin typeface="Calibri"/>
                <a:cs typeface="Calibri"/>
              </a:rPr>
              <a:t>s</a:t>
            </a:r>
            <a:r>
              <a:rPr sz="1000" spc="-5">
                <a:solidFill>
                  <a:srgbClr val="375F91"/>
                </a:solidFill>
                <a:latin typeface="Calibri"/>
                <a:cs typeface="Calibri"/>
              </a:rPr>
              <a:t>rü</a:t>
            </a:r>
            <a:r>
              <a:rPr sz="1000" spc="-10">
                <a:solidFill>
                  <a:srgbClr val="375F91"/>
                </a:solidFill>
                <a:latin typeface="Calibri"/>
                <a:cs typeface="Calibri"/>
              </a:rPr>
              <a:t>s</a:t>
            </a:r>
            <a:r>
              <a:rPr sz="1000" spc="-5">
                <a:solidFill>
                  <a:srgbClr val="375F91"/>
                </a:solidFill>
                <a:latin typeface="Calibri"/>
                <a:cs typeface="Calibri"/>
              </a:rPr>
              <a:t>tung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05557" y="8109330"/>
            <a:ext cx="684530" cy="208915"/>
          </a:xfrm>
          <a:custGeom>
            <a:avLst/>
            <a:gdLst/>
            <a:ahLst/>
            <a:cxnLst/>
            <a:rect l="l" t="t" r="r" b="b"/>
            <a:pathLst>
              <a:path w="684529" h="208915">
                <a:moveTo>
                  <a:pt x="684276" y="0"/>
                </a:moveTo>
                <a:lnTo>
                  <a:pt x="664463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276" y="6095"/>
                </a:lnTo>
                <a:lnTo>
                  <a:pt x="684276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05557" y="8109330"/>
            <a:ext cx="684530" cy="208915"/>
          </a:xfrm>
          <a:custGeom>
            <a:avLst/>
            <a:gdLst/>
            <a:ahLst/>
            <a:cxnLst/>
            <a:rect l="l" t="t" r="r" b="b"/>
            <a:pathLst>
              <a:path w="684529" h="208915">
                <a:moveTo>
                  <a:pt x="684276" y="0"/>
                </a:moveTo>
                <a:lnTo>
                  <a:pt x="664463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276" y="6095"/>
                </a:lnTo>
                <a:lnTo>
                  <a:pt x="684276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9833" y="8109330"/>
            <a:ext cx="697230" cy="208915"/>
          </a:xfrm>
          <a:custGeom>
            <a:avLst/>
            <a:gdLst/>
            <a:ahLst/>
            <a:cxnLst/>
            <a:rect l="l" t="t" r="r" b="b"/>
            <a:pathLst>
              <a:path w="697229" h="208915">
                <a:moveTo>
                  <a:pt x="696722" y="0"/>
                </a:moveTo>
                <a:lnTo>
                  <a:pt x="675386" y="0"/>
                </a:lnTo>
                <a:lnTo>
                  <a:pt x="0" y="202691"/>
                </a:lnTo>
                <a:lnTo>
                  <a:pt x="0" y="208787"/>
                </a:lnTo>
                <a:lnTo>
                  <a:pt x="21336" y="208787"/>
                </a:lnTo>
                <a:lnTo>
                  <a:pt x="696722" y="6095"/>
                </a:lnTo>
                <a:lnTo>
                  <a:pt x="69672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89833" y="8109330"/>
            <a:ext cx="697230" cy="208915"/>
          </a:xfrm>
          <a:custGeom>
            <a:avLst/>
            <a:gdLst/>
            <a:ahLst/>
            <a:cxnLst/>
            <a:rect l="l" t="t" r="r" b="b"/>
            <a:pathLst>
              <a:path w="697229" h="208915">
                <a:moveTo>
                  <a:pt x="696722" y="0"/>
                </a:moveTo>
                <a:lnTo>
                  <a:pt x="675386" y="0"/>
                </a:lnTo>
                <a:lnTo>
                  <a:pt x="0" y="202691"/>
                </a:lnTo>
                <a:lnTo>
                  <a:pt x="0" y="208787"/>
                </a:lnTo>
                <a:lnTo>
                  <a:pt x="21336" y="208787"/>
                </a:lnTo>
                <a:lnTo>
                  <a:pt x="696722" y="6095"/>
                </a:lnTo>
                <a:lnTo>
                  <a:pt x="69672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6554" y="8109330"/>
            <a:ext cx="684530" cy="208915"/>
          </a:xfrm>
          <a:custGeom>
            <a:avLst/>
            <a:gdLst/>
            <a:ahLst/>
            <a:cxnLst/>
            <a:rect l="l" t="t" r="r" b="b"/>
            <a:pathLst>
              <a:path w="684529" h="208915">
                <a:moveTo>
                  <a:pt x="684276" y="0"/>
                </a:moveTo>
                <a:lnTo>
                  <a:pt x="664463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276" y="6095"/>
                </a:lnTo>
                <a:lnTo>
                  <a:pt x="684276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6554" y="8109330"/>
            <a:ext cx="684530" cy="208915"/>
          </a:xfrm>
          <a:custGeom>
            <a:avLst/>
            <a:gdLst/>
            <a:ahLst/>
            <a:cxnLst/>
            <a:rect l="l" t="t" r="r" b="b"/>
            <a:pathLst>
              <a:path w="684529" h="208915">
                <a:moveTo>
                  <a:pt x="684276" y="0"/>
                </a:moveTo>
                <a:lnTo>
                  <a:pt x="664463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276" y="6095"/>
                </a:lnTo>
                <a:lnTo>
                  <a:pt x="684276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95215" y="8109330"/>
            <a:ext cx="685165" cy="208915"/>
          </a:xfrm>
          <a:custGeom>
            <a:avLst/>
            <a:gdLst/>
            <a:ahLst/>
            <a:cxnLst/>
            <a:rect l="l" t="t" r="r" b="b"/>
            <a:pathLst>
              <a:path w="685164" h="208915">
                <a:moveTo>
                  <a:pt x="684656" y="0"/>
                </a:moveTo>
                <a:lnTo>
                  <a:pt x="664844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656" y="6095"/>
                </a:lnTo>
                <a:lnTo>
                  <a:pt x="684656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95215" y="8109330"/>
            <a:ext cx="685165" cy="208915"/>
          </a:xfrm>
          <a:custGeom>
            <a:avLst/>
            <a:gdLst/>
            <a:ahLst/>
            <a:cxnLst/>
            <a:rect l="l" t="t" r="r" b="b"/>
            <a:pathLst>
              <a:path w="685164" h="208915">
                <a:moveTo>
                  <a:pt x="684656" y="0"/>
                </a:moveTo>
                <a:lnTo>
                  <a:pt x="664844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656" y="6095"/>
                </a:lnTo>
                <a:lnTo>
                  <a:pt x="684656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79871" y="8109330"/>
            <a:ext cx="696595" cy="208915"/>
          </a:xfrm>
          <a:custGeom>
            <a:avLst/>
            <a:gdLst/>
            <a:ahLst/>
            <a:cxnLst/>
            <a:rect l="l" t="t" r="r" b="b"/>
            <a:pathLst>
              <a:path w="696595" h="208915">
                <a:moveTo>
                  <a:pt x="696467" y="0"/>
                </a:moveTo>
                <a:lnTo>
                  <a:pt x="675131" y="0"/>
                </a:lnTo>
                <a:lnTo>
                  <a:pt x="0" y="202691"/>
                </a:lnTo>
                <a:lnTo>
                  <a:pt x="0" y="208787"/>
                </a:lnTo>
                <a:lnTo>
                  <a:pt x="21335" y="208787"/>
                </a:lnTo>
                <a:lnTo>
                  <a:pt x="696467" y="6095"/>
                </a:lnTo>
                <a:lnTo>
                  <a:pt x="69646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79871" y="8109330"/>
            <a:ext cx="696595" cy="208915"/>
          </a:xfrm>
          <a:custGeom>
            <a:avLst/>
            <a:gdLst/>
            <a:ahLst/>
            <a:cxnLst/>
            <a:rect l="l" t="t" r="r" b="b"/>
            <a:pathLst>
              <a:path w="696595" h="208915">
                <a:moveTo>
                  <a:pt x="696467" y="0"/>
                </a:moveTo>
                <a:lnTo>
                  <a:pt x="675131" y="0"/>
                </a:lnTo>
                <a:lnTo>
                  <a:pt x="0" y="202691"/>
                </a:lnTo>
                <a:lnTo>
                  <a:pt x="0" y="208787"/>
                </a:lnTo>
                <a:lnTo>
                  <a:pt x="21335" y="208787"/>
                </a:lnTo>
                <a:lnTo>
                  <a:pt x="696467" y="6095"/>
                </a:lnTo>
                <a:lnTo>
                  <a:pt x="696467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76340" y="8109330"/>
            <a:ext cx="684530" cy="208915"/>
          </a:xfrm>
          <a:custGeom>
            <a:avLst/>
            <a:gdLst/>
            <a:ahLst/>
            <a:cxnLst/>
            <a:rect l="l" t="t" r="r" b="b"/>
            <a:pathLst>
              <a:path w="684529" h="208915">
                <a:moveTo>
                  <a:pt x="684529" y="0"/>
                </a:moveTo>
                <a:lnTo>
                  <a:pt x="664717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529" y="6095"/>
                </a:lnTo>
                <a:lnTo>
                  <a:pt x="68452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6340" y="8109330"/>
            <a:ext cx="684530" cy="208915"/>
          </a:xfrm>
          <a:custGeom>
            <a:avLst/>
            <a:gdLst/>
            <a:ahLst/>
            <a:cxnLst/>
            <a:rect l="l" t="t" r="r" b="b"/>
            <a:pathLst>
              <a:path w="684529" h="208915">
                <a:moveTo>
                  <a:pt x="684529" y="0"/>
                </a:moveTo>
                <a:lnTo>
                  <a:pt x="664717" y="0"/>
                </a:lnTo>
                <a:lnTo>
                  <a:pt x="0" y="202691"/>
                </a:lnTo>
                <a:lnTo>
                  <a:pt x="0" y="208787"/>
                </a:lnTo>
                <a:lnTo>
                  <a:pt x="19811" y="208787"/>
                </a:lnTo>
                <a:lnTo>
                  <a:pt x="684529" y="6095"/>
                </a:lnTo>
                <a:lnTo>
                  <a:pt x="684529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5508" y="225501"/>
            <a:ext cx="6502908" cy="495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3287" y="251075"/>
            <a:ext cx="159956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dirty="0">
                <a:solidFill>
                  <a:srgbClr val="375F92"/>
                </a:solidFill>
                <a:latin typeface="Century Gothic"/>
                <a:cs typeface="Century Gothic"/>
              </a:rPr>
              <a:t>K</a:t>
            </a:r>
            <a:r>
              <a:rPr sz="1300" b="1" spc="125" dirty="0">
                <a:solidFill>
                  <a:srgbClr val="375F92"/>
                </a:solidFill>
                <a:latin typeface="Century Gothic"/>
                <a:cs typeface="Century Gothic"/>
              </a:rPr>
              <a:t>U</a:t>
            </a:r>
            <a:r>
              <a:rPr sz="1300" b="1" spc="40" dirty="0">
                <a:solidFill>
                  <a:srgbClr val="375F92"/>
                </a:solidFill>
                <a:latin typeface="Century Gothic"/>
                <a:cs typeface="Century Gothic"/>
              </a:rPr>
              <a:t>L</a:t>
            </a:r>
            <a:r>
              <a:rPr sz="1300" b="1" spc="10" dirty="0">
                <a:solidFill>
                  <a:srgbClr val="375F92"/>
                </a:solidFill>
                <a:latin typeface="Century Gothic"/>
                <a:cs typeface="Century Gothic"/>
              </a:rPr>
              <a:t>I</a:t>
            </a:r>
            <a:r>
              <a:rPr sz="1300" b="1" spc="30" dirty="0">
                <a:solidFill>
                  <a:srgbClr val="375F92"/>
                </a:solidFill>
                <a:latin typeface="Century Gothic"/>
                <a:cs typeface="Century Gothic"/>
              </a:rPr>
              <a:t>SS</a:t>
            </a:r>
            <a:r>
              <a:rPr sz="1300" b="1" spc="10" dirty="0">
                <a:solidFill>
                  <a:srgbClr val="375F92"/>
                </a:solidFill>
                <a:latin typeface="Century Gothic"/>
                <a:cs typeface="Century Gothic"/>
              </a:rPr>
              <a:t>E</a:t>
            </a:r>
            <a:r>
              <a:rPr sz="1300" b="1" dirty="0">
                <a:solidFill>
                  <a:srgbClr val="375F92"/>
                </a:solidFill>
                <a:latin typeface="Century Gothic"/>
                <a:cs typeface="Century Gothic"/>
              </a:rPr>
              <a:t>N</a:t>
            </a:r>
            <a:r>
              <a:rPr sz="1300" b="1" spc="10" dirty="0">
                <a:solidFill>
                  <a:srgbClr val="375F92"/>
                </a:solidFill>
                <a:latin typeface="Century Gothic"/>
                <a:cs typeface="Century Gothic"/>
              </a:rPr>
              <a:t>G</a:t>
            </a:r>
            <a:r>
              <a:rPr sz="1300" b="1" dirty="0">
                <a:solidFill>
                  <a:srgbClr val="375F92"/>
                </a:solidFill>
                <a:latin typeface="Century Gothic"/>
                <a:cs typeface="Century Gothic"/>
              </a:rPr>
              <a:t>E</a:t>
            </a:r>
            <a:r>
              <a:rPr sz="1300" b="1" spc="70" dirty="0">
                <a:solidFill>
                  <a:srgbClr val="375F92"/>
                </a:solidFill>
                <a:latin typeface="Century Gothic"/>
                <a:cs typeface="Century Gothic"/>
              </a:rPr>
              <a:t>F</a:t>
            </a:r>
            <a:r>
              <a:rPr sz="1300" b="1" spc="100" dirty="0">
                <a:solidFill>
                  <a:srgbClr val="375F92"/>
                </a:solidFill>
                <a:latin typeface="Century Gothic"/>
                <a:cs typeface="Century Gothic"/>
              </a:rPr>
              <a:t>Ü</a:t>
            </a:r>
            <a:r>
              <a:rPr sz="1300" b="1" spc="25" dirty="0">
                <a:solidFill>
                  <a:srgbClr val="375F92"/>
                </a:solidFill>
                <a:latin typeface="Century Gothic"/>
                <a:cs typeface="Century Gothic"/>
              </a:rPr>
              <a:t>HR</a:t>
            </a:r>
            <a:r>
              <a:rPr sz="1300" b="1" spc="60" dirty="0">
                <a:solidFill>
                  <a:srgbClr val="375F92"/>
                </a:solidFill>
                <a:latin typeface="Century Gothic"/>
                <a:cs typeface="Century Gothic"/>
              </a:rPr>
              <a:t>TE</a:t>
            </a:r>
            <a:endParaRPr sz="13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300" b="1" spc="-55" dirty="0">
                <a:solidFill>
                  <a:srgbClr val="375F92"/>
                </a:solidFill>
                <a:latin typeface="Century Gothic"/>
                <a:cs typeface="Century Gothic"/>
              </a:rPr>
              <a:t>M</a:t>
            </a:r>
            <a:r>
              <a:rPr sz="1300" b="1" spc="-70" dirty="0">
                <a:solidFill>
                  <a:srgbClr val="375F92"/>
                </a:solidFill>
                <a:latin typeface="Century Gothic"/>
                <a:cs typeface="Century Gothic"/>
              </a:rPr>
              <a:t>o</a:t>
            </a:r>
            <a:r>
              <a:rPr sz="1300" b="1" spc="-105" dirty="0">
                <a:solidFill>
                  <a:srgbClr val="375F92"/>
                </a:solidFill>
                <a:latin typeface="Century Gothic"/>
                <a:cs typeface="Century Gothic"/>
              </a:rPr>
              <a:t>d</a:t>
            </a:r>
            <a:r>
              <a:rPr sz="1300" b="1" spc="25" dirty="0">
                <a:solidFill>
                  <a:srgbClr val="375F92"/>
                </a:solidFill>
                <a:latin typeface="Century Gothic"/>
                <a:cs typeface="Century Gothic"/>
              </a:rPr>
              <a:t>.</a:t>
            </a:r>
            <a:r>
              <a:rPr sz="1300" b="1" dirty="0">
                <a:solidFill>
                  <a:srgbClr val="375F92"/>
                </a:solidFill>
                <a:latin typeface="Century Gothic"/>
                <a:cs typeface="Century Gothic"/>
              </a:rPr>
              <a:t> </a:t>
            </a:r>
            <a:r>
              <a:rPr lang="de-DE" sz="1300" b="1" spc="-55" dirty="0">
                <a:solidFill>
                  <a:srgbClr val="375F92"/>
                </a:solidFill>
                <a:latin typeface="Century Gothic"/>
                <a:cs typeface="Century Gothic"/>
              </a:rPr>
              <a:t>MG </a:t>
            </a:r>
            <a:endParaRPr sz="1300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21757" y="251075"/>
            <a:ext cx="107696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114" dirty="0">
                <a:solidFill>
                  <a:srgbClr val="375F92"/>
                </a:solidFill>
                <a:latin typeface="Century Gothic"/>
                <a:cs typeface="Century Gothic"/>
              </a:rPr>
              <a:t>T</a:t>
            </a:r>
            <a:r>
              <a:rPr sz="1300" b="1" spc="-95" dirty="0">
                <a:solidFill>
                  <a:srgbClr val="375F92"/>
                </a:solidFill>
                <a:latin typeface="Century Gothic"/>
                <a:cs typeface="Century Gothic"/>
              </a:rPr>
              <a:t>A</a:t>
            </a:r>
            <a:r>
              <a:rPr sz="1300" b="1" spc="65" dirty="0">
                <a:solidFill>
                  <a:srgbClr val="375F92"/>
                </a:solidFill>
                <a:latin typeface="Century Gothic"/>
                <a:cs typeface="Century Gothic"/>
              </a:rPr>
              <a:t>F</a:t>
            </a:r>
            <a:r>
              <a:rPr sz="1300" b="1" spc="10" dirty="0">
                <a:solidFill>
                  <a:srgbClr val="375F92"/>
                </a:solidFill>
                <a:latin typeface="Century Gothic"/>
                <a:cs typeface="Century Gothic"/>
              </a:rPr>
              <a:t>E</a:t>
            </a:r>
            <a:r>
              <a:rPr sz="1300" b="1" spc="-15" dirty="0">
                <a:solidFill>
                  <a:srgbClr val="375F92"/>
                </a:solidFill>
                <a:latin typeface="Century Gothic"/>
                <a:cs typeface="Century Gothic"/>
              </a:rPr>
              <a:t>LSC</a:t>
            </a:r>
            <a:r>
              <a:rPr sz="1300" b="1" spc="50" dirty="0">
                <a:solidFill>
                  <a:srgbClr val="375F92"/>
                </a:solidFill>
                <a:latin typeface="Century Gothic"/>
                <a:cs typeface="Century Gothic"/>
              </a:rPr>
              <a:t>H</a:t>
            </a:r>
            <a:r>
              <a:rPr sz="1300" b="1" spc="45" dirty="0">
                <a:solidFill>
                  <a:srgbClr val="375F92"/>
                </a:solidFill>
                <a:latin typeface="Century Gothic"/>
                <a:cs typeface="Century Gothic"/>
              </a:rPr>
              <a:t>E</a:t>
            </a:r>
            <a:r>
              <a:rPr sz="1300" b="1" spc="-30" dirty="0">
                <a:solidFill>
                  <a:srgbClr val="375F92"/>
                </a:solidFill>
                <a:latin typeface="Century Gothic"/>
                <a:cs typeface="Century Gothic"/>
              </a:rPr>
              <a:t>R</a:t>
            </a:r>
            <a:r>
              <a:rPr sz="1300" b="1" spc="10" dirty="0">
                <a:solidFill>
                  <a:srgbClr val="375F92"/>
                </a:solidFill>
                <a:latin typeface="Century Gothic"/>
                <a:cs typeface="Century Gothic"/>
              </a:rPr>
              <a:t>E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88102" y="2473489"/>
            <a:ext cx="1584959" cy="1040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73100" y="3965194"/>
            <a:ext cx="2419350" cy="1749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72415">
              <a:lnSpc>
                <a:spcPct val="102000"/>
              </a:lnSpc>
            </a:pPr>
            <a:endParaRPr lang="de-DE" sz="1100" b="1" spc="-10" dirty="0">
              <a:solidFill>
                <a:srgbClr val="375F92"/>
              </a:solidFill>
              <a:latin typeface="Calibri"/>
              <a:cs typeface="Calibri"/>
            </a:endParaRPr>
          </a:p>
          <a:p>
            <a:pPr marL="12700" marR="272415">
              <a:lnSpc>
                <a:spcPct val="102000"/>
              </a:lnSpc>
            </a:pPr>
            <a:r>
              <a:rPr sz="1100" b="1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1100" b="1" spc="-10" dirty="0" err="1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d</a:t>
            </a:r>
            <a:r>
              <a:rPr sz="1100" b="1" spc="-10" dirty="0" err="1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sr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ü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st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un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fü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d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ie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Mode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lle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lang="de-DE" sz="1100" b="1" spc="-5" dirty="0">
                <a:solidFill>
                  <a:srgbClr val="375F92"/>
                </a:solidFill>
                <a:latin typeface="Calibri"/>
                <a:cs typeface="Calibri"/>
              </a:rPr>
              <a:t>MG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1303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/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2003</a:t>
            </a:r>
            <a:r>
              <a:rPr sz="1100" b="1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/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2525</a:t>
            </a:r>
            <a:endParaRPr sz="11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Antrieb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übe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Br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5" dirty="0" err="1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15" dirty="0" err="1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otor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an.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Hinteran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550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2 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Bl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chau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lag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ar</a:t>
            </a:r>
            <a:r>
              <a:rPr sz="1000" spc="-15" dirty="0" err="1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1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1 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itenan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Fingers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chutz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Fußa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lö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 err="1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it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No</a:t>
            </a:r>
            <a:r>
              <a:rPr sz="1000" spc="0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Aus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 Tas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ter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1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Siche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rh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it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s-Lic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ht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chranken</a:t>
            </a:r>
            <a:r>
              <a:rPr sz="10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an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Rück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ite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5" dirty="0" err="1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äß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den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Vorsc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hri</a:t>
            </a:r>
            <a:r>
              <a:rPr sz="1000" spc="-10" dirty="0" err="1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 err="1">
                <a:solidFill>
                  <a:srgbClr val="375F92"/>
                </a:solidFill>
                <a:latin typeface="Calibri"/>
                <a:cs typeface="Calibri"/>
              </a:rPr>
              <a:t>ten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3955" y="6059550"/>
            <a:ext cx="306832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We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itere</a:t>
            </a:r>
            <a:r>
              <a:rPr sz="1100" b="1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op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ti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on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le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sr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ü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st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un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 a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f A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nfrag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ä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ltli</a:t>
            </a:r>
            <a:r>
              <a:rPr sz="1100" b="1" spc="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98194" y="2881248"/>
            <a:ext cx="43243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375F92"/>
                </a:solidFill>
                <a:latin typeface="Calibri"/>
                <a:cs typeface="Calibri"/>
              </a:rPr>
              <a:t>MS</a:t>
            </a:r>
            <a:r>
              <a:rPr sz="9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375F92"/>
                </a:solidFill>
                <a:latin typeface="Calibri"/>
                <a:cs typeface="Calibri"/>
              </a:rPr>
              <a:t>2504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86809" y="3956050"/>
            <a:ext cx="2390140" cy="2200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de-DE" sz="1100" b="1" spc="-10" dirty="0">
              <a:solidFill>
                <a:srgbClr val="375F92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 err="1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sz="1100" b="1" spc="-10" dirty="0" err="1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d</a:t>
            </a:r>
            <a:r>
              <a:rPr sz="1100" b="1" spc="-10" dirty="0" err="1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sr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ü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st</a:t>
            </a:r>
            <a:r>
              <a:rPr sz="1100" b="1" spc="-5" dirty="0" err="1">
                <a:solidFill>
                  <a:srgbClr val="375F92"/>
                </a:solidFill>
                <a:latin typeface="Calibri"/>
                <a:cs typeface="Calibri"/>
              </a:rPr>
              <a:t>un</a:t>
            </a:r>
            <a:r>
              <a:rPr sz="1100" b="1" dirty="0" err="1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 fü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d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ie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Mode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lle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lang="de-DE" sz="1100" b="1" spc="-10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2</a:t>
            </a:r>
            <a:r>
              <a:rPr sz="1100" b="1" spc="5" dirty="0">
                <a:solidFill>
                  <a:srgbClr val="375F92"/>
                </a:solidFill>
                <a:latin typeface="Calibri"/>
                <a:cs typeface="Calibri"/>
              </a:rPr>
              <a:t>0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04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/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2</a:t>
            </a:r>
            <a:r>
              <a:rPr sz="1100" b="1" spc="5" dirty="0">
                <a:solidFill>
                  <a:srgbClr val="375F92"/>
                </a:solidFill>
                <a:latin typeface="Calibri"/>
                <a:cs typeface="Calibri"/>
              </a:rPr>
              <a:t>5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04</a:t>
            </a:r>
            <a:r>
              <a:rPr sz="1100" b="1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/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3</a:t>
            </a:r>
            <a:r>
              <a:rPr sz="1100" b="1" spc="5" dirty="0">
                <a:solidFill>
                  <a:srgbClr val="375F92"/>
                </a:solidFill>
                <a:latin typeface="Calibri"/>
                <a:cs typeface="Calibri"/>
              </a:rPr>
              <a:t>0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04</a:t>
            </a:r>
            <a:endParaRPr sz="11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30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Antrieb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übe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Da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rlau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otor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und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Kupplung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ot.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Hinteran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750</a:t>
            </a:r>
            <a:r>
              <a:rPr sz="1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Digi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talanzei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10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2 Bl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lag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1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itenan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chlag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Fingers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chutz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10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Kug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ln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im Tis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ede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rhalt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inkl.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lag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en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Fußa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lö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it</a:t>
            </a:r>
            <a:r>
              <a:rPr sz="1000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No</a:t>
            </a:r>
            <a:r>
              <a:rPr sz="1000" spc="0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Aus</a:t>
            </a:r>
            <a:r>
              <a:rPr sz="1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ast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endParaRPr sz="1000" dirty="0">
              <a:latin typeface="Calibri"/>
              <a:cs typeface="Calibri"/>
            </a:endParaRPr>
          </a:p>
          <a:p>
            <a:pPr marL="116205" indent="-103505">
              <a:lnSpc>
                <a:spcPct val="100000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16839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Siche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s-Lic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chranken</a:t>
            </a:r>
            <a:r>
              <a:rPr sz="1000" spc="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an</a:t>
            </a:r>
            <a:r>
              <a:rPr sz="1000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d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Rück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ite</a:t>
            </a:r>
            <a:endParaRPr sz="10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1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äß</a:t>
            </a:r>
            <a:r>
              <a:rPr sz="100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den</a:t>
            </a:r>
            <a:r>
              <a:rPr sz="100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-Vorsc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hri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ten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11548" y="3693540"/>
            <a:ext cx="43243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375F92"/>
                </a:solidFill>
                <a:latin typeface="Calibri"/>
                <a:cs typeface="Calibri"/>
              </a:rPr>
              <a:t>MS</a:t>
            </a:r>
            <a:r>
              <a:rPr sz="900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375F92"/>
                </a:solidFill>
                <a:latin typeface="Calibri"/>
                <a:cs typeface="Calibri"/>
              </a:rPr>
              <a:t>1303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6894" y="9773407"/>
            <a:ext cx="6289087" cy="571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784781"/>
              </p:ext>
            </p:extLst>
          </p:nvPr>
        </p:nvGraphicFramePr>
        <p:xfrm>
          <a:off x="650112" y="6434581"/>
          <a:ext cx="6309358" cy="2450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4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7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5363">
                <a:tc gridSpan="2"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lang="de-DE" sz="110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03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2003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2525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2004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2504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3004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Sch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ittlä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Sch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ittl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636">
                <a:tc rowSpan="2"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tabLst>
                          <a:tab pos="1837055" algn="l"/>
                        </a:tabLst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Hintera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chlag	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1430" algn="ctr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1430" algn="ctr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otori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49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Motorl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2600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Gew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icht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15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1060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1540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ts val="118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3730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stenpre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 algn="l">
                        <a:lnSpc>
                          <a:spcPct val="100000"/>
                        </a:lnSpc>
                      </a:pPr>
                      <a:r>
                        <a:rPr lang="de-DE" sz="800" b="1" spc="-5" dirty="0">
                          <a:latin typeface="Calibri"/>
                          <a:cs typeface="Calibri"/>
                        </a:rPr>
                        <a:t>auf Anfrage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10.500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11.200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17.600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18.600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19.600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361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KK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derpre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8.700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9.800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10.500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16.400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17.300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18.300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9525" marR="118745">
                        <a:lnSpc>
                          <a:spcPct val="109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mot.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nteransc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ag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(optio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) m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Digi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talanze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ig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1.760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1.760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1.760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4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0" name="Grafik 29">
            <a:extLst>
              <a:ext uri="{FF2B5EF4-FFF2-40B4-BE49-F238E27FC236}">
                <a16:creationId xmlns:a16="http://schemas.microsoft.com/office/drawing/2014/main" id="{1BD2F108-2AFC-470C-9A4E-EDE2DD06F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36" y="802109"/>
            <a:ext cx="4875092" cy="32300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805557" y="8267827"/>
            <a:ext cx="684530" cy="209550"/>
          </a:xfrm>
          <a:custGeom>
            <a:avLst/>
            <a:gdLst/>
            <a:ahLst/>
            <a:cxnLst/>
            <a:rect l="l" t="t" r="r" b="b"/>
            <a:pathLst>
              <a:path w="684529" h="209550">
                <a:moveTo>
                  <a:pt x="684276" y="0"/>
                </a:moveTo>
                <a:lnTo>
                  <a:pt x="664463" y="0"/>
                </a:lnTo>
                <a:lnTo>
                  <a:pt x="0" y="202691"/>
                </a:lnTo>
                <a:lnTo>
                  <a:pt x="0" y="209168"/>
                </a:lnTo>
                <a:lnTo>
                  <a:pt x="19811" y="209168"/>
                </a:lnTo>
                <a:lnTo>
                  <a:pt x="684276" y="6095"/>
                </a:lnTo>
                <a:lnTo>
                  <a:pt x="684276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05557" y="8267827"/>
            <a:ext cx="684530" cy="209550"/>
          </a:xfrm>
          <a:custGeom>
            <a:avLst/>
            <a:gdLst/>
            <a:ahLst/>
            <a:cxnLst/>
            <a:rect l="l" t="t" r="r" b="b"/>
            <a:pathLst>
              <a:path w="684529" h="209550">
                <a:moveTo>
                  <a:pt x="684276" y="0"/>
                </a:moveTo>
                <a:lnTo>
                  <a:pt x="664463" y="0"/>
                </a:lnTo>
                <a:lnTo>
                  <a:pt x="0" y="202691"/>
                </a:lnTo>
                <a:lnTo>
                  <a:pt x="0" y="209168"/>
                </a:lnTo>
                <a:lnTo>
                  <a:pt x="19811" y="209168"/>
                </a:lnTo>
                <a:lnTo>
                  <a:pt x="684276" y="6095"/>
                </a:lnTo>
                <a:lnTo>
                  <a:pt x="684276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9833" y="8267827"/>
            <a:ext cx="697230" cy="209550"/>
          </a:xfrm>
          <a:custGeom>
            <a:avLst/>
            <a:gdLst/>
            <a:ahLst/>
            <a:cxnLst/>
            <a:rect l="l" t="t" r="r" b="b"/>
            <a:pathLst>
              <a:path w="697229" h="209550">
                <a:moveTo>
                  <a:pt x="696722" y="0"/>
                </a:moveTo>
                <a:lnTo>
                  <a:pt x="675386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6" y="209168"/>
                </a:lnTo>
                <a:lnTo>
                  <a:pt x="696722" y="6095"/>
                </a:lnTo>
                <a:lnTo>
                  <a:pt x="69672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9833" y="8267827"/>
            <a:ext cx="697230" cy="209550"/>
          </a:xfrm>
          <a:custGeom>
            <a:avLst/>
            <a:gdLst/>
            <a:ahLst/>
            <a:cxnLst/>
            <a:rect l="l" t="t" r="r" b="b"/>
            <a:pathLst>
              <a:path w="697229" h="209550">
                <a:moveTo>
                  <a:pt x="696722" y="0"/>
                </a:moveTo>
                <a:lnTo>
                  <a:pt x="675386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6" y="209168"/>
                </a:lnTo>
                <a:lnTo>
                  <a:pt x="696722" y="6095"/>
                </a:lnTo>
                <a:lnTo>
                  <a:pt x="696722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86554" y="8267827"/>
            <a:ext cx="696595" cy="209550"/>
          </a:xfrm>
          <a:custGeom>
            <a:avLst/>
            <a:gdLst/>
            <a:ahLst/>
            <a:cxnLst/>
            <a:rect l="l" t="t" r="r" b="b"/>
            <a:pathLst>
              <a:path w="696595" h="209550">
                <a:moveTo>
                  <a:pt x="696468" y="0"/>
                </a:moveTo>
                <a:lnTo>
                  <a:pt x="675132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6" y="209168"/>
                </a:lnTo>
                <a:lnTo>
                  <a:pt x="696468" y="6095"/>
                </a:lnTo>
                <a:lnTo>
                  <a:pt x="696468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6554" y="8267827"/>
            <a:ext cx="696595" cy="209550"/>
          </a:xfrm>
          <a:custGeom>
            <a:avLst/>
            <a:gdLst/>
            <a:ahLst/>
            <a:cxnLst/>
            <a:rect l="l" t="t" r="r" b="b"/>
            <a:pathLst>
              <a:path w="696595" h="209550">
                <a:moveTo>
                  <a:pt x="696468" y="0"/>
                </a:moveTo>
                <a:lnTo>
                  <a:pt x="675132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6" y="209168"/>
                </a:lnTo>
                <a:lnTo>
                  <a:pt x="696468" y="6095"/>
                </a:lnTo>
                <a:lnTo>
                  <a:pt x="696468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83022" y="8267827"/>
            <a:ext cx="697230" cy="209550"/>
          </a:xfrm>
          <a:custGeom>
            <a:avLst/>
            <a:gdLst/>
            <a:ahLst/>
            <a:cxnLst/>
            <a:rect l="l" t="t" r="r" b="b"/>
            <a:pathLst>
              <a:path w="697229" h="209550">
                <a:moveTo>
                  <a:pt x="696849" y="0"/>
                </a:moveTo>
                <a:lnTo>
                  <a:pt x="675513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6" y="209168"/>
                </a:lnTo>
                <a:lnTo>
                  <a:pt x="696849" y="6095"/>
                </a:lnTo>
                <a:lnTo>
                  <a:pt x="69684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83022" y="8267827"/>
            <a:ext cx="697230" cy="209550"/>
          </a:xfrm>
          <a:custGeom>
            <a:avLst/>
            <a:gdLst/>
            <a:ahLst/>
            <a:cxnLst/>
            <a:rect l="l" t="t" r="r" b="b"/>
            <a:pathLst>
              <a:path w="697229" h="209550">
                <a:moveTo>
                  <a:pt x="696849" y="0"/>
                </a:moveTo>
                <a:lnTo>
                  <a:pt x="675513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6" y="209168"/>
                </a:lnTo>
                <a:lnTo>
                  <a:pt x="696849" y="6095"/>
                </a:lnTo>
                <a:lnTo>
                  <a:pt x="696849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9871" y="8267827"/>
            <a:ext cx="696595" cy="209550"/>
          </a:xfrm>
          <a:custGeom>
            <a:avLst/>
            <a:gdLst/>
            <a:ahLst/>
            <a:cxnLst/>
            <a:rect l="l" t="t" r="r" b="b"/>
            <a:pathLst>
              <a:path w="696595" h="209550">
                <a:moveTo>
                  <a:pt x="696467" y="0"/>
                </a:moveTo>
                <a:lnTo>
                  <a:pt x="675131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5" y="209168"/>
                </a:lnTo>
                <a:lnTo>
                  <a:pt x="696467" y="6095"/>
                </a:lnTo>
                <a:lnTo>
                  <a:pt x="69646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79871" y="8267827"/>
            <a:ext cx="696595" cy="209550"/>
          </a:xfrm>
          <a:custGeom>
            <a:avLst/>
            <a:gdLst/>
            <a:ahLst/>
            <a:cxnLst/>
            <a:rect l="l" t="t" r="r" b="b"/>
            <a:pathLst>
              <a:path w="696595" h="209550">
                <a:moveTo>
                  <a:pt x="696467" y="0"/>
                </a:moveTo>
                <a:lnTo>
                  <a:pt x="675131" y="0"/>
                </a:lnTo>
                <a:lnTo>
                  <a:pt x="0" y="202691"/>
                </a:lnTo>
                <a:lnTo>
                  <a:pt x="0" y="209168"/>
                </a:lnTo>
                <a:lnTo>
                  <a:pt x="21335" y="209168"/>
                </a:lnTo>
                <a:lnTo>
                  <a:pt x="696467" y="6095"/>
                </a:lnTo>
                <a:lnTo>
                  <a:pt x="696467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76340" y="8267827"/>
            <a:ext cx="684530" cy="209550"/>
          </a:xfrm>
          <a:custGeom>
            <a:avLst/>
            <a:gdLst/>
            <a:ahLst/>
            <a:cxnLst/>
            <a:rect l="l" t="t" r="r" b="b"/>
            <a:pathLst>
              <a:path w="684529" h="209550">
                <a:moveTo>
                  <a:pt x="684529" y="0"/>
                </a:moveTo>
                <a:lnTo>
                  <a:pt x="664717" y="0"/>
                </a:lnTo>
                <a:lnTo>
                  <a:pt x="0" y="202691"/>
                </a:lnTo>
                <a:lnTo>
                  <a:pt x="0" y="209168"/>
                </a:lnTo>
                <a:lnTo>
                  <a:pt x="19811" y="209168"/>
                </a:lnTo>
                <a:lnTo>
                  <a:pt x="684529" y="6095"/>
                </a:lnTo>
                <a:lnTo>
                  <a:pt x="68452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76340" y="8267827"/>
            <a:ext cx="684530" cy="209550"/>
          </a:xfrm>
          <a:custGeom>
            <a:avLst/>
            <a:gdLst/>
            <a:ahLst/>
            <a:cxnLst/>
            <a:rect l="l" t="t" r="r" b="b"/>
            <a:pathLst>
              <a:path w="684529" h="209550">
                <a:moveTo>
                  <a:pt x="684529" y="0"/>
                </a:moveTo>
                <a:lnTo>
                  <a:pt x="664717" y="0"/>
                </a:lnTo>
                <a:lnTo>
                  <a:pt x="0" y="202691"/>
                </a:lnTo>
                <a:lnTo>
                  <a:pt x="0" y="209168"/>
                </a:lnTo>
                <a:lnTo>
                  <a:pt x="19811" y="209168"/>
                </a:lnTo>
                <a:lnTo>
                  <a:pt x="684529" y="6095"/>
                </a:lnTo>
                <a:lnTo>
                  <a:pt x="684529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9904" y="303470"/>
            <a:ext cx="6502908" cy="4943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3287" y="272030"/>
            <a:ext cx="3437890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de-DE" sz="1300" b="1" dirty="0">
                <a:solidFill>
                  <a:srgbClr val="375F92"/>
                </a:solidFill>
                <a:latin typeface="Century Gothic"/>
                <a:cs typeface="Century Gothic"/>
              </a:rPr>
              <a:t>CNC Hydraulische Tafelschere</a:t>
            </a:r>
            <a:endParaRPr sz="130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20060" y="1246187"/>
            <a:ext cx="900684" cy="160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6484" y="2322829"/>
            <a:ext cx="1590929" cy="10462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76671" y="1001026"/>
            <a:ext cx="1636141" cy="1009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73099" y="3457701"/>
            <a:ext cx="3338065" cy="32470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Standard-Spezifikationen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ESA 630 CNC-Steuerungseinheit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CE-Sicherheitsausstattung und -zertifizierung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CNC-gesteuerte motorisierte Schnittspaltverstellung vom Oberbalken aus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CNC-gesteuerte motorisierte Schnittspaltverstellung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Schnittlängenverstellung über CNC-Steuerung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Schnittwinkelverstellung über CNC-Steuerung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Kugellager-Schiebeteller auf dem Arbeitstisch (für leichtes Materialhandling)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Kugelumlaufspindelgesteuerter, motorisierter, programmierbarer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Hinteranschlag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– 1000 mm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1 m einklappbare Fingerschutzvorrichtung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1 Stück 1000 mm Anschlagarm mit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Maßskala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T-Nut, verstellbarem Anschlag und Kugellagern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2 Stück 1000 mm Anschlagarme mit Kugellagern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LED-Beleuchtung der Schnittlinie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Stahlverstellbare Schattenlinie (für Schnittlinienanzeige)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Hochwertige Obermesser mit 2 Schneidkanten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b="1" dirty="0"/>
              <a:t>Hochwertige Untermesser mit 2 Schneidkanten</a:t>
            </a:r>
            <a:endParaRPr lang="de-DE" sz="1100" dirty="0"/>
          </a:p>
        </p:txBody>
      </p:sp>
      <p:sp>
        <p:nvSpPr>
          <p:cNvPr id="23" name="object 23"/>
          <p:cNvSpPr txBox="1"/>
          <p:nvPr/>
        </p:nvSpPr>
        <p:spPr>
          <a:xfrm>
            <a:off x="5886450" y="3678300"/>
            <a:ext cx="7150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ouch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 Screen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97117" y="4101972"/>
            <a:ext cx="7747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USB-Ans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chlu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97117" y="4452873"/>
            <a:ext cx="769620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Eth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j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-45 10/100M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07785" y="4951221"/>
            <a:ext cx="104266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Ein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ache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B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di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enung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12565" y="3544823"/>
            <a:ext cx="1804517" cy="16687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5019" y="9666529"/>
            <a:ext cx="6289087" cy="571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124533"/>
              </p:ext>
            </p:extLst>
          </p:nvPr>
        </p:nvGraphicFramePr>
        <p:xfrm>
          <a:off x="650112" y="6728714"/>
          <a:ext cx="6309358" cy="2065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4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7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5364">
                <a:tc gridSpan="2"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</a:pPr>
                      <a:r>
                        <a:rPr lang="de-DE" sz="1100" b="1" spc="-1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06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113</a:t>
                      </a: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de-DE" sz="1100" b="1" dirty="0">
                          <a:latin typeface="Calibri"/>
                          <a:cs typeface="Calibri"/>
                        </a:rPr>
                        <a:t>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25654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Sch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ittlä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4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Sch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ittl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1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Sch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itt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inkel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°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1,75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1,75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Motorl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änge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4110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4550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4450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9525">
                        <a:lnSpc>
                          <a:spcPts val="12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2450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13462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952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Gew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icht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15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118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7.650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ts val="118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9.300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ts val="118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12.500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ts val="118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15.000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ts val="118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21.700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ts val="118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16.300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EBEBE"/>
                      </a:solidFill>
                      <a:prstDash val="soli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13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KK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derpre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6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45.000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55.000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62.000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75.000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76.500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87.000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 cap="flat" cmpd="sng" algn="ctr">
                      <a:solidFill>
                        <a:srgbClr val="244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53">
                      <a:solidFill>
                        <a:srgbClr val="24406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70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neum.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echhochha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ng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95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(op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ion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)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4">
                      <a:solidFill>
                        <a:srgbClr val="000000"/>
                      </a:solidFill>
                      <a:prstDash val="solid"/>
                    </a:lnL>
                    <a:lnR w="13462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2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lang="de-DE" sz="1000" b="1" spc="-5">
                          <a:latin typeface="Calibri"/>
                          <a:cs typeface="Calibri"/>
                        </a:rPr>
                        <a:t>5.750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>
                          <a:latin typeface="Calibri"/>
                          <a:cs typeface="Calibri"/>
                        </a:rPr>
                        <a:t>5.750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5.750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>
                          <a:latin typeface="Calibri"/>
                          <a:cs typeface="Calibri"/>
                        </a:rPr>
                        <a:t>8.000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>
                          <a:latin typeface="Calibri"/>
                          <a:cs typeface="Calibri"/>
                        </a:rPr>
                        <a:t>8.000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13461">
                      <a:solidFill>
                        <a:srgbClr val="BEBEBE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8.000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EBEBE"/>
                      </a:solidFill>
                      <a:prstDash val="solid"/>
                    </a:lnL>
                    <a:lnR w="25653">
                      <a:solidFill>
                        <a:srgbClr val="000000"/>
                      </a:solidFill>
                      <a:prstDash val="solid"/>
                    </a:lnR>
                    <a:lnT w="25653">
                      <a:solidFill>
                        <a:srgbClr val="244060"/>
                      </a:solidFill>
                      <a:prstDash val="solid"/>
                    </a:lnT>
                    <a:lnB w="25653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0" name="Resim 1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4" y="641899"/>
            <a:ext cx="4431625" cy="24921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0257" y="333375"/>
            <a:ext cx="6203566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3204" y="373249"/>
            <a:ext cx="292227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75" dirty="0">
                <a:solidFill>
                  <a:srgbClr val="002060"/>
                </a:solidFill>
                <a:latin typeface="Century Gothic"/>
                <a:cs typeface="Century Gothic"/>
              </a:rPr>
              <a:t>N</a:t>
            </a:r>
            <a:r>
              <a:rPr sz="1300" spc="-1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300" spc="90" dirty="0">
                <a:solidFill>
                  <a:srgbClr val="002060"/>
                </a:solidFill>
                <a:latin typeface="Century Gothic"/>
                <a:cs typeface="Century Gothic"/>
              </a:rPr>
              <a:t>-</a:t>
            </a:r>
            <a:r>
              <a:rPr sz="1300" spc="-90" dirty="0">
                <a:solidFill>
                  <a:srgbClr val="002060"/>
                </a:solidFill>
                <a:latin typeface="Century Gothic"/>
                <a:cs typeface="Century Gothic"/>
              </a:rPr>
              <a:t>G</a:t>
            </a:r>
            <a:r>
              <a:rPr sz="1300" spc="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300" spc="20" dirty="0">
                <a:solidFill>
                  <a:srgbClr val="002060"/>
                </a:solidFill>
                <a:latin typeface="Century Gothic"/>
                <a:cs typeface="Century Gothic"/>
              </a:rPr>
              <a:t>S</a:t>
            </a:r>
            <a:r>
              <a:rPr sz="1300" spc="105" dirty="0">
                <a:solidFill>
                  <a:srgbClr val="002060"/>
                </a:solidFill>
                <a:latin typeface="Century Gothic"/>
                <a:cs typeface="Century Gothic"/>
              </a:rPr>
              <a:t>T</a:t>
            </a:r>
            <a:r>
              <a:rPr sz="1300" spc="25" dirty="0">
                <a:solidFill>
                  <a:srgbClr val="002060"/>
                </a:solidFill>
                <a:latin typeface="Century Gothic"/>
                <a:cs typeface="Century Gothic"/>
              </a:rPr>
              <a:t>.</a:t>
            </a:r>
            <a:r>
              <a:rPr sz="1300" spc="40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300" spc="50" dirty="0">
                <a:solidFill>
                  <a:srgbClr val="002060"/>
                </a:solidFill>
                <a:latin typeface="Century Gothic"/>
                <a:cs typeface="Century Gothic"/>
              </a:rPr>
              <a:t>S</a:t>
            </a:r>
            <a:r>
              <a:rPr sz="1300" spc="-1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300" spc="90" dirty="0">
                <a:solidFill>
                  <a:srgbClr val="002060"/>
                </a:solidFill>
                <a:latin typeface="Century Gothic"/>
                <a:cs typeface="Century Gothic"/>
              </a:rPr>
              <a:t>H</a:t>
            </a:r>
            <a:r>
              <a:rPr sz="1300" spc="-45" dirty="0">
                <a:solidFill>
                  <a:srgbClr val="002060"/>
                </a:solidFill>
                <a:latin typeface="Century Gothic"/>
                <a:cs typeface="Century Gothic"/>
              </a:rPr>
              <a:t>W</a:t>
            </a:r>
            <a:r>
              <a:rPr sz="1300" spc="75" dirty="0">
                <a:solidFill>
                  <a:srgbClr val="002060"/>
                </a:solidFill>
                <a:latin typeface="Century Gothic"/>
                <a:cs typeface="Century Gothic"/>
              </a:rPr>
              <a:t>IN</a:t>
            </a:r>
            <a:r>
              <a:rPr sz="1300" spc="-90" dirty="0">
                <a:solidFill>
                  <a:srgbClr val="002060"/>
                </a:solidFill>
                <a:latin typeface="Century Gothic"/>
                <a:cs typeface="Century Gothic"/>
              </a:rPr>
              <a:t>G</a:t>
            </a:r>
            <a:r>
              <a:rPr sz="1300" spc="50" dirty="0">
                <a:solidFill>
                  <a:srgbClr val="002060"/>
                </a:solidFill>
                <a:latin typeface="Century Gothic"/>
                <a:cs typeface="Century Gothic"/>
              </a:rPr>
              <a:t>S</a:t>
            </a:r>
            <a:r>
              <a:rPr sz="1300" spc="-1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300" spc="70" dirty="0">
                <a:solidFill>
                  <a:srgbClr val="002060"/>
                </a:solidFill>
                <a:latin typeface="Century Gothic"/>
                <a:cs typeface="Century Gothic"/>
              </a:rPr>
              <a:t>HN</a:t>
            </a:r>
            <a:r>
              <a:rPr sz="1300" spc="85" dirty="0">
                <a:solidFill>
                  <a:srgbClr val="002060"/>
                </a:solidFill>
                <a:latin typeface="Century Gothic"/>
                <a:cs typeface="Century Gothic"/>
              </a:rPr>
              <a:t>IT</a:t>
            </a:r>
            <a:r>
              <a:rPr sz="1300" spc="105" dirty="0">
                <a:solidFill>
                  <a:srgbClr val="002060"/>
                </a:solidFill>
                <a:latin typeface="Century Gothic"/>
                <a:cs typeface="Century Gothic"/>
              </a:rPr>
              <a:t>T</a:t>
            </a:r>
            <a:r>
              <a:rPr sz="1300" spc="50" dirty="0">
                <a:solidFill>
                  <a:srgbClr val="002060"/>
                </a:solidFill>
                <a:latin typeface="Century Gothic"/>
                <a:cs typeface="Century Gothic"/>
              </a:rPr>
              <a:t>S</a:t>
            </a:r>
            <a:r>
              <a:rPr sz="1300" spc="-125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r>
              <a:rPr sz="1300" spc="90" dirty="0">
                <a:solidFill>
                  <a:srgbClr val="002060"/>
                </a:solidFill>
                <a:latin typeface="Century Gothic"/>
                <a:cs typeface="Century Gothic"/>
              </a:rPr>
              <a:t>H</a:t>
            </a:r>
            <a:r>
              <a:rPr sz="1300" spc="-10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r>
              <a:rPr sz="1300" spc="-85" dirty="0">
                <a:solidFill>
                  <a:srgbClr val="002060"/>
                </a:solidFill>
                <a:latin typeface="Century Gothic"/>
                <a:cs typeface="Century Gothic"/>
              </a:rPr>
              <a:t>R</a:t>
            </a:r>
            <a:r>
              <a:rPr sz="1300" spc="-15" dirty="0">
                <a:solidFill>
                  <a:srgbClr val="002060"/>
                </a:solidFill>
                <a:latin typeface="Century Gothic"/>
                <a:cs typeface="Century Gothic"/>
              </a:rPr>
              <a:t>E</a:t>
            </a:r>
            <a:endParaRPr sz="13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300" spc="-80" dirty="0">
                <a:solidFill>
                  <a:srgbClr val="002060"/>
                </a:solidFill>
                <a:latin typeface="Century Gothic"/>
                <a:cs typeface="Century Gothic"/>
              </a:rPr>
              <a:t>M</a:t>
            </a:r>
            <a:r>
              <a:rPr sz="1300" spc="-125" dirty="0">
                <a:solidFill>
                  <a:srgbClr val="002060"/>
                </a:solidFill>
                <a:latin typeface="Century Gothic"/>
                <a:cs typeface="Century Gothic"/>
              </a:rPr>
              <a:t>o</a:t>
            </a:r>
            <a:r>
              <a:rPr sz="1300" spc="-120" dirty="0">
                <a:solidFill>
                  <a:srgbClr val="002060"/>
                </a:solidFill>
                <a:latin typeface="Century Gothic"/>
                <a:cs typeface="Century Gothic"/>
              </a:rPr>
              <a:t>d</a:t>
            </a:r>
            <a:r>
              <a:rPr sz="1300" spc="25" dirty="0">
                <a:solidFill>
                  <a:srgbClr val="002060"/>
                </a:solidFill>
                <a:latin typeface="Century Gothic"/>
                <a:cs typeface="Century Gothic"/>
              </a:rPr>
              <a:t>.</a:t>
            </a:r>
            <a:r>
              <a:rPr sz="1300" spc="40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300" spc="60" dirty="0">
                <a:solidFill>
                  <a:srgbClr val="002060"/>
                </a:solidFill>
                <a:latin typeface="Century Gothic"/>
                <a:cs typeface="Century Gothic"/>
              </a:rPr>
              <a:t>S</a:t>
            </a:r>
            <a:r>
              <a:rPr sz="1300" spc="-40" dirty="0">
                <a:solidFill>
                  <a:srgbClr val="002060"/>
                </a:solidFill>
                <a:latin typeface="Century Gothic"/>
                <a:cs typeface="Century Gothic"/>
              </a:rPr>
              <a:t>W</a:t>
            </a:r>
            <a:r>
              <a:rPr lang="de-DE" sz="1300" spc="-40" dirty="0">
                <a:solidFill>
                  <a:srgbClr val="002060"/>
                </a:solidFill>
                <a:latin typeface="Century Gothic"/>
                <a:cs typeface="Century Gothic"/>
              </a:rPr>
              <a:t>C</a:t>
            </a:r>
            <a:endParaRPr sz="13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3204" y="3708907"/>
            <a:ext cx="3395979" cy="2486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>
              <a:lnSpc>
                <a:spcPct val="100000"/>
              </a:lnSpc>
            </a:pPr>
            <a:r>
              <a:rPr sz="1100" b="1" spc="-10" dirty="0">
                <a:solidFill>
                  <a:srgbClr val="1F4E79"/>
                </a:solidFill>
                <a:latin typeface="Calibri"/>
                <a:cs typeface="Calibri"/>
              </a:rPr>
              <a:t>S</a:t>
            </a:r>
            <a:r>
              <a:rPr sz="1100" b="1" dirty="0">
                <a:solidFill>
                  <a:srgbClr val="1F4E79"/>
                </a:solidFill>
                <a:latin typeface="Calibri"/>
                <a:cs typeface="Calibri"/>
              </a:rPr>
              <a:t>t</a:t>
            </a:r>
            <a:r>
              <a:rPr sz="1100" b="1" spc="-5" dirty="0">
                <a:solidFill>
                  <a:srgbClr val="1F4E79"/>
                </a:solidFill>
                <a:latin typeface="Calibri"/>
                <a:cs typeface="Calibri"/>
              </a:rPr>
              <a:t>and</a:t>
            </a:r>
            <a:r>
              <a:rPr sz="1100" b="1" spc="-20" dirty="0">
                <a:solidFill>
                  <a:srgbClr val="1F4E79"/>
                </a:solidFill>
                <a:latin typeface="Calibri"/>
                <a:cs typeface="Calibri"/>
              </a:rPr>
              <a:t>a</a:t>
            </a:r>
            <a:r>
              <a:rPr sz="1100" b="1" spc="-10" dirty="0">
                <a:solidFill>
                  <a:srgbClr val="1F4E79"/>
                </a:solidFill>
                <a:latin typeface="Calibri"/>
                <a:cs typeface="Calibri"/>
              </a:rPr>
              <a:t>r</a:t>
            </a:r>
            <a:r>
              <a:rPr sz="1100" b="1" spc="-5" dirty="0">
                <a:solidFill>
                  <a:srgbClr val="1F4E79"/>
                </a:solidFill>
                <a:latin typeface="Calibri"/>
                <a:cs typeface="Calibri"/>
              </a:rPr>
              <a:t>da</a:t>
            </a:r>
            <a:r>
              <a:rPr sz="1100" b="1" spc="-20" dirty="0">
                <a:solidFill>
                  <a:srgbClr val="1F4E79"/>
                </a:solidFill>
                <a:latin typeface="Calibri"/>
                <a:cs typeface="Calibri"/>
              </a:rPr>
              <a:t>u</a:t>
            </a:r>
            <a:r>
              <a:rPr sz="1100" b="1" spc="-10" dirty="0">
                <a:solidFill>
                  <a:srgbClr val="1F4E79"/>
                </a:solidFill>
                <a:latin typeface="Calibri"/>
                <a:cs typeface="Calibri"/>
              </a:rPr>
              <a:t>s</a:t>
            </a:r>
            <a:r>
              <a:rPr sz="1100" b="1" dirty="0">
                <a:solidFill>
                  <a:srgbClr val="1F4E79"/>
                </a:solidFill>
                <a:latin typeface="Calibri"/>
                <a:cs typeface="Calibri"/>
              </a:rPr>
              <a:t>r</a:t>
            </a:r>
            <a:r>
              <a:rPr sz="1100" b="1" spc="-20" dirty="0">
                <a:solidFill>
                  <a:srgbClr val="1F4E79"/>
                </a:solidFill>
                <a:latin typeface="Calibri"/>
                <a:cs typeface="Calibri"/>
              </a:rPr>
              <a:t>ü</a:t>
            </a:r>
            <a:r>
              <a:rPr sz="1100" b="1" dirty="0">
                <a:solidFill>
                  <a:srgbClr val="1F4E79"/>
                </a:solidFill>
                <a:latin typeface="Calibri"/>
                <a:cs typeface="Calibri"/>
              </a:rPr>
              <a:t>s</a:t>
            </a:r>
            <a:r>
              <a:rPr sz="1100" b="1" spc="-15" dirty="0">
                <a:solidFill>
                  <a:srgbClr val="1F4E79"/>
                </a:solidFill>
                <a:latin typeface="Calibri"/>
                <a:cs typeface="Calibri"/>
              </a:rPr>
              <a:t>t</a:t>
            </a:r>
            <a:r>
              <a:rPr sz="1100" b="1" spc="-5" dirty="0">
                <a:solidFill>
                  <a:srgbClr val="1F4E79"/>
                </a:solidFill>
                <a:latin typeface="Calibri"/>
                <a:cs typeface="Calibri"/>
              </a:rPr>
              <a:t>u</a:t>
            </a:r>
            <a:r>
              <a:rPr sz="1100" b="1" spc="-20" dirty="0">
                <a:solidFill>
                  <a:srgbClr val="1F4E79"/>
                </a:solidFill>
                <a:latin typeface="Calibri"/>
                <a:cs typeface="Calibri"/>
              </a:rPr>
              <a:t>n</a:t>
            </a:r>
            <a:r>
              <a:rPr sz="1100" b="1" dirty="0">
                <a:solidFill>
                  <a:srgbClr val="1F4E79"/>
                </a:solidFill>
                <a:latin typeface="Calibri"/>
                <a:cs typeface="Calibri"/>
              </a:rPr>
              <a:t>g</a:t>
            </a:r>
            <a:endParaRPr sz="1100" dirty="0">
              <a:latin typeface="Calibri"/>
              <a:cs typeface="Calibri"/>
            </a:endParaRPr>
          </a:p>
          <a:p>
            <a:pPr marL="144780" indent="-132080">
              <a:lnSpc>
                <a:spcPct val="100000"/>
              </a:lnSpc>
              <a:spcBef>
                <a:spcPts val="4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NC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L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GO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P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4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ot.</a:t>
            </a:r>
            <a:r>
              <a:rPr sz="10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Hi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ran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chl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ag</a:t>
            </a:r>
            <a:r>
              <a:rPr sz="10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1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.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0</a:t>
            </a:r>
            <a:r>
              <a:rPr sz="1000" spc="0" dirty="0">
                <a:solidFill>
                  <a:srgbClr val="375F92"/>
                </a:solidFill>
                <a:latin typeface="Calibri"/>
                <a:cs typeface="Calibri"/>
              </a:rPr>
              <a:t>0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0</a:t>
            </a:r>
            <a:r>
              <a:rPr sz="1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mm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ct val="100000"/>
              </a:lnSpc>
              <a:spcBef>
                <a:spcPts val="35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Sc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ni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än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beg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z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ng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ts val="1195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lang="de-DE"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Z</a:t>
            </a:r>
            <a:r>
              <a:rPr sz="1000" b="1" u="sng" spc="-5" dirty="0" err="1">
                <a:solidFill>
                  <a:srgbClr val="0070C0"/>
                </a:solidFill>
                <a:latin typeface="Calibri"/>
                <a:cs typeface="Calibri"/>
              </a:rPr>
              <a:t>ent</a:t>
            </a:r>
            <a:r>
              <a:rPr sz="1000" b="1" u="sng" dirty="0" err="1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000" b="1" u="sng" spc="-5" dirty="0" err="1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1000" b="1" u="sng" spc="-10" dirty="0" err="1">
                <a:solidFill>
                  <a:srgbClr val="0070C0"/>
                </a:solidFill>
                <a:latin typeface="Calibri"/>
                <a:cs typeface="Calibri"/>
              </a:rPr>
              <a:t>l</a:t>
            </a:r>
            <a:r>
              <a:rPr sz="1000" b="1" u="sng" spc="-5" dirty="0" err="1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lang="de-DE"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14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h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n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pa</a:t>
            </a:r>
            <a:r>
              <a:rPr sz="1000" b="1" u="sng" spc="-25" dirty="0">
                <a:solidFill>
                  <a:srgbClr val="0070C0"/>
                </a:solidFill>
                <a:latin typeface="Calibri"/>
                <a:cs typeface="Calibri"/>
              </a:rPr>
              <a:t>l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v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000" b="1" u="sng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l</a:t>
            </a:r>
            <a:r>
              <a:rPr sz="1000" b="1" u="sng" spc="-25" dirty="0">
                <a:solidFill>
                  <a:srgbClr val="0070C0"/>
                </a:solidFill>
                <a:latin typeface="Calibri"/>
                <a:cs typeface="Calibri"/>
              </a:rPr>
              <a:t>l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u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ng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25" dirty="0">
                <a:solidFill>
                  <a:srgbClr val="0070C0"/>
                </a:solidFill>
                <a:latin typeface="Calibri"/>
                <a:cs typeface="Calibri"/>
              </a:rPr>
              <a:t>v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on </a:t>
            </a:r>
            <a:r>
              <a:rPr sz="1000" b="1" u="sng" spc="-25" dirty="0">
                <a:solidFill>
                  <a:srgbClr val="0070C0"/>
                </a:solidFill>
                <a:latin typeface="Calibri"/>
                <a:cs typeface="Calibri"/>
              </a:rPr>
              <a:t>v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n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ü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b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d</a:t>
            </a:r>
            <a:r>
              <a:rPr sz="1000" b="1" u="sng" spc="-10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000" b="1" u="sng" spc="-2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u</a:t>
            </a:r>
            <a:r>
              <a:rPr sz="1000" b="1" u="sng" spc="-15" dirty="0">
                <a:solidFill>
                  <a:srgbClr val="0070C0"/>
                </a:solidFill>
                <a:latin typeface="Calibri"/>
                <a:cs typeface="Calibri"/>
              </a:rPr>
              <a:t>er</a:t>
            </a:r>
            <a:r>
              <a:rPr sz="1000" b="1" u="sng" spc="-5" dirty="0">
                <a:solidFill>
                  <a:srgbClr val="0070C0"/>
                </a:solidFill>
                <a:latin typeface="Calibri"/>
                <a:cs typeface="Calibri"/>
              </a:rPr>
              <a:t>ung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ts val="1195"/>
              </a:lnSpc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ho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k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p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pb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ar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nge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tz</a:t>
            </a:r>
            <a:r>
              <a:rPr sz="1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uf</a:t>
            </a:r>
            <a:r>
              <a:rPr sz="1000" spc="-5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1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.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00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0</a:t>
            </a:r>
            <a:r>
              <a:rPr sz="1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mm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2</a:t>
            </a:r>
            <a:r>
              <a:rPr sz="1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bz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w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.</a:t>
            </a:r>
            <a:r>
              <a:rPr sz="1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3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B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lec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hau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ge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me</a:t>
            </a:r>
            <a:endParaRPr sz="1000" dirty="0">
              <a:latin typeface="Calibri"/>
              <a:cs typeface="Calibri"/>
            </a:endParaRPr>
          </a:p>
          <a:p>
            <a:pPr marL="144780" indent="-112395">
              <a:lnSpc>
                <a:spcPct val="100000"/>
              </a:lnSpc>
              <a:spcBef>
                <a:spcPts val="10"/>
              </a:spcBef>
              <a:buClr>
                <a:srgbClr val="375F92"/>
              </a:buClr>
              <a:buFont typeface="Arial"/>
              <a:buChar char="■"/>
              <a:tabLst>
                <a:tab pos="145415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1</a:t>
            </a:r>
            <a:r>
              <a:rPr sz="1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Sei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an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 mi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T-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Nut,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ct val="100000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Sc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ni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ni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bele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ng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ct val="100000"/>
              </a:lnSpc>
              <a:spcBef>
                <a:spcPts val="45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K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uge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im</a:t>
            </a:r>
            <a:r>
              <a:rPr sz="1000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ch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ts val="1195"/>
              </a:lnSpc>
              <a:spcBef>
                <a:spcPts val="25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hydr.</a:t>
            </a:r>
            <a:r>
              <a:rPr sz="1000" spc="-8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er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ts val="1195"/>
              </a:lnSpc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b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eweg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li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he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ß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au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lö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3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m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4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Not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-A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us</a:t>
            </a:r>
            <a:r>
              <a:rPr sz="1000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endParaRPr sz="1000" dirty="0">
              <a:latin typeface="Calibri"/>
              <a:cs typeface="Calibri"/>
            </a:endParaRPr>
          </a:p>
          <a:p>
            <a:pPr marL="165100" indent="-132715">
              <a:lnSpc>
                <a:spcPct val="100000"/>
              </a:lnSpc>
              <a:spcBef>
                <a:spcPts val="20"/>
              </a:spcBef>
              <a:buClr>
                <a:srgbClr val="375F92"/>
              </a:buClr>
              <a:buFont typeface="Arial"/>
              <a:buChar char="■"/>
              <a:tabLst>
                <a:tab pos="165100" algn="l"/>
              </a:tabLst>
            </a:pP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ic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hr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an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k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en</a:t>
            </a:r>
            <a:r>
              <a:rPr sz="10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000" spc="-5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de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6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Ma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nen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-</a:t>
            </a:r>
            <a:r>
              <a:rPr sz="1000" spc="-25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ü</a:t>
            </a:r>
            <a:r>
              <a:rPr sz="1000" spc="-20" dirty="0">
                <a:solidFill>
                  <a:srgbClr val="375F92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k</a:t>
            </a:r>
            <a:r>
              <a:rPr sz="1000" spc="-15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000" spc="-10" dirty="0">
                <a:solidFill>
                  <a:srgbClr val="375F92"/>
                </a:solidFill>
                <a:latin typeface="Calibri"/>
                <a:cs typeface="Calibri"/>
              </a:rPr>
              <a:t>ei</a:t>
            </a:r>
            <a:r>
              <a:rPr sz="1000" spc="-5" dirty="0">
                <a:solidFill>
                  <a:srgbClr val="375F92"/>
                </a:solidFill>
                <a:latin typeface="Calibri"/>
                <a:cs typeface="Calibri"/>
              </a:rPr>
              <a:t>te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W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it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100" b="1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o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p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i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o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le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u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sr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ü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s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un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g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au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n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f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a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ge</a:t>
            </a:r>
            <a:r>
              <a:rPr sz="1100" b="1" spc="-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e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r</a:t>
            </a:r>
            <a:r>
              <a:rPr sz="1100" b="1" spc="-5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r>
              <a:rPr sz="1100" b="1" spc="-20" dirty="0">
                <a:solidFill>
                  <a:srgbClr val="375F92"/>
                </a:solidFill>
                <a:latin typeface="Calibri"/>
                <a:cs typeface="Calibri"/>
              </a:rPr>
              <a:t>ä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l</a:t>
            </a:r>
            <a:r>
              <a:rPr sz="1100" b="1" spc="-1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100" b="1" spc="-10" dirty="0">
                <a:solidFill>
                  <a:srgbClr val="375F92"/>
                </a:solidFill>
                <a:latin typeface="Calibri"/>
                <a:cs typeface="Calibri"/>
              </a:rPr>
              <a:t>lic</a:t>
            </a:r>
            <a:r>
              <a:rPr sz="1100" b="1" dirty="0">
                <a:solidFill>
                  <a:srgbClr val="375F92"/>
                </a:solidFill>
                <a:latin typeface="Calibri"/>
                <a:cs typeface="Calibri"/>
              </a:rPr>
              <a:t>h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4300" y="238124"/>
            <a:ext cx="490726" cy="285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6271" y="9773408"/>
            <a:ext cx="6290481" cy="571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344520"/>
              </p:ext>
            </p:extLst>
          </p:nvPr>
        </p:nvGraphicFramePr>
        <p:xfrm>
          <a:off x="730250" y="6550907"/>
          <a:ext cx="6309989" cy="212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1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4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4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4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5363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T w="27190">
                      <a:solidFill>
                        <a:srgbClr val="000000"/>
                      </a:solidFill>
                      <a:prstDash val="solid"/>
                    </a:lnT>
                    <a:lnB w="27177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701">
                      <a:solidFill>
                        <a:srgbClr val="000000"/>
                      </a:solidFill>
                      <a:prstDash val="solid"/>
                    </a:lnR>
                    <a:lnT w="27190">
                      <a:solidFill>
                        <a:srgbClr val="000000"/>
                      </a:solidFill>
                      <a:prstDash val="solid"/>
                    </a:lnT>
                    <a:lnB w="27177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06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27190">
                      <a:solidFill>
                        <a:srgbClr val="000000"/>
                      </a:solidFill>
                      <a:prstDash val="solid"/>
                    </a:lnT>
                    <a:lnB w="51561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27190">
                      <a:solidFill>
                        <a:srgbClr val="000000"/>
                      </a:solidFill>
                      <a:prstDash val="solid"/>
                    </a:lnT>
                    <a:lnB w="51561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27190">
                      <a:solidFill>
                        <a:srgbClr val="000000"/>
                      </a:solidFill>
                      <a:prstDash val="solid"/>
                    </a:lnT>
                    <a:lnB w="51561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27190">
                      <a:solidFill>
                        <a:srgbClr val="000000"/>
                      </a:solidFill>
                      <a:prstDash val="solid"/>
                    </a:lnT>
                    <a:lnB w="51561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06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27190">
                      <a:solidFill>
                        <a:srgbClr val="000000"/>
                      </a:solidFill>
                      <a:prstDash val="solid"/>
                    </a:lnT>
                    <a:lnB w="51561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27190">
                      <a:solidFill>
                        <a:srgbClr val="000000"/>
                      </a:solidFill>
                      <a:prstDash val="solid"/>
                    </a:lnT>
                    <a:lnB w="51561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907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än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27177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27177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51561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51561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51561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51561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51561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51561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368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lei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B w="14985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Sc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nk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°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4985">
                      <a:solidFill>
                        <a:srgbClr val="BFBFBF"/>
                      </a:solidFill>
                      <a:prstDash val="solid"/>
                    </a:lnT>
                    <a:lnB w="13461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Mo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lei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</a:pPr>
                      <a:r>
                        <a:rPr sz="1000" spc="-15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ä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4650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49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1950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3449">
                      <a:solidFill>
                        <a:srgbClr val="BFBFBF"/>
                      </a:solidFill>
                      <a:prstDash val="solid"/>
                    </a:lnT>
                    <a:lnB w="14986">
                      <a:solidFill>
                        <a:srgbClr val="BFBFBF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Höhe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4986">
                      <a:solidFill>
                        <a:srgbClr val="BFBFBF"/>
                      </a:solidFill>
                      <a:prstDash val="solid"/>
                    </a:lnT>
                    <a:lnB w="13462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Gewic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1762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kg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1762">
                      <a:solidFill>
                        <a:srgbClr val="24406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4810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8100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4810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700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4810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900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4810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8500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4810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800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13462">
                      <a:solidFill>
                        <a:srgbClr val="BFBFBF"/>
                      </a:solidFill>
                      <a:prstDash val="solid"/>
                    </a:lnT>
                    <a:lnB w="34810">
                      <a:solidFill>
                        <a:srgbClr val="000000"/>
                      </a:solidFill>
                      <a:prstDash val="solid"/>
                    </a:lnB>
                    <a:solidFill>
                      <a:srgbClr val="D7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049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Lis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31762">
                      <a:solidFill>
                        <a:srgbClr val="24406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28701">
                      <a:solidFill>
                        <a:srgbClr val="000000"/>
                      </a:solidFill>
                      <a:prstDash val="solid"/>
                    </a:lnR>
                    <a:lnT w="31762">
                      <a:solidFill>
                        <a:srgbClr val="24406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37.000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34810">
                      <a:solidFill>
                        <a:srgbClr val="00000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48.250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34810">
                      <a:solidFill>
                        <a:srgbClr val="00000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Anfrage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R w="13461">
                      <a:solidFill>
                        <a:srgbClr val="BFBFBF"/>
                      </a:solidFill>
                      <a:prstDash val="solid"/>
                    </a:lnR>
                    <a:lnT w="34810">
                      <a:solidFill>
                        <a:srgbClr val="00000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>
                      <a:solidFill>
                        <a:srgbClr val="BFBFBF"/>
                      </a:solidFill>
                      <a:prstDash val="solid"/>
                    </a:lnL>
                    <a:lnR w="13449">
                      <a:solidFill>
                        <a:srgbClr val="BFBFBF"/>
                      </a:solidFill>
                      <a:prstDash val="solid"/>
                    </a:lnR>
                    <a:lnT w="34810">
                      <a:solidFill>
                        <a:srgbClr val="00000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Anfrage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>
                      <a:solidFill>
                        <a:srgbClr val="BFBFBF"/>
                      </a:solidFill>
                      <a:prstDash val="solid"/>
                    </a:lnL>
                    <a:lnT w="34810">
                      <a:solidFill>
                        <a:srgbClr val="00000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Anfrage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4810">
                      <a:solidFill>
                        <a:srgbClr val="000000"/>
                      </a:solidFill>
                      <a:prstDash val="solid"/>
                    </a:lnT>
                    <a:lnB w="62217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183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eu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000" b="1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ec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hh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hh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g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82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(op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ional)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5653">
                      <a:solidFill>
                        <a:srgbClr val="000000"/>
                      </a:solidFill>
                      <a:prstDash val="solid"/>
                    </a:lnL>
                    <a:lnR w="13449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178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€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66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.350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66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.350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49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66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.350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66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.970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49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66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.810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49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66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lang="de-DE" sz="1000" b="1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.810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2217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666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074" name="Picture 2" descr="https://www.kk-industries.eu/imagecache/0/2/3/c/0/023c0f0af12d7daf45764d21421dd43c91a9fd3f.png">
            <a:extLst>
              <a:ext uri="{FF2B5EF4-FFF2-40B4-BE49-F238E27FC236}">
                <a16:creationId xmlns:a16="http://schemas.microsoft.com/office/drawing/2014/main" id="{39BED052-635B-4A9A-BCC2-E0815C4A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946149"/>
            <a:ext cx="458152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3173A2F-7473-4E76-AEE9-760FFAB40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876" y="953832"/>
            <a:ext cx="2167876" cy="29351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E0D4162-4571-4569-BC1A-6BA1CA1EB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026" y="4019936"/>
            <a:ext cx="3078568" cy="17316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9836" y="1091123"/>
            <a:ext cx="2662501" cy="2391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49152" y="1024612"/>
            <a:ext cx="2270672" cy="256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54339" y="3290631"/>
            <a:ext cx="643890" cy="379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ct val="100000"/>
              </a:lnSpc>
            </a:pP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HNM-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fixe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Winkel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89214" y="1122715"/>
            <a:ext cx="514984" cy="516255"/>
          </a:xfrm>
          <a:custGeom>
            <a:avLst/>
            <a:gdLst/>
            <a:ahLst/>
            <a:cxnLst/>
            <a:rect l="l" t="t" r="r" b="b"/>
            <a:pathLst>
              <a:path w="514985" h="516255">
                <a:moveTo>
                  <a:pt x="316049" y="468807"/>
                </a:moveTo>
                <a:lnTo>
                  <a:pt x="220967" y="468807"/>
                </a:lnTo>
                <a:lnTo>
                  <a:pt x="276517" y="515912"/>
                </a:lnTo>
                <a:lnTo>
                  <a:pt x="316049" y="468807"/>
                </a:lnTo>
                <a:close/>
              </a:path>
              <a:path w="514985" h="516255">
                <a:moveTo>
                  <a:pt x="171221" y="10515"/>
                </a:moveTo>
                <a:lnTo>
                  <a:pt x="139103" y="75882"/>
                </a:lnTo>
                <a:lnTo>
                  <a:pt x="66293" y="77457"/>
                </a:lnTo>
                <a:lnTo>
                  <a:pt x="68237" y="150253"/>
                </a:lnTo>
                <a:lnTo>
                  <a:pt x="4508" y="185483"/>
                </a:lnTo>
                <a:lnTo>
                  <a:pt x="40055" y="249047"/>
                </a:lnTo>
                <a:lnTo>
                  <a:pt x="0" y="309854"/>
                </a:lnTo>
                <a:lnTo>
                  <a:pt x="61010" y="349605"/>
                </a:lnTo>
                <a:lnTo>
                  <a:pt x="53797" y="422071"/>
                </a:lnTo>
                <a:lnTo>
                  <a:pt x="126301" y="428917"/>
                </a:lnTo>
                <a:lnTo>
                  <a:pt x="153593" y="496443"/>
                </a:lnTo>
                <a:lnTo>
                  <a:pt x="220967" y="468807"/>
                </a:lnTo>
                <a:lnTo>
                  <a:pt x="316049" y="468807"/>
                </a:lnTo>
                <a:lnTo>
                  <a:pt x="323329" y="460133"/>
                </a:lnTo>
                <a:lnTo>
                  <a:pt x="397867" y="460133"/>
                </a:lnTo>
                <a:lnTo>
                  <a:pt x="409930" y="404876"/>
                </a:lnTo>
                <a:lnTo>
                  <a:pt x="480250" y="385927"/>
                </a:lnTo>
                <a:lnTo>
                  <a:pt x="460946" y="315696"/>
                </a:lnTo>
                <a:lnTo>
                  <a:pt x="514400" y="266242"/>
                </a:lnTo>
                <a:lnTo>
                  <a:pt x="464667" y="213042"/>
                </a:lnTo>
                <a:lnTo>
                  <a:pt x="489013" y="144399"/>
                </a:lnTo>
                <a:lnTo>
                  <a:pt x="420255" y="120408"/>
                </a:lnTo>
                <a:lnTo>
                  <a:pt x="411453" y="59029"/>
                </a:lnTo>
                <a:lnTo>
                  <a:pt x="337883" y="59029"/>
                </a:lnTo>
                <a:lnTo>
                  <a:pt x="326264" y="42951"/>
                </a:lnTo>
                <a:lnTo>
                  <a:pt x="236410" y="42951"/>
                </a:lnTo>
                <a:lnTo>
                  <a:pt x="171221" y="10515"/>
                </a:lnTo>
                <a:close/>
              </a:path>
              <a:path w="514985" h="516255">
                <a:moveTo>
                  <a:pt x="397867" y="460133"/>
                </a:moveTo>
                <a:lnTo>
                  <a:pt x="323329" y="460133"/>
                </a:lnTo>
                <a:lnTo>
                  <a:pt x="394398" y="476021"/>
                </a:lnTo>
                <a:lnTo>
                  <a:pt x="397867" y="460133"/>
                </a:lnTo>
                <a:close/>
              </a:path>
              <a:path w="514985" h="516255">
                <a:moveTo>
                  <a:pt x="409917" y="48323"/>
                </a:moveTo>
                <a:lnTo>
                  <a:pt x="337883" y="59029"/>
                </a:lnTo>
                <a:lnTo>
                  <a:pt x="411453" y="59029"/>
                </a:lnTo>
                <a:lnTo>
                  <a:pt x="409917" y="48323"/>
                </a:lnTo>
                <a:close/>
              </a:path>
              <a:path w="514985" h="516255">
                <a:moveTo>
                  <a:pt x="295224" y="0"/>
                </a:moveTo>
                <a:lnTo>
                  <a:pt x="236410" y="42951"/>
                </a:lnTo>
                <a:lnTo>
                  <a:pt x="326264" y="42951"/>
                </a:lnTo>
                <a:lnTo>
                  <a:pt x="295224" y="0"/>
                </a:lnTo>
                <a:close/>
              </a:path>
            </a:pathLst>
          </a:custGeom>
          <a:solidFill>
            <a:srgbClr val="B9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55506" y="1133224"/>
            <a:ext cx="105410" cy="67310"/>
          </a:xfrm>
          <a:custGeom>
            <a:avLst/>
            <a:gdLst/>
            <a:ahLst/>
            <a:cxnLst/>
            <a:rect l="l" t="t" r="r" b="b"/>
            <a:pathLst>
              <a:path w="105410" h="67309">
                <a:moveTo>
                  <a:pt x="104927" y="0"/>
                </a:moveTo>
                <a:lnTo>
                  <a:pt x="72809" y="65366"/>
                </a:lnTo>
                <a:lnTo>
                  <a:pt x="0" y="66941"/>
                </a:lnTo>
                <a:lnTo>
                  <a:pt x="72821" y="65366"/>
                </a:lnTo>
                <a:lnTo>
                  <a:pt x="104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55512" y="1122715"/>
            <a:ext cx="448094" cy="354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65832" y="1268708"/>
            <a:ext cx="365125" cy="205104"/>
          </a:xfrm>
          <a:custGeom>
            <a:avLst/>
            <a:gdLst/>
            <a:ahLst/>
            <a:cxnLst/>
            <a:rect l="l" t="t" r="r" b="b"/>
            <a:pathLst>
              <a:path w="365125" h="205105">
                <a:moveTo>
                  <a:pt x="305365" y="141409"/>
                </a:moveTo>
                <a:lnTo>
                  <a:pt x="279324" y="141409"/>
                </a:lnTo>
                <a:lnTo>
                  <a:pt x="278277" y="154706"/>
                </a:lnTo>
                <a:lnTo>
                  <a:pt x="276899" y="167915"/>
                </a:lnTo>
                <a:lnTo>
                  <a:pt x="275404" y="180526"/>
                </a:lnTo>
                <a:lnTo>
                  <a:pt x="274007" y="192032"/>
                </a:lnTo>
                <a:lnTo>
                  <a:pt x="316471" y="205003"/>
                </a:lnTo>
                <a:lnTo>
                  <a:pt x="343241" y="145295"/>
                </a:lnTo>
                <a:lnTo>
                  <a:pt x="304779" y="145295"/>
                </a:lnTo>
                <a:lnTo>
                  <a:pt x="305365" y="141409"/>
                </a:lnTo>
                <a:close/>
              </a:path>
              <a:path w="365125" h="205105">
                <a:moveTo>
                  <a:pt x="230733" y="57670"/>
                </a:moveTo>
                <a:lnTo>
                  <a:pt x="214477" y="175272"/>
                </a:lnTo>
                <a:lnTo>
                  <a:pt x="257111" y="187706"/>
                </a:lnTo>
                <a:lnTo>
                  <a:pt x="268554" y="164490"/>
                </a:lnTo>
                <a:lnTo>
                  <a:pt x="274333" y="152539"/>
                </a:lnTo>
                <a:lnTo>
                  <a:pt x="279324" y="141409"/>
                </a:lnTo>
                <a:lnTo>
                  <a:pt x="305365" y="141409"/>
                </a:lnTo>
                <a:lnTo>
                  <a:pt x="306542" y="133609"/>
                </a:lnTo>
                <a:lnTo>
                  <a:pt x="254666" y="133609"/>
                </a:lnTo>
                <a:lnTo>
                  <a:pt x="257926" y="111010"/>
                </a:lnTo>
                <a:lnTo>
                  <a:pt x="260244" y="95195"/>
                </a:lnTo>
                <a:lnTo>
                  <a:pt x="262314" y="81381"/>
                </a:lnTo>
                <a:lnTo>
                  <a:pt x="263674" y="72580"/>
                </a:lnTo>
                <a:lnTo>
                  <a:pt x="264405" y="68108"/>
                </a:lnTo>
                <a:lnTo>
                  <a:pt x="230733" y="57670"/>
                </a:lnTo>
                <a:close/>
              </a:path>
              <a:path w="365125" h="205105">
                <a:moveTo>
                  <a:pt x="157734" y="37806"/>
                </a:moveTo>
                <a:lnTo>
                  <a:pt x="112217" y="110134"/>
                </a:lnTo>
                <a:lnTo>
                  <a:pt x="111036" y="116713"/>
                </a:lnTo>
                <a:lnTo>
                  <a:pt x="111188" y="126288"/>
                </a:lnTo>
                <a:lnTo>
                  <a:pt x="139915" y="155752"/>
                </a:lnTo>
                <a:lnTo>
                  <a:pt x="164134" y="161658"/>
                </a:lnTo>
                <a:lnTo>
                  <a:pt x="176695" y="160718"/>
                </a:lnTo>
                <a:lnTo>
                  <a:pt x="201219" y="138836"/>
                </a:lnTo>
                <a:lnTo>
                  <a:pt x="156210" y="138836"/>
                </a:lnTo>
                <a:lnTo>
                  <a:pt x="150850" y="137274"/>
                </a:lnTo>
                <a:lnTo>
                  <a:pt x="149440" y="136067"/>
                </a:lnTo>
                <a:lnTo>
                  <a:pt x="148628" y="132638"/>
                </a:lnTo>
                <a:lnTo>
                  <a:pt x="149161" y="129222"/>
                </a:lnTo>
                <a:lnTo>
                  <a:pt x="157759" y="99745"/>
                </a:lnTo>
                <a:lnTo>
                  <a:pt x="212787" y="99745"/>
                </a:lnTo>
                <a:lnTo>
                  <a:pt x="215897" y="85598"/>
                </a:lnTo>
                <a:lnTo>
                  <a:pt x="215916" y="84721"/>
                </a:lnTo>
                <a:lnTo>
                  <a:pt x="174548" y="84721"/>
                </a:lnTo>
                <a:lnTo>
                  <a:pt x="163106" y="81381"/>
                </a:lnTo>
                <a:lnTo>
                  <a:pt x="167370" y="66776"/>
                </a:lnTo>
                <a:lnTo>
                  <a:pt x="168821" y="62992"/>
                </a:lnTo>
                <a:lnTo>
                  <a:pt x="170954" y="60490"/>
                </a:lnTo>
                <a:lnTo>
                  <a:pt x="172847" y="60248"/>
                </a:lnTo>
                <a:lnTo>
                  <a:pt x="211546" y="60248"/>
                </a:lnTo>
                <a:lnTo>
                  <a:pt x="211226" y="59690"/>
                </a:lnTo>
                <a:lnTo>
                  <a:pt x="205143" y="53949"/>
                </a:lnTo>
                <a:lnTo>
                  <a:pt x="195709" y="47118"/>
                </a:lnTo>
                <a:lnTo>
                  <a:pt x="183426" y="41758"/>
                </a:lnTo>
                <a:lnTo>
                  <a:pt x="169026" y="38396"/>
                </a:lnTo>
                <a:lnTo>
                  <a:pt x="157734" y="37806"/>
                </a:lnTo>
                <a:close/>
              </a:path>
              <a:path w="365125" h="205105">
                <a:moveTo>
                  <a:pt x="331241" y="86969"/>
                </a:moveTo>
                <a:lnTo>
                  <a:pt x="313781" y="123324"/>
                </a:lnTo>
                <a:lnTo>
                  <a:pt x="304779" y="145295"/>
                </a:lnTo>
                <a:lnTo>
                  <a:pt x="343241" y="145295"/>
                </a:lnTo>
                <a:lnTo>
                  <a:pt x="364985" y="96799"/>
                </a:lnTo>
                <a:lnTo>
                  <a:pt x="331241" y="86969"/>
                </a:lnTo>
                <a:close/>
              </a:path>
              <a:path w="365125" h="205105">
                <a:moveTo>
                  <a:pt x="116348" y="30378"/>
                </a:moveTo>
                <a:lnTo>
                  <a:pt x="70358" y="30378"/>
                </a:lnTo>
                <a:lnTo>
                  <a:pt x="75780" y="31965"/>
                </a:lnTo>
                <a:lnTo>
                  <a:pt x="77152" y="33286"/>
                </a:lnTo>
                <a:lnTo>
                  <a:pt x="77330" y="37020"/>
                </a:lnTo>
                <a:lnTo>
                  <a:pt x="76255" y="41758"/>
                </a:lnTo>
                <a:lnTo>
                  <a:pt x="51219" y="127685"/>
                </a:lnTo>
                <a:lnTo>
                  <a:pt x="90398" y="139115"/>
                </a:lnTo>
                <a:lnTo>
                  <a:pt x="116306" y="50228"/>
                </a:lnTo>
                <a:lnTo>
                  <a:pt x="117741" y="43014"/>
                </a:lnTo>
                <a:lnTo>
                  <a:pt x="117754" y="33858"/>
                </a:lnTo>
                <a:lnTo>
                  <a:pt x="116348" y="30378"/>
                </a:lnTo>
                <a:close/>
              </a:path>
              <a:path w="365125" h="205105">
                <a:moveTo>
                  <a:pt x="169202" y="111010"/>
                </a:moveTo>
                <a:lnTo>
                  <a:pt x="163233" y="131483"/>
                </a:lnTo>
                <a:lnTo>
                  <a:pt x="161632" y="135115"/>
                </a:lnTo>
                <a:lnTo>
                  <a:pt x="158483" y="138442"/>
                </a:lnTo>
                <a:lnTo>
                  <a:pt x="156210" y="138836"/>
                </a:lnTo>
                <a:lnTo>
                  <a:pt x="201219" y="138836"/>
                </a:lnTo>
                <a:lnTo>
                  <a:pt x="201891" y="137134"/>
                </a:lnTo>
                <a:lnTo>
                  <a:pt x="206362" y="121831"/>
                </a:lnTo>
                <a:lnTo>
                  <a:pt x="169202" y="111010"/>
                </a:lnTo>
                <a:close/>
              </a:path>
              <a:path w="365125" h="205105">
                <a:moveTo>
                  <a:pt x="281876" y="72580"/>
                </a:moveTo>
                <a:lnTo>
                  <a:pt x="266224" y="107492"/>
                </a:lnTo>
                <a:lnTo>
                  <a:pt x="260782" y="119698"/>
                </a:lnTo>
                <a:lnTo>
                  <a:pt x="256929" y="128404"/>
                </a:lnTo>
                <a:lnTo>
                  <a:pt x="254666" y="133609"/>
                </a:lnTo>
                <a:lnTo>
                  <a:pt x="306542" y="133609"/>
                </a:lnTo>
                <a:lnTo>
                  <a:pt x="314325" y="82042"/>
                </a:lnTo>
                <a:lnTo>
                  <a:pt x="281876" y="72580"/>
                </a:lnTo>
                <a:close/>
              </a:path>
              <a:path w="365125" h="205105">
                <a:moveTo>
                  <a:pt x="32867" y="0"/>
                </a:moveTo>
                <a:lnTo>
                  <a:pt x="0" y="112763"/>
                </a:lnTo>
                <a:lnTo>
                  <a:pt x="39192" y="124180"/>
                </a:lnTo>
                <a:lnTo>
                  <a:pt x="63881" y="39458"/>
                </a:lnTo>
                <a:lnTo>
                  <a:pt x="65760" y="34340"/>
                </a:lnTo>
                <a:lnTo>
                  <a:pt x="68326" y="30848"/>
                </a:lnTo>
                <a:lnTo>
                  <a:pt x="70358" y="30378"/>
                </a:lnTo>
                <a:lnTo>
                  <a:pt x="116348" y="30378"/>
                </a:lnTo>
                <a:lnTo>
                  <a:pt x="116014" y="29552"/>
                </a:lnTo>
                <a:lnTo>
                  <a:pt x="109356" y="21805"/>
                </a:lnTo>
                <a:lnTo>
                  <a:pt x="69024" y="21805"/>
                </a:lnTo>
                <a:lnTo>
                  <a:pt x="72732" y="11620"/>
                </a:lnTo>
                <a:lnTo>
                  <a:pt x="32867" y="0"/>
                </a:lnTo>
                <a:close/>
              </a:path>
              <a:path w="365125" h="205105">
                <a:moveTo>
                  <a:pt x="212787" y="99745"/>
                </a:moveTo>
                <a:lnTo>
                  <a:pt x="157759" y="99745"/>
                </a:lnTo>
                <a:lnTo>
                  <a:pt x="208483" y="114528"/>
                </a:lnTo>
                <a:lnTo>
                  <a:pt x="212787" y="99745"/>
                </a:lnTo>
                <a:close/>
              </a:path>
              <a:path w="365125" h="205105">
                <a:moveTo>
                  <a:pt x="211546" y="60248"/>
                </a:moveTo>
                <a:lnTo>
                  <a:pt x="172847" y="60248"/>
                </a:lnTo>
                <a:lnTo>
                  <a:pt x="177761" y="61683"/>
                </a:lnTo>
                <a:lnTo>
                  <a:pt x="178968" y="62953"/>
                </a:lnTo>
                <a:lnTo>
                  <a:pt x="179395" y="66802"/>
                </a:lnTo>
                <a:lnTo>
                  <a:pt x="178650" y="70650"/>
                </a:lnTo>
                <a:lnTo>
                  <a:pt x="174548" y="84721"/>
                </a:lnTo>
                <a:lnTo>
                  <a:pt x="215916" y="84721"/>
                </a:lnTo>
                <a:lnTo>
                  <a:pt x="216147" y="74278"/>
                </a:lnTo>
                <a:lnTo>
                  <a:pt x="214833" y="65989"/>
                </a:lnTo>
                <a:lnTo>
                  <a:pt x="211546" y="60248"/>
                </a:lnTo>
                <a:close/>
              </a:path>
              <a:path w="365125" h="205105">
                <a:moveTo>
                  <a:pt x="86880" y="14655"/>
                </a:moveTo>
                <a:lnTo>
                  <a:pt x="77457" y="16408"/>
                </a:lnTo>
                <a:lnTo>
                  <a:pt x="73044" y="18516"/>
                </a:lnTo>
                <a:lnTo>
                  <a:pt x="69024" y="21805"/>
                </a:lnTo>
                <a:lnTo>
                  <a:pt x="109356" y="21805"/>
                </a:lnTo>
                <a:lnTo>
                  <a:pt x="109105" y="21513"/>
                </a:lnTo>
                <a:lnTo>
                  <a:pt x="104013" y="18516"/>
                </a:lnTo>
                <a:lnTo>
                  <a:pt x="91922" y="14998"/>
                </a:lnTo>
                <a:lnTo>
                  <a:pt x="86880" y="14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4916" y="297643"/>
            <a:ext cx="6289848" cy="5322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86757" y="3305478"/>
            <a:ext cx="878205" cy="37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0160" algn="ctr">
              <a:lnSpc>
                <a:spcPct val="100000"/>
              </a:lnSpc>
            </a:pP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HNM-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variable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Winkel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0742" y="5523852"/>
            <a:ext cx="6284480" cy="87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21626" y="5360909"/>
            <a:ext cx="165862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00007F"/>
                </a:solidFill>
                <a:latin typeface="Century Gothic"/>
                <a:cs typeface="Century Gothic"/>
              </a:rPr>
              <a:t>AUSKLINKMASCHINEN</a:t>
            </a: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00" spc="-40" dirty="0">
                <a:solidFill>
                  <a:srgbClr val="00007F"/>
                </a:solidFill>
                <a:latin typeface="Verdana"/>
                <a:cs typeface="Verdana"/>
              </a:rPr>
              <a:t>Mod.</a:t>
            </a:r>
            <a:r>
              <a:rPr sz="1200" spc="-65" dirty="0">
                <a:solidFill>
                  <a:srgbClr val="00007F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00007F"/>
                </a:solidFill>
                <a:latin typeface="Century Gothic"/>
                <a:cs typeface="Century Gothic"/>
              </a:rPr>
              <a:t>VN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09756" y="5988201"/>
            <a:ext cx="2194585" cy="24908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96617" y="6042199"/>
            <a:ext cx="2812028" cy="29727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53404" y="8543529"/>
            <a:ext cx="4914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12.600,-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52748" y="8534969"/>
            <a:ext cx="7499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25" dirty="0">
                <a:latin typeface="Arial"/>
                <a:cs typeface="Arial"/>
              </a:rPr>
              <a:t>Prei</a:t>
            </a:r>
            <a:r>
              <a:rPr sz="1000" b="1" dirty="0">
                <a:latin typeface="Arial"/>
                <a:cs typeface="Arial"/>
              </a:rPr>
              <a:t>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i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EUR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1053" y="8813874"/>
            <a:ext cx="14097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25" dirty="0">
                <a:solidFill>
                  <a:srgbClr val="00007F"/>
                </a:solidFill>
                <a:latin typeface="Arial"/>
                <a:cs typeface="Arial"/>
              </a:rPr>
              <a:t>KKI-Sonderprei</a:t>
            </a:r>
            <a:r>
              <a:rPr sz="1000" b="1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000" b="1" spc="-5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00007F"/>
                </a:solidFill>
                <a:latin typeface="Arial"/>
                <a:cs typeface="Arial"/>
              </a:rPr>
              <a:t>n</a:t>
            </a:r>
            <a:r>
              <a:rPr sz="1000" b="1" spc="-5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000" b="1" spc="-3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000" b="1" spc="-25" dirty="0">
                <a:solidFill>
                  <a:srgbClr val="00007F"/>
                </a:solidFill>
                <a:latin typeface="Arial"/>
                <a:cs typeface="Arial"/>
              </a:rPr>
              <a:t>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51588" y="8814496"/>
            <a:ext cx="4914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dirty="0">
                <a:solidFill>
                  <a:srgbClr val="00007F"/>
                </a:solidFill>
                <a:latin typeface="Arial"/>
                <a:cs typeface="Arial"/>
              </a:rPr>
              <a:t>11.800,-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9277" y="319035"/>
            <a:ext cx="204470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74189" algn="l"/>
              </a:tabLst>
            </a:pPr>
            <a:r>
              <a:rPr sz="1200" spc="20" dirty="0">
                <a:solidFill>
                  <a:srgbClr val="00007F"/>
                </a:solidFill>
                <a:latin typeface="Century Gothic"/>
                <a:cs typeface="Century Gothic"/>
              </a:rPr>
              <a:t>AUSKLINKMASCHINEN	</a:t>
            </a:r>
            <a:r>
              <a:rPr sz="1200" spc="-45" dirty="0">
                <a:latin typeface="Palatino Linotype"/>
                <a:cs typeface="Palatino Linotype"/>
              </a:rPr>
              <a:t>KKI</a:t>
            </a:r>
            <a:endParaRPr sz="12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200" spc="-40" dirty="0">
                <a:solidFill>
                  <a:srgbClr val="00007F"/>
                </a:solidFill>
                <a:latin typeface="Verdana"/>
                <a:cs typeface="Verdana"/>
              </a:rPr>
              <a:t>Mod.</a:t>
            </a:r>
            <a:r>
              <a:rPr sz="1200" spc="-60" dirty="0">
                <a:solidFill>
                  <a:srgbClr val="00007F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00007F"/>
                </a:solidFill>
                <a:latin typeface="Verdana"/>
                <a:cs typeface="Verdana"/>
              </a:rPr>
              <a:t>H</a:t>
            </a:r>
            <a:r>
              <a:rPr sz="1200" dirty="0">
                <a:solidFill>
                  <a:srgbClr val="00007F"/>
                </a:solidFill>
                <a:latin typeface="Century Gothic"/>
                <a:cs typeface="Century Gothic"/>
              </a:rPr>
              <a:t>NM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3767" y="9714031"/>
            <a:ext cx="6290017" cy="5715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938370" y="3893320"/>
          <a:ext cx="5760876" cy="9173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8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4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MOD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8440" marR="118745" indent="-96520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ac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y 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spc="-5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EU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Spa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2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ad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5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3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100" b="1" i="1" spc="-2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100" b="1" i="1" spc="-1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100" b="1" i="1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6350">
                      <a:solidFill>
                        <a:srgbClr val="636466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latin typeface="Arial"/>
                          <a:cs typeface="Arial"/>
                        </a:rPr>
                        <a:t>HNM-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0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Fixe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Angl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Hydrauli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Corne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cher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</a:pP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6,5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9.500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1.350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000" b="1" spc="-25" dirty="0">
                          <a:latin typeface="Arial"/>
                          <a:cs typeface="Arial"/>
                        </a:rPr>
                        <a:t>HNM-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0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Variabl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Hydrauli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Corne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Notcher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636466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12.500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</a:pPr>
                      <a:r>
                        <a:rPr sz="1000" b="1" spc="-7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1.600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636466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6364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7505</Words>
  <Application>Microsoft Office PowerPoint</Application>
  <PresentationFormat>Benutzerdefiniert</PresentationFormat>
  <Paragraphs>2684</Paragraphs>
  <Slides>47</Slides>
  <Notes>47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62" baseType="lpstr">
      <vt:lpstr>Yu Mincho</vt:lpstr>
      <vt:lpstr>Arial</vt:lpstr>
      <vt:lpstr>Arial Narrow</vt:lpstr>
      <vt:lpstr>Calibri</vt:lpstr>
      <vt:lpstr>Cambria</vt:lpstr>
      <vt:lpstr>Century Gothic</vt:lpstr>
      <vt:lpstr>Deneane</vt:lpstr>
      <vt:lpstr>Open Sans</vt:lpstr>
      <vt:lpstr>Palatino Linotype</vt:lpstr>
      <vt:lpstr>Tahoma</vt:lpstr>
      <vt:lpstr>Times New Roman</vt:lpstr>
      <vt:lpstr>Trebuchet MS</vt:lpstr>
      <vt:lpstr>Verdana</vt:lpstr>
      <vt:lpstr>Wingdings</vt:lpstr>
      <vt:lpstr>Office Theme</vt:lpstr>
      <vt:lpstr>NEU- UND GEBRAUCHTMASCHINEN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NEU- UND GEBRAUCHTMASCHINEN</dc:title>
  <dc:creator>Benutzer</dc:creator>
  <cp:lastModifiedBy>Besitzer</cp:lastModifiedBy>
  <cp:revision>83</cp:revision>
  <dcterms:created xsi:type="dcterms:W3CDTF">2018-05-13T12:29:54Z</dcterms:created>
  <dcterms:modified xsi:type="dcterms:W3CDTF">2025-11-17T08:30:36Z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2018-04-17T00:00:00Z</vt:filetime>
  </property>
  <property fmtid="{D5CDD505-2E9C-101B-9397-08002B2CF9AE}" pid="3" name="LastSaved">
    <vt:filetime>2018-05-13T00:00:00Z</vt:filetime>
  </property>
</Properties>
</file>